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</p:sldIdLst>
  <p:sldSz cx="6667500" cy="10080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5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3372" y="810"/>
      </p:cViewPr>
      <p:guideLst>
        <p:guide orient="horz" pos="475"/>
        <p:guide pos="21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905093B2-E97D-4725-A09E-D736EE17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b="2156"/>
          <a:stretch/>
        </p:blipFill>
        <p:spPr>
          <a:xfrm>
            <a:off x="0" y="5851467"/>
            <a:ext cx="6667539" cy="425954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DFF0EE4-27C2-4FEA-8D80-9DFEC652F350}"/>
              </a:ext>
            </a:extLst>
          </p:cNvPr>
          <p:cNvSpPr/>
          <p:nvPr userDrawn="1"/>
        </p:nvSpPr>
        <p:spPr>
          <a:xfrm>
            <a:off x="2520446" y="4061278"/>
            <a:ext cx="4147054" cy="2902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4294989-AFBC-473B-AC9F-C3B383C8B916}"/>
              </a:ext>
            </a:extLst>
          </p:cNvPr>
          <p:cNvSpPr/>
          <p:nvPr userDrawn="1"/>
        </p:nvSpPr>
        <p:spPr>
          <a:xfrm>
            <a:off x="0" y="3574909"/>
            <a:ext cx="1103902" cy="347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2269F83-4DE3-4847-9FBB-E9670D2E5DFD}"/>
              </a:ext>
            </a:extLst>
          </p:cNvPr>
          <p:cNvGrpSpPr/>
          <p:nvPr userDrawn="1"/>
        </p:nvGrpSpPr>
        <p:grpSpPr>
          <a:xfrm>
            <a:off x="0" y="-8720"/>
            <a:ext cx="6667500" cy="922358"/>
            <a:chOff x="6382886" y="2496312"/>
            <a:chExt cx="6742176" cy="932688"/>
          </a:xfrm>
        </p:grpSpPr>
        <p:pic>
          <p:nvPicPr>
            <p:cNvPr id="11" name="Imagem 10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3FE0694E-AE2B-4E6B-AF4D-A01710697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00" b="86400"/>
            <a:stretch/>
          </p:blipFill>
          <p:spPr>
            <a:xfrm>
              <a:off x="6382886" y="2496312"/>
              <a:ext cx="6742176" cy="932688"/>
            </a:xfrm>
            <a:prstGeom prst="rect">
              <a:avLst/>
            </a:prstGeom>
          </p:spPr>
        </p:pic>
        <p:pic>
          <p:nvPicPr>
            <p:cNvPr id="12" name="Imagem 11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2D43984E-DE9B-44A1-98D3-2D8C4B17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50844" y="3172969"/>
              <a:ext cx="2673096" cy="45719"/>
            </a:xfrm>
            <a:prstGeom prst="rect">
              <a:avLst/>
            </a:prstGeom>
          </p:spPr>
        </p:pic>
        <p:pic>
          <p:nvPicPr>
            <p:cNvPr id="13" name="Imagem 12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5916BB63-1011-4254-8F5F-26C1B92E3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23412" y="3118105"/>
              <a:ext cx="2673096" cy="45719"/>
            </a:xfrm>
            <a:prstGeom prst="rect">
              <a:avLst/>
            </a:prstGeom>
          </p:spPr>
        </p:pic>
        <p:pic>
          <p:nvPicPr>
            <p:cNvPr id="14" name="Imagem 13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4BA36571-93E9-4B9A-B920-58ABD6CEC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32743" y="3081529"/>
              <a:ext cx="2673096" cy="45719"/>
            </a:xfrm>
            <a:prstGeom prst="rect">
              <a:avLst/>
            </a:prstGeom>
          </p:spPr>
        </p:pic>
        <p:pic>
          <p:nvPicPr>
            <p:cNvPr id="15" name="Imagem 14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5831746A-9828-4009-9571-A39193503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32743" y="3044953"/>
              <a:ext cx="2673096" cy="45719"/>
            </a:xfrm>
            <a:prstGeom prst="rect">
              <a:avLst/>
            </a:prstGeom>
          </p:spPr>
        </p:pic>
        <p:pic>
          <p:nvPicPr>
            <p:cNvPr id="16" name="Imagem 15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03F3508E-83FC-4DDA-9EB0-07D9E82A8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32743" y="3017521"/>
              <a:ext cx="2673096" cy="45719"/>
            </a:xfrm>
            <a:prstGeom prst="rect">
              <a:avLst/>
            </a:prstGeom>
          </p:spPr>
        </p:pic>
        <p:pic>
          <p:nvPicPr>
            <p:cNvPr id="17" name="Imagem 16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AAD62F49-A475-44D4-9F46-D4805F791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32743" y="2980945"/>
              <a:ext cx="2673096" cy="45719"/>
            </a:xfrm>
            <a:prstGeom prst="rect">
              <a:avLst/>
            </a:prstGeom>
          </p:spPr>
        </p:pic>
        <p:pic>
          <p:nvPicPr>
            <p:cNvPr id="18" name="Imagem 17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80AA8CC1-439A-417E-BDE5-6CEC49FBD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32743" y="2944369"/>
              <a:ext cx="2673096" cy="45719"/>
            </a:xfrm>
            <a:prstGeom prst="rect">
              <a:avLst/>
            </a:prstGeom>
          </p:spPr>
        </p:pic>
        <p:pic>
          <p:nvPicPr>
            <p:cNvPr id="19" name="Imagem 18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4325A089-2C40-48F7-B1EC-634FB76FE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23599" y="2916937"/>
              <a:ext cx="2673096" cy="45719"/>
            </a:xfrm>
            <a:prstGeom prst="rect">
              <a:avLst/>
            </a:prstGeom>
          </p:spPr>
        </p:pic>
        <p:pic>
          <p:nvPicPr>
            <p:cNvPr id="20" name="Imagem 19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1A9C5B71-DECF-4C6F-8A4D-43E561BE1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05311" y="2880361"/>
              <a:ext cx="2673096" cy="45719"/>
            </a:xfrm>
            <a:prstGeom prst="rect">
              <a:avLst/>
            </a:prstGeom>
          </p:spPr>
        </p:pic>
        <p:pic>
          <p:nvPicPr>
            <p:cNvPr id="21" name="Imagem 20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6AC2E4DE-0AD6-4763-A813-363CD43EE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05311" y="2843785"/>
              <a:ext cx="2673096" cy="45719"/>
            </a:xfrm>
            <a:prstGeom prst="rect">
              <a:avLst/>
            </a:prstGeom>
          </p:spPr>
        </p:pic>
        <p:pic>
          <p:nvPicPr>
            <p:cNvPr id="22" name="Imagem 21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1B25D9B2-8EB6-485E-AA28-069E22E19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05311" y="2807209"/>
              <a:ext cx="2673096" cy="45719"/>
            </a:xfrm>
            <a:prstGeom prst="rect">
              <a:avLst/>
            </a:prstGeom>
          </p:spPr>
        </p:pic>
        <p:pic>
          <p:nvPicPr>
            <p:cNvPr id="23" name="Imagem 22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C103A4A5-8BA5-467C-B7D7-639974AFC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05311" y="2779777"/>
              <a:ext cx="2673096" cy="45719"/>
            </a:xfrm>
            <a:prstGeom prst="rect">
              <a:avLst/>
            </a:prstGeom>
          </p:spPr>
        </p:pic>
        <p:pic>
          <p:nvPicPr>
            <p:cNvPr id="24" name="Imagem 23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12C3B3AA-DD92-4CBF-B1FF-317F58F5E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14455" y="2752345"/>
              <a:ext cx="2673096" cy="45719"/>
            </a:xfrm>
            <a:prstGeom prst="rect">
              <a:avLst/>
            </a:prstGeom>
          </p:spPr>
        </p:pic>
        <p:pic>
          <p:nvPicPr>
            <p:cNvPr id="25" name="Imagem 24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617788DE-5DB5-44E9-B2BD-079823554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14455" y="2724913"/>
              <a:ext cx="2673096" cy="45719"/>
            </a:xfrm>
            <a:prstGeom prst="rect">
              <a:avLst/>
            </a:prstGeom>
          </p:spPr>
        </p:pic>
        <p:pic>
          <p:nvPicPr>
            <p:cNvPr id="26" name="Imagem 25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1657045B-2BCA-4C29-945C-C9ADD53D3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14455" y="2697481"/>
              <a:ext cx="2673096" cy="45719"/>
            </a:xfrm>
            <a:prstGeom prst="rect">
              <a:avLst/>
            </a:prstGeom>
          </p:spPr>
        </p:pic>
        <p:pic>
          <p:nvPicPr>
            <p:cNvPr id="27" name="Imagem 26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C8D26D3F-8E4F-44EF-BAEE-A37533E5A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14455" y="2679193"/>
              <a:ext cx="2673096" cy="45719"/>
            </a:xfrm>
            <a:prstGeom prst="rect">
              <a:avLst/>
            </a:prstGeom>
          </p:spPr>
        </p:pic>
        <p:pic>
          <p:nvPicPr>
            <p:cNvPr id="28" name="Imagem 27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5362DA53-F4D9-4905-814F-758DB0B39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5" t="10800" b="88533"/>
            <a:stretch/>
          </p:blipFill>
          <p:spPr>
            <a:xfrm>
              <a:off x="10451031" y="2642236"/>
              <a:ext cx="2673096" cy="45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89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87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1430" y="536700"/>
            <a:ext cx="1437680" cy="854286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391" y="536700"/>
            <a:ext cx="4229695" cy="854286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4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435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18" y="2513159"/>
            <a:ext cx="5750719" cy="4193259"/>
          </a:xfrm>
        </p:spPr>
        <p:txBody>
          <a:bodyPr anchor="b"/>
          <a:lstStyle>
            <a:lvl1pPr>
              <a:defRPr sz="4375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918" y="6746088"/>
            <a:ext cx="5750719" cy="2205136"/>
          </a:xfrm>
        </p:spPr>
        <p:txBody>
          <a:bodyPr/>
          <a:lstStyle>
            <a:lvl1pPr marL="0" indent="0">
              <a:buNone/>
              <a:defRPr sz="1750">
                <a:solidFill>
                  <a:schemeClr val="tx1"/>
                </a:solidFill>
              </a:defRPr>
            </a:lvl1pPr>
            <a:lvl2pPr marL="333390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2pPr>
            <a:lvl3pPr marL="66678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3pPr>
            <a:lvl4pPr marL="100017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33356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66695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00034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333732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2667122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25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390" y="2683500"/>
            <a:ext cx="2833688" cy="639606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5422" y="2683500"/>
            <a:ext cx="2833688" cy="639606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61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536702"/>
            <a:ext cx="5750719" cy="194845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260" y="2471154"/>
            <a:ext cx="2820665" cy="1211074"/>
          </a:xfrm>
        </p:spPr>
        <p:txBody>
          <a:bodyPr anchor="b"/>
          <a:lstStyle>
            <a:lvl1pPr marL="0" indent="0">
              <a:buNone/>
              <a:defRPr sz="1750" b="1"/>
            </a:lvl1pPr>
            <a:lvl2pPr marL="333390" indent="0">
              <a:buNone/>
              <a:defRPr sz="1458" b="1"/>
            </a:lvl2pPr>
            <a:lvl3pPr marL="666780" indent="0">
              <a:buNone/>
              <a:defRPr sz="1313" b="1"/>
            </a:lvl3pPr>
            <a:lvl4pPr marL="1000171" indent="0">
              <a:buNone/>
              <a:defRPr sz="1167" b="1"/>
            </a:lvl4pPr>
            <a:lvl5pPr marL="1333561" indent="0">
              <a:buNone/>
              <a:defRPr sz="1167" b="1"/>
            </a:lvl5pPr>
            <a:lvl6pPr marL="1666951" indent="0">
              <a:buNone/>
              <a:defRPr sz="1167" b="1"/>
            </a:lvl6pPr>
            <a:lvl7pPr marL="2000341" indent="0">
              <a:buNone/>
              <a:defRPr sz="1167" b="1"/>
            </a:lvl7pPr>
            <a:lvl8pPr marL="2333732" indent="0">
              <a:buNone/>
              <a:defRPr sz="1167" b="1"/>
            </a:lvl8pPr>
            <a:lvl9pPr marL="2667122" indent="0">
              <a:buNone/>
              <a:defRPr sz="116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260" y="3682228"/>
            <a:ext cx="2820665" cy="541600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75422" y="2471154"/>
            <a:ext cx="2834556" cy="1211074"/>
          </a:xfrm>
        </p:spPr>
        <p:txBody>
          <a:bodyPr anchor="b"/>
          <a:lstStyle>
            <a:lvl1pPr marL="0" indent="0">
              <a:buNone/>
              <a:defRPr sz="1750" b="1"/>
            </a:lvl1pPr>
            <a:lvl2pPr marL="333390" indent="0">
              <a:buNone/>
              <a:defRPr sz="1458" b="1"/>
            </a:lvl2pPr>
            <a:lvl3pPr marL="666780" indent="0">
              <a:buNone/>
              <a:defRPr sz="1313" b="1"/>
            </a:lvl3pPr>
            <a:lvl4pPr marL="1000171" indent="0">
              <a:buNone/>
              <a:defRPr sz="1167" b="1"/>
            </a:lvl4pPr>
            <a:lvl5pPr marL="1333561" indent="0">
              <a:buNone/>
              <a:defRPr sz="1167" b="1"/>
            </a:lvl5pPr>
            <a:lvl6pPr marL="1666951" indent="0">
              <a:buNone/>
              <a:defRPr sz="1167" b="1"/>
            </a:lvl6pPr>
            <a:lvl7pPr marL="2000341" indent="0">
              <a:buNone/>
              <a:defRPr sz="1167" b="1"/>
            </a:lvl7pPr>
            <a:lvl8pPr marL="2333732" indent="0">
              <a:buNone/>
              <a:defRPr sz="1167" b="1"/>
            </a:lvl8pPr>
            <a:lvl9pPr marL="2667122" indent="0">
              <a:buNone/>
              <a:defRPr sz="116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75422" y="3682228"/>
            <a:ext cx="2834556" cy="541600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18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97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94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672042"/>
            <a:ext cx="2150442" cy="2352146"/>
          </a:xfrm>
        </p:spPr>
        <p:txBody>
          <a:bodyPr anchor="b"/>
          <a:lstStyle>
            <a:lvl1pPr>
              <a:defRPr sz="2333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556" y="1451426"/>
            <a:ext cx="3375422" cy="7163777"/>
          </a:xfrm>
        </p:spPr>
        <p:txBody>
          <a:bodyPr/>
          <a:lstStyle>
            <a:lvl1pPr>
              <a:defRPr sz="2333"/>
            </a:lvl1pPr>
            <a:lvl2pPr>
              <a:defRPr sz="2042"/>
            </a:lvl2pPr>
            <a:lvl3pPr>
              <a:defRPr sz="1750"/>
            </a:lvl3pPr>
            <a:lvl4pPr>
              <a:defRPr sz="1458"/>
            </a:lvl4pPr>
            <a:lvl5pPr>
              <a:defRPr sz="1458"/>
            </a:lvl5pPr>
            <a:lvl6pPr>
              <a:defRPr sz="1458"/>
            </a:lvl6pPr>
            <a:lvl7pPr>
              <a:defRPr sz="1458"/>
            </a:lvl7pPr>
            <a:lvl8pPr>
              <a:defRPr sz="1458"/>
            </a:lvl8pPr>
            <a:lvl9pPr>
              <a:defRPr sz="1458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259" y="3024188"/>
            <a:ext cx="2150442" cy="5602681"/>
          </a:xfrm>
        </p:spPr>
        <p:txBody>
          <a:bodyPr/>
          <a:lstStyle>
            <a:lvl1pPr marL="0" indent="0">
              <a:buNone/>
              <a:defRPr sz="1167"/>
            </a:lvl1pPr>
            <a:lvl2pPr marL="333390" indent="0">
              <a:buNone/>
              <a:defRPr sz="1021"/>
            </a:lvl2pPr>
            <a:lvl3pPr marL="666780" indent="0">
              <a:buNone/>
              <a:defRPr sz="875"/>
            </a:lvl3pPr>
            <a:lvl4pPr marL="1000171" indent="0">
              <a:buNone/>
              <a:defRPr sz="729"/>
            </a:lvl4pPr>
            <a:lvl5pPr marL="1333561" indent="0">
              <a:buNone/>
              <a:defRPr sz="729"/>
            </a:lvl5pPr>
            <a:lvl6pPr marL="1666951" indent="0">
              <a:buNone/>
              <a:defRPr sz="729"/>
            </a:lvl6pPr>
            <a:lvl7pPr marL="2000341" indent="0">
              <a:buNone/>
              <a:defRPr sz="729"/>
            </a:lvl7pPr>
            <a:lvl8pPr marL="2333732" indent="0">
              <a:buNone/>
              <a:defRPr sz="729"/>
            </a:lvl8pPr>
            <a:lvl9pPr marL="2667122" indent="0">
              <a:buNone/>
              <a:defRPr sz="72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83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672042"/>
            <a:ext cx="2150442" cy="2352146"/>
          </a:xfrm>
        </p:spPr>
        <p:txBody>
          <a:bodyPr anchor="b"/>
          <a:lstStyle>
            <a:lvl1pPr>
              <a:defRPr sz="2333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556" y="1451426"/>
            <a:ext cx="3375422" cy="7163777"/>
          </a:xfrm>
        </p:spPr>
        <p:txBody>
          <a:bodyPr anchor="t"/>
          <a:lstStyle>
            <a:lvl1pPr marL="0" indent="0">
              <a:buNone/>
              <a:defRPr sz="2333"/>
            </a:lvl1pPr>
            <a:lvl2pPr marL="333390" indent="0">
              <a:buNone/>
              <a:defRPr sz="2042"/>
            </a:lvl2pPr>
            <a:lvl3pPr marL="666780" indent="0">
              <a:buNone/>
              <a:defRPr sz="1750"/>
            </a:lvl3pPr>
            <a:lvl4pPr marL="1000171" indent="0">
              <a:buNone/>
              <a:defRPr sz="1458"/>
            </a:lvl4pPr>
            <a:lvl5pPr marL="1333561" indent="0">
              <a:buNone/>
              <a:defRPr sz="1458"/>
            </a:lvl5pPr>
            <a:lvl6pPr marL="1666951" indent="0">
              <a:buNone/>
              <a:defRPr sz="1458"/>
            </a:lvl6pPr>
            <a:lvl7pPr marL="2000341" indent="0">
              <a:buNone/>
              <a:defRPr sz="1458"/>
            </a:lvl7pPr>
            <a:lvl8pPr marL="2333732" indent="0">
              <a:buNone/>
              <a:defRPr sz="1458"/>
            </a:lvl8pPr>
            <a:lvl9pPr marL="2667122" indent="0">
              <a:buNone/>
              <a:defRPr sz="1458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259" y="3024188"/>
            <a:ext cx="2150442" cy="5602681"/>
          </a:xfrm>
        </p:spPr>
        <p:txBody>
          <a:bodyPr/>
          <a:lstStyle>
            <a:lvl1pPr marL="0" indent="0">
              <a:buNone/>
              <a:defRPr sz="1167"/>
            </a:lvl1pPr>
            <a:lvl2pPr marL="333390" indent="0">
              <a:buNone/>
              <a:defRPr sz="1021"/>
            </a:lvl2pPr>
            <a:lvl3pPr marL="666780" indent="0">
              <a:buNone/>
              <a:defRPr sz="875"/>
            </a:lvl3pPr>
            <a:lvl4pPr marL="1000171" indent="0">
              <a:buNone/>
              <a:defRPr sz="729"/>
            </a:lvl4pPr>
            <a:lvl5pPr marL="1333561" indent="0">
              <a:buNone/>
              <a:defRPr sz="729"/>
            </a:lvl5pPr>
            <a:lvl6pPr marL="1666951" indent="0">
              <a:buNone/>
              <a:defRPr sz="729"/>
            </a:lvl6pPr>
            <a:lvl7pPr marL="2000341" indent="0">
              <a:buNone/>
              <a:defRPr sz="729"/>
            </a:lvl7pPr>
            <a:lvl8pPr marL="2333732" indent="0">
              <a:buNone/>
              <a:defRPr sz="729"/>
            </a:lvl8pPr>
            <a:lvl9pPr marL="2667122" indent="0">
              <a:buNone/>
              <a:defRPr sz="72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16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391" y="536702"/>
            <a:ext cx="5750719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391" y="2683500"/>
            <a:ext cx="5750719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390" y="9343248"/>
            <a:ext cx="1500188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30C1-3ACC-46F7-9672-8F7B9D2F66D4}" type="datetimeFigureOut">
              <a:rPr lang="pt-BR" smtClean="0"/>
              <a:t>26/11/2020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8610" y="9343248"/>
            <a:ext cx="2250281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08922" y="9343248"/>
            <a:ext cx="1500188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68CE5-F7C6-41E0-8BE5-0468E50B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59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66780" rtl="0" eaLnBrk="1" latinLnBrk="0" hangingPunct="1">
        <a:lnSpc>
          <a:spcPct val="90000"/>
        </a:lnSpc>
        <a:spcBef>
          <a:spcPct val="0"/>
        </a:spcBef>
        <a:buNone/>
        <a:defRPr sz="32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695" indent="-166695" algn="l" defTabSz="666780" rtl="0" eaLnBrk="1" latinLnBrk="0" hangingPunct="1">
        <a:lnSpc>
          <a:spcPct val="90000"/>
        </a:lnSpc>
        <a:spcBef>
          <a:spcPts val="729"/>
        </a:spcBef>
        <a:buFont typeface="Arial" panose="020B0604020202020204" pitchFamily="34" charset="0"/>
        <a:buChar char="•"/>
        <a:defRPr sz="2042" kern="1200">
          <a:solidFill>
            <a:schemeClr val="tx1"/>
          </a:solidFill>
          <a:latin typeface="+mn-lt"/>
          <a:ea typeface="+mn-ea"/>
          <a:cs typeface="+mn-cs"/>
        </a:defRPr>
      </a:lvl1pPr>
      <a:lvl2pPr marL="500085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833476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3pPr>
      <a:lvl4pPr marL="1166866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4pPr>
      <a:lvl5pPr marL="1500256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5pPr>
      <a:lvl6pPr marL="1833646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6pPr>
      <a:lvl7pPr marL="2167037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7pPr>
      <a:lvl8pPr marL="2500427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8pPr>
      <a:lvl9pPr marL="2833817" indent="-166695" algn="l" defTabSz="666780" rtl="0" eaLnBrk="1" latinLnBrk="0" hangingPunct="1">
        <a:lnSpc>
          <a:spcPct val="90000"/>
        </a:lnSpc>
        <a:spcBef>
          <a:spcPts val="365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1pPr>
      <a:lvl2pPr marL="333390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2pPr>
      <a:lvl3pPr marL="666780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3pPr>
      <a:lvl4pPr marL="1000171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4pPr>
      <a:lvl5pPr marL="1333561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5pPr>
      <a:lvl6pPr marL="1666951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6pPr>
      <a:lvl7pPr marL="2000341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7pPr>
      <a:lvl8pPr marL="2333732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8pPr>
      <a:lvl9pPr marL="2667122" algn="l" defTabSz="666780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1E9BB2E-7F39-4387-8AA9-4AC17DD5F164}"/>
              </a:ext>
            </a:extLst>
          </p:cNvPr>
          <p:cNvGrpSpPr/>
          <p:nvPr/>
        </p:nvGrpSpPr>
        <p:grpSpPr>
          <a:xfrm rot="992613">
            <a:off x="-199754" y="-2507135"/>
            <a:ext cx="12597900" cy="10787360"/>
            <a:chOff x="-5336698" y="-2747903"/>
            <a:chExt cx="12356314" cy="10580494"/>
          </a:xfrm>
          <a:solidFill>
            <a:srgbClr val="2C3893">
              <a:alpha val="30000"/>
            </a:srgbClr>
          </a:solidFill>
        </p:grpSpPr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AF7141C1-07BF-4184-BDB1-1C5FFEA6CCD0}"/>
                </a:ext>
              </a:extLst>
            </p:cNvPr>
            <p:cNvSpPr/>
            <p:nvPr/>
          </p:nvSpPr>
          <p:spPr>
            <a:xfrm>
              <a:off x="-5336698" y="-2522644"/>
              <a:ext cx="12356314" cy="10355235"/>
            </a:xfrm>
            <a:custGeom>
              <a:avLst/>
              <a:gdLst>
                <a:gd name="connsiteX0" fmla="*/ 21835 w 12356313"/>
                <a:gd name="connsiteY0" fmla="*/ 4425222 h 10355234"/>
                <a:gd name="connsiteX1" fmla="*/ 71303 w 12356313"/>
                <a:gd name="connsiteY1" fmla="*/ 4414167 h 10355234"/>
                <a:gd name="connsiteX2" fmla="*/ 76690 w 12356313"/>
                <a:gd name="connsiteY2" fmla="*/ 4396954 h 10355234"/>
                <a:gd name="connsiteX3" fmla="*/ 1535029 w 12356313"/>
                <a:gd name="connsiteY3" fmla="*/ 4396535 h 10355234"/>
                <a:gd name="connsiteX4" fmla="*/ 1551471 w 12356313"/>
                <a:gd name="connsiteY4" fmla="*/ 4424872 h 10355234"/>
                <a:gd name="connsiteX5" fmla="*/ 1591633 w 12356313"/>
                <a:gd name="connsiteY5" fmla="*/ 4423612 h 10355234"/>
                <a:gd name="connsiteX6" fmla="*/ 2610434 w 12356313"/>
                <a:gd name="connsiteY6" fmla="*/ 5684992 h 10355234"/>
                <a:gd name="connsiteX7" fmla="*/ 2600219 w 12356313"/>
                <a:gd name="connsiteY7" fmla="*/ 5752930 h 10355234"/>
                <a:gd name="connsiteX8" fmla="*/ 2641570 w 12356313"/>
                <a:gd name="connsiteY8" fmla="*/ 5777489 h 10355234"/>
                <a:gd name="connsiteX9" fmla="*/ 2633244 w 12356313"/>
                <a:gd name="connsiteY9" fmla="*/ 6061629 h 10355234"/>
                <a:gd name="connsiteX10" fmla="*/ 2623098 w 12356313"/>
                <a:gd name="connsiteY10" fmla="*/ 6064497 h 10355234"/>
                <a:gd name="connsiteX11" fmla="*/ 2616452 w 12356313"/>
                <a:gd name="connsiteY11" fmla="*/ 6093534 h 10355234"/>
                <a:gd name="connsiteX12" fmla="*/ 2631984 w 12356313"/>
                <a:gd name="connsiteY12" fmla="*/ 6102909 h 10355234"/>
                <a:gd name="connsiteX13" fmla="*/ 2626317 w 12356313"/>
                <a:gd name="connsiteY13" fmla="*/ 6295181 h 10355234"/>
                <a:gd name="connsiteX14" fmla="*/ 2614422 w 12356313"/>
                <a:gd name="connsiteY14" fmla="*/ 6298749 h 10355234"/>
                <a:gd name="connsiteX15" fmla="*/ 2606796 w 12356313"/>
                <a:gd name="connsiteY15" fmla="*/ 6332194 h 10355234"/>
                <a:gd name="connsiteX16" fmla="*/ 2624988 w 12356313"/>
                <a:gd name="connsiteY16" fmla="*/ 6343389 h 10355234"/>
                <a:gd name="connsiteX17" fmla="*/ 2612743 w 12356313"/>
                <a:gd name="connsiteY17" fmla="*/ 6761936 h 10355234"/>
                <a:gd name="connsiteX18" fmla="*/ 2594621 w 12356313"/>
                <a:gd name="connsiteY18" fmla="*/ 6767254 h 10355234"/>
                <a:gd name="connsiteX19" fmla="*/ 2583357 w 12356313"/>
                <a:gd name="connsiteY19" fmla="*/ 6816651 h 10355234"/>
                <a:gd name="connsiteX20" fmla="*/ 2632754 w 12356313"/>
                <a:gd name="connsiteY20" fmla="*/ 6827986 h 10355234"/>
                <a:gd name="connsiteX21" fmla="*/ 2644089 w 12356313"/>
                <a:gd name="connsiteY21" fmla="*/ 6778589 h 10355234"/>
                <a:gd name="connsiteX22" fmla="*/ 2630865 w 12356313"/>
                <a:gd name="connsiteY22" fmla="*/ 6766274 h 10355234"/>
                <a:gd name="connsiteX23" fmla="*/ 3003163 w 12356313"/>
                <a:gd name="connsiteY23" fmla="*/ 5984174 h 10355234"/>
                <a:gd name="connsiteX24" fmla="*/ 4230679 w 12356313"/>
                <a:gd name="connsiteY24" fmla="*/ 6865699 h 10355234"/>
                <a:gd name="connsiteX25" fmla="*/ 4230049 w 12356313"/>
                <a:gd name="connsiteY25" fmla="*/ 6866748 h 10355234"/>
                <a:gd name="connsiteX26" fmla="*/ 4244462 w 12356313"/>
                <a:gd name="connsiteY26" fmla="*/ 6905091 h 10355234"/>
                <a:gd name="connsiteX27" fmla="*/ 4282805 w 12356313"/>
                <a:gd name="connsiteY27" fmla="*/ 6890747 h 10355234"/>
                <a:gd name="connsiteX28" fmla="*/ 4285323 w 12356313"/>
                <a:gd name="connsiteY28" fmla="*/ 6878853 h 10355234"/>
                <a:gd name="connsiteX29" fmla="*/ 4739555 w 12356313"/>
                <a:gd name="connsiteY29" fmla="*/ 6831134 h 10355234"/>
                <a:gd name="connsiteX30" fmla="*/ 4755997 w 12356313"/>
                <a:gd name="connsiteY30" fmla="*/ 6852125 h 10355234"/>
                <a:gd name="connsiteX31" fmla="*/ 4760335 w 12356313"/>
                <a:gd name="connsiteY31" fmla="*/ 6853594 h 10355234"/>
                <a:gd name="connsiteX32" fmla="*/ 4589054 w 12356313"/>
                <a:gd name="connsiteY32" fmla="*/ 7747222 h 10355234"/>
                <a:gd name="connsiteX33" fmla="*/ 4360049 w 12356313"/>
                <a:gd name="connsiteY33" fmla="*/ 7833773 h 10355234"/>
                <a:gd name="connsiteX34" fmla="*/ 3624827 w 12356313"/>
                <a:gd name="connsiteY34" fmla="*/ 7193707 h 10355234"/>
                <a:gd name="connsiteX35" fmla="*/ 3624198 w 12356313"/>
                <a:gd name="connsiteY35" fmla="*/ 7126398 h 10355234"/>
                <a:gd name="connsiteX36" fmla="*/ 3549612 w 12356313"/>
                <a:gd name="connsiteY36" fmla="*/ 7119962 h 10355234"/>
                <a:gd name="connsiteX37" fmla="*/ 3531001 w 12356313"/>
                <a:gd name="connsiteY37" fmla="*/ 7164321 h 10355234"/>
                <a:gd name="connsiteX38" fmla="*/ 3248680 w 12356313"/>
                <a:gd name="connsiteY38" fmla="*/ 7195456 h 10355234"/>
                <a:gd name="connsiteX39" fmla="*/ 3244203 w 12356313"/>
                <a:gd name="connsiteY39" fmla="*/ 7185871 h 10355234"/>
                <a:gd name="connsiteX40" fmla="*/ 3214536 w 12356313"/>
                <a:gd name="connsiteY40" fmla="*/ 7183352 h 10355234"/>
                <a:gd name="connsiteX41" fmla="*/ 3207120 w 12356313"/>
                <a:gd name="connsiteY41" fmla="*/ 7200075 h 10355234"/>
                <a:gd name="connsiteX42" fmla="*/ 3016108 w 12356313"/>
                <a:gd name="connsiteY42" fmla="*/ 7221135 h 10355234"/>
                <a:gd name="connsiteX43" fmla="*/ 3010860 w 12356313"/>
                <a:gd name="connsiteY43" fmla="*/ 7209800 h 10355234"/>
                <a:gd name="connsiteX44" fmla="*/ 2976716 w 12356313"/>
                <a:gd name="connsiteY44" fmla="*/ 7206861 h 10355234"/>
                <a:gd name="connsiteX45" fmla="*/ 2968180 w 12356313"/>
                <a:gd name="connsiteY45" fmla="*/ 7226383 h 10355234"/>
                <a:gd name="connsiteX46" fmla="*/ 2552081 w 12356313"/>
                <a:gd name="connsiteY46" fmla="*/ 7272212 h 10355234"/>
                <a:gd name="connsiteX47" fmla="*/ 2544245 w 12356313"/>
                <a:gd name="connsiteY47" fmla="*/ 7254999 h 10355234"/>
                <a:gd name="connsiteX48" fmla="*/ 2493728 w 12356313"/>
                <a:gd name="connsiteY48" fmla="*/ 7250661 h 10355234"/>
                <a:gd name="connsiteX49" fmla="*/ 2489390 w 12356313"/>
                <a:gd name="connsiteY49" fmla="*/ 7301178 h 10355234"/>
                <a:gd name="connsiteX50" fmla="*/ 2539907 w 12356313"/>
                <a:gd name="connsiteY50" fmla="*/ 7305517 h 10355234"/>
                <a:gd name="connsiteX51" fmla="*/ 2546624 w 12356313"/>
                <a:gd name="connsiteY51" fmla="*/ 7297679 h 10355234"/>
                <a:gd name="connsiteX52" fmla="*/ 3792960 w 12356313"/>
                <a:gd name="connsiteY52" fmla="*/ 8021986 h 10355234"/>
                <a:gd name="connsiteX53" fmla="*/ 3792190 w 12356313"/>
                <a:gd name="connsiteY53" fmla="*/ 8023386 h 10355234"/>
                <a:gd name="connsiteX54" fmla="*/ 3809962 w 12356313"/>
                <a:gd name="connsiteY54" fmla="*/ 8070824 h 10355234"/>
                <a:gd name="connsiteX55" fmla="*/ 3818988 w 12356313"/>
                <a:gd name="connsiteY55" fmla="*/ 8073413 h 10355234"/>
                <a:gd name="connsiteX56" fmla="*/ 3733487 w 12356313"/>
                <a:gd name="connsiteY56" fmla="*/ 8856143 h 10355234"/>
                <a:gd name="connsiteX57" fmla="*/ 3705850 w 12356313"/>
                <a:gd name="connsiteY57" fmla="*/ 8873004 h 10355234"/>
                <a:gd name="connsiteX58" fmla="*/ 3720194 w 12356313"/>
                <a:gd name="connsiteY58" fmla="*/ 8911277 h 10355234"/>
                <a:gd name="connsiteX59" fmla="*/ 3727190 w 12356313"/>
                <a:gd name="connsiteY59" fmla="*/ 8913376 h 10355234"/>
                <a:gd name="connsiteX60" fmla="*/ 3658272 w 12356313"/>
                <a:gd name="connsiteY60" fmla="*/ 9544276 h 10355234"/>
                <a:gd name="connsiteX61" fmla="*/ 3614682 w 12356313"/>
                <a:gd name="connsiteY61" fmla="*/ 9570234 h 10355234"/>
                <a:gd name="connsiteX62" fmla="*/ 3636862 w 12356313"/>
                <a:gd name="connsiteY62" fmla="*/ 9629496 h 10355234"/>
                <a:gd name="connsiteX63" fmla="*/ 3696055 w 12356313"/>
                <a:gd name="connsiteY63" fmla="*/ 9607317 h 10355234"/>
                <a:gd name="connsiteX64" fmla="*/ 3678703 w 12356313"/>
                <a:gd name="connsiteY64" fmla="*/ 9550922 h 10355234"/>
                <a:gd name="connsiteX65" fmla="*/ 4534969 w 12356313"/>
                <a:gd name="connsiteY65" fmla="*/ 8015270 h 10355234"/>
                <a:gd name="connsiteX66" fmla="*/ 4556938 w 12356313"/>
                <a:gd name="connsiteY66" fmla="*/ 8012121 h 10355234"/>
                <a:gd name="connsiteX67" fmla="*/ 4561346 w 12356313"/>
                <a:gd name="connsiteY67" fmla="*/ 8006874 h 10355234"/>
                <a:gd name="connsiteX68" fmla="*/ 4780206 w 12356313"/>
                <a:gd name="connsiteY68" fmla="*/ 8106578 h 10355234"/>
                <a:gd name="connsiteX69" fmla="*/ 4785104 w 12356313"/>
                <a:gd name="connsiteY69" fmla="*/ 8135124 h 10355234"/>
                <a:gd name="connsiteX70" fmla="*/ 4825895 w 12356313"/>
                <a:gd name="connsiteY70" fmla="*/ 8138623 h 10355234"/>
                <a:gd name="connsiteX71" fmla="*/ 4829043 w 12356313"/>
                <a:gd name="connsiteY71" fmla="*/ 8135405 h 10355234"/>
                <a:gd name="connsiteX72" fmla="*/ 5561046 w 12356313"/>
                <a:gd name="connsiteY72" fmla="*/ 8688990 h 10355234"/>
                <a:gd name="connsiteX73" fmla="*/ 5497236 w 12356313"/>
                <a:gd name="connsiteY73" fmla="*/ 9453737 h 10355234"/>
                <a:gd name="connsiteX74" fmla="*/ 5473167 w 12356313"/>
                <a:gd name="connsiteY74" fmla="*/ 9461994 h 10355234"/>
                <a:gd name="connsiteX75" fmla="*/ 5468829 w 12356313"/>
                <a:gd name="connsiteY75" fmla="*/ 9512510 h 10355234"/>
                <a:gd name="connsiteX76" fmla="*/ 5519346 w 12356313"/>
                <a:gd name="connsiteY76" fmla="*/ 9516848 h 10355234"/>
                <a:gd name="connsiteX77" fmla="*/ 5525573 w 12356313"/>
                <a:gd name="connsiteY77" fmla="*/ 9509851 h 10355234"/>
                <a:gd name="connsiteX78" fmla="*/ 6195444 w 12356313"/>
                <a:gd name="connsiteY78" fmla="*/ 9923711 h 10355234"/>
                <a:gd name="connsiteX79" fmla="*/ 6198803 w 12356313"/>
                <a:gd name="connsiteY79" fmla="*/ 9955896 h 10355234"/>
                <a:gd name="connsiteX80" fmla="*/ 6239594 w 12356313"/>
                <a:gd name="connsiteY80" fmla="*/ 9959395 h 10355234"/>
                <a:gd name="connsiteX81" fmla="*/ 6244492 w 12356313"/>
                <a:gd name="connsiteY81" fmla="*/ 9953937 h 10355234"/>
                <a:gd name="connsiteX82" fmla="*/ 6784434 w 12356313"/>
                <a:gd name="connsiteY82" fmla="*/ 10287544 h 10355234"/>
                <a:gd name="connsiteX83" fmla="*/ 6789191 w 12356313"/>
                <a:gd name="connsiteY83" fmla="*/ 10338060 h 10355234"/>
                <a:gd name="connsiteX84" fmla="*/ 6852232 w 12356313"/>
                <a:gd name="connsiteY84" fmla="*/ 10343518 h 10355234"/>
                <a:gd name="connsiteX85" fmla="*/ 6857690 w 12356313"/>
                <a:gd name="connsiteY85" fmla="*/ 10280477 h 10355234"/>
                <a:gd name="connsiteX86" fmla="*/ 6799826 w 12356313"/>
                <a:gd name="connsiteY86" fmla="*/ 10271521 h 10355234"/>
                <a:gd name="connsiteX87" fmla="*/ 5883318 w 12356313"/>
                <a:gd name="connsiteY87" fmla="*/ 8941853 h 10355234"/>
                <a:gd name="connsiteX88" fmla="*/ 5884508 w 12356313"/>
                <a:gd name="connsiteY88" fmla="*/ 8941014 h 10355234"/>
                <a:gd name="connsiteX89" fmla="*/ 5894933 w 12356313"/>
                <a:gd name="connsiteY89" fmla="*/ 8901202 h 10355234"/>
                <a:gd name="connsiteX90" fmla="*/ 6700472 w 12356313"/>
                <a:gd name="connsiteY90" fmla="*/ 8552692 h 10355234"/>
                <a:gd name="connsiteX91" fmla="*/ 6704040 w 12356313"/>
                <a:gd name="connsiteY91" fmla="*/ 8558079 h 10355234"/>
                <a:gd name="connsiteX92" fmla="*/ 6744832 w 12356313"/>
                <a:gd name="connsiteY92" fmla="*/ 8561578 h 10355234"/>
                <a:gd name="connsiteX93" fmla="*/ 6749939 w 12356313"/>
                <a:gd name="connsiteY93" fmla="*/ 8555701 h 10355234"/>
                <a:gd name="connsiteX94" fmla="*/ 7501183 w 12356313"/>
                <a:gd name="connsiteY94" fmla="*/ 8997687 h 10355234"/>
                <a:gd name="connsiteX95" fmla="*/ 7496146 w 12356313"/>
                <a:gd name="connsiteY95" fmla="*/ 9014759 h 10355234"/>
                <a:gd name="connsiteX96" fmla="*/ 7536867 w 12356313"/>
                <a:gd name="connsiteY96" fmla="*/ 9063177 h 10355234"/>
                <a:gd name="connsiteX97" fmla="*/ 7585285 w 12356313"/>
                <a:gd name="connsiteY97" fmla="*/ 9022455 h 10355234"/>
                <a:gd name="connsiteX98" fmla="*/ 7550721 w 12356313"/>
                <a:gd name="connsiteY98" fmla="*/ 8975227 h 10355234"/>
                <a:gd name="connsiteX99" fmla="*/ 7842907 w 12356313"/>
                <a:gd name="connsiteY99" fmla="*/ 7386958 h 10355234"/>
                <a:gd name="connsiteX100" fmla="*/ 7844306 w 12356313"/>
                <a:gd name="connsiteY100" fmla="*/ 7387238 h 10355234"/>
                <a:gd name="connsiteX101" fmla="*/ 7879849 w 12356313"/>
                <a:gd name="connsiteY101" fmla="*/ 7366528 h 10355234"/>
                <a:gd name="connsiteX102" fmla="*/ 8695883 w 12356313"/>
                <a:gd name="connsiteY102" fmla="*/ 7689709 h 10355234"/>
                <a:gd name="connsiteX103" fmla="*/ 8694554 w 12356313"/>
                <a:gd name="connsiteY103" fmla="*/ 7696006 h 10355234"/>
                <a:gd name="connsiteX104" fmla="*/ 8720932 w 12356313"/>
                <a:gd name="connsiteY104" fmla="*/ 7727352 h 10355234"/>
                <a:gd name="connsiteX105" fmla="*/ 8752278 w 12356313"/>
                <a:gd name="connsiteY105" fmla="*/ 7700974 h 10355234"/>
                <a:gd name="connsiteX106" fmla="*/ 8725900 w 12356313"/>
                <a:gd name="connsiteY106" fmla="*/ 7669698 h 10355234"/>
                <a:gd name="connsiteX107" fmla="*/ 8705819 w 12356313"/>
                <a:gd name="connsiteY107" fmla="*/ 7675646 h 10355234"/>
                <a:gd name="connsiteX108" fmla="*/ 7988579 w 12356313"/>
                <a:gd name="connsiteY108" fmla="*/ 6864929 h 10355234"/>
                <a:gd name="connsiteX109" fmla="*/ 7999215 w 12356313"/>
                <a:gd name="connsiteY109" fmla="*/ 6842609 h 10355234"/>
                <a:gd name="connsiteX110" fmla="*/ 7966539 w 12356313"/>
                <a:gd name="connsiteY110" fmla="*/ 6803777 h 10355234"/>
                <a:gd name="connsiteX111" fmla="*/ 7952826 w 12356313"/>
                <a:gd name="connsiteY111" fmla="*/ 6805316 h 10355234"/>
                <a:gd name="connsiteX112" fmla="*/ 7677433 w 12356313"/>
                <a:gd name="connsiteY112" fmla="*/ 6068975 h 10355234"/>
                <a:gd name="connsiteX113" fmla="*/ 7694575 w 12356313"/>
                <a:gd name="connsiteY113" fmla="*/ 6045116 h 10355234"/>
                <a:gd name="connsiteX114" fmla="*/ 7668197 w 12356313"/>
                <a:gd name="connsiteY114" fmla="*/ 6013771 h 10355234"/>
                <a:gd name="connsiteX115" fmla="*/ 7657212 w 12356313"/>
                <a:gd name="connsiteY115" fmla="*/ 6014960 h 10355234"/>
                <a:gd name="connsiteX116" fmla="*/ 7572970 w 12356313"/>
                <a:gd name="connsiteY116" fmla="*/ 5789663 h 10355234"/>
                <a:gd name="connsiteX117" fmla="*/ 7585285 w 12356313"/>
                <a:gd name="connsiteY117" fmla="*/ 5772661 h 10355234"/>
                <a:gd name="connsiteX118" fmla="*/ 7582416 w 12356313"/>
                <a:gd name="connsiteY118" fmla="*/ 5760907 h 10355234"/>
                <a:gd name="connsiteX119" fmla="*/ 7772869 w 12356313"/>
                <a:gd name="connsiteY119" fmla="*/ 5631747 h 10355234"/>
                <a:gd name="connsiteX120" fmla="*/ 7925888 w 12356313"/>
                <a:gd name="connsiteY120" fmla="*/ 5700805 h 10355234"/>
                <a:gd name="connsiteX121" fmla="*/ 7925608 w 12356313"/>
                <a:gd name="connsiteY121" fmla="*/ 5726203 h 10355234"/>
                <a:gd name="connsiteX122" fmla="*/ 7971717 w 12356313"/>
                <a:gd name="connsiteY122" fmla="*/ 5747193 h 10355234"/>
                <a:gd name="connsiteX123" fmla="*/ 7992707 w 12356313"/>
                <a:gd name="connsiteY123" fmla="*/ 5701014 h 10355234"/>
                <a:gd name="connsiteX124" fmla="*/ 7985431 w 12356313"/>
                <a:gd name="connsiteY124" fmla="*/ 5689260 h 10355234"/>
                <a:gd name="connsiteX125" fmla="*/ 8381099 w 12356313"/>
                <a:gd name="connsiteY125" fmla="*/ 5279878 h 10355234"/>
                <a:gd name="connsiteX126" fmla="*/ 8793139 w 12356313"/>
                <a:gd name="connsiteY126" fmla="*/ 5316121 h 10355234"/>
                <a:gd name="connsiteX127" fmla="*/ 8794399 w 12356313"/>
                <a:gd name="connsiteY127" fmla="*/ 5323398 h 10355234"/>
                <a:gd name="connsiteX128" fmla="*/ 8821476 w 12356313"/>
                <a:gd name="connsiteY128" fmla="*/ 5335782 h 10355234"/>
                <a:gd name="connsiteX129" fmla="*/ 8833791 w 12356313"/>
                <a:gd name="connsiteY129" fmla="*/ 5308635 h 10355234"/>
                <a:gd name="connsiteX130" fmla="*/ 8806713 w 12356313"/>
                <a:gd name="connsiteY130" fmla="*/ 5296321 h 10355234"/>
                <a:gd name="connsiteX131" fmla="*/ 8799086 w 12356313"/>
                <a:gd name="connsiteY131" fmla="*/ 5301358 h 10355234"/>
                <a:gd name="connsiteX132" fmla="*/ 8574000 w 12356313"/>
                <a:gd name="connsiteY132" fmla="*/ 5119092 h 10355234"/>
                <a:gd name="connsiteX133" fmla="*/ 8577638 w 12356313"/>
                <a:gd name="connsiteY133" fmla="*/ 5092015 h 10355234"/>
                <a:gd name="connsiteX134" fmla="*/ 8571831 w 12356313"/>
                <a:gd name="connsiteY134" fmla="*/ 5082639 h 10355234"/>
                <a:gd name="connsiteX135" fmla="*/ 8738844 w 12356313"/>
                <a:gd name="connsiteY135" fmla="*/ 4909888 h 10355234"/>
                <a:gd name="connsiteX136" fmla="*/ 8759694 w 12356313"/>
                <a:gd name="connsiteY136" fmla="*/ 4913527 h 10355234"/>
                <a:gd name="connsiteX137" fmla="*/ 8772008 w 12356313"/>
                <a:gd name="connsiteY137" fmla="*/ 4886379 h 10355234"/>
                <a:gd name="connsiteX138" fmla="*/ 8767951 w 12356313"/>
                <a:gd name="connsiteY138" fmla="*/ 4879732 h 10355234"/>
                <a:gd name="connsiteX139" fmla="*/ 8900959 w 12356313"/>
                <a:gd name="connsiteY139" fmla="*/ 4742106 h 10355234"/>
                <a:gd name="connsiteX140" fmla="*/ 9303554 w 12356313"/>
                <a:gd name="connsiteY140" fmla="*/ 4721885 h 10355234"/>
                <a:gd name="connsiteX141" fmla="*/ 9304184 w 12356313"/>
                <a:gd name="connsiteY141" fmla="*/ 4727413 h 10355234"/>
                <a:gd name="connsiteX142" fmla="*/ 9357569 w 12356313"/>
                <a:gd name="connsiteY142" fmla="*/ 4761347 h 10355234"/>
                <a:gd name="connsiteX143" fmla="*/ 9391504 w 12356313"/>
                <a:gd name="connsiteY143" fmla="*/ 4707961 h 10355234"/>
                <a:gd name="connsiteX144" fmla="*/ 9338118 w 12356313"/>
                <a:gd name="connsiteY144" fmla="*/ 4674097 h 10355234"/>
                <a:gd name="connsiteX145" fmla="*/ 9326783 w 12356313"/>
                <a:gd name="connsiteY145" fmla="*/ 4678505 h 10355234"/>
                <a:gd name="connsiteX146" fmla="*/ 9205319 w 12356313"/>
                <a:gd name="connsiteY146" fmla="*/ 4474759 h 10355234"/>
                <a:gd name="connsiteX147" fmla="*/ 9220363 w 12356313"/>
                <a:gd name="connsiteY147" fmla="*/ 4437955 h 10355234"/>
                <a:gd name="connsiteX148" fmla="*/ 9810051 w 12356313"/>
                <a:gd name="connsiteY148" fmla="*/ 4283817 h 10355234"/>
                <a:gd name="connsiteX149" fmla="*/ 9810960 w 12356313"/>
                <a:gd name="connsiteY149" fmla="*/ 4287175 h 10355234"/>
                <a:gd name="connsiteX150" fmla="*/ 9879109 w 12356313"/>
                <a:gd name="connsiteY150" fmla="*/ 4318171 h 10355234"/>
                <a:gd name="connsiteX151" fmla="*/ 9910105 w 12356313"/>
                <a:gd name="connsiteY151" fmla="*/ 4250022 h 10355234"/>
                <a:gd name="connsiteX152" fmla="*/ 9874562 w 12356313"/>
                <a:gd name="connsiteY152" fmla="*/ 4217697 h 10355234"/>
                <a:gd name="connsiteX153" fmla="*/ 9939631 w 12356313"/>
                <a:gd name="connsiteY153" fmla="*/ 3941184 h 10355234"/>
                <a:gd name="connsiteX154" fmla="*/ 9950196 w 12356313"/>
                <a:gd name="connsiteY154" fmla="*/ 3940205 h 10355234"/>
                <a:gd name="connsiteX155" fmla="*/ 9962511 w 12356313"/>
                <a:gd name="connsiteY155" fmla="*/ 3913057 h 10355234"/>
                <a:gd name="connsiteX156" fmla="*/ 9949217 w 12356313"/>
                <a:gd name="connsiteY156" fmla="*/ 3900463 h 10355234"/>
                <a:gd name="connsiteX157" fmla="*/ 9993227 w 12356313"/>
                <a:gd name="connsiteY157" fmla="*/ 3713439 h 10355234"/>
                <a:gd name="connsiteX158" fmla="*/ 10005611 w 12356313"/>
                <a:gd name="connsiteY158" fmla="*/ 3712320 h 10355234"/>
                <a:gd name="connsiteX159" fmla="*/ 10019815 w 12356313"/>
                <a:gd name="connsiteY159" fmla="*/ 3681114 h 10355234"/>
                <a:gd name="connsiteX160" fmla="*/ 10004281 w 12356313"/>
                <a:gd name="connsiteY160" fmla="*/ 3666560 h 10355234"/>
                <a:gd name="connsiteX161" fmla="*/ 10100208 w 12356313"/>
                <a:gd name="connsiteY161" fmla="*/ 3258998 h 10355234"/>
                <a:gd name="connsiteX162" fmla="*/ 10119029 w 12356313"/>
                <a:gd name="connsiteY162" fmla="*/ 3257389 h 10355234"/>
                <a:gd name="connsiteX163" fmla="*/ 10140019 w 12356313"/>
                <a:gd name="connsiteY163" fmla="*/ 3211210 h 10355234"/>
                <a:gd name="connsiteX164" fmla="*/ 10131623 w 12356313"/>
                <a:gd name="connsiteY164" fmla="*/ 3198406 h 10355234"/>
                <a:gd name="connsiteX165" fmla="*/ 10373852 w 12356313"/>
                <a:gd name="connsiteY165" fmla="*/ 2925811 h 10355234"/>
                <a:gd name="connsiteX166" fmla="*/ 10736705 w 12356313"/>
                <a:gd name="connsiteY166" fmla="*/ 3500457 h 10355234"/>
                <a:gd name="connsiteX167" fmla="*/ 10722431 w 12356313"/>
                <a:gd name="connsiteY167" fmla="*/ 3521587 h 10355234"/>
                <a:gd name="connsiteX168" fmla="*/ 10749368 w 12356313"/>
                <a:gd name="connsiteY168" fmla="*/ 3564548 h 10355234"/>
                <a:gd name="connsiteX169" fmla="*/ 10792259 w 12356313"/>
                <a:gd name="connsiteY169" fmla="*/ 3537610 h 10355234"/>
                <a:gd name="connsiteX170" fmla="*/ 10793028 w 12356313"/>
                <a:gd name="connsiteY170" fmla="*/ 3528304 h 10355234"/>
                <a:gd name="connsiteX171" fmla="*/ 11577018 w 12356313"/>
                <a:gd name="connsiteY171" fmla="*/ 3455118 h 10355234"/>
                <a:gd name="connsiteX172" fmla="*/ 11599128 w 12356313"/>
                <a:gd name="connsiteY172" fmla="*/ 3478837 h 10355234"/>
                <a:gd name="connsiteX173" fmla="*/ 11633762 w 12356313"/>
                <a:gd name="connsiteY173" fmla="*/ 3457077 h 10355234"/>
                <a:gd name="connsiteX174" fmla="*/ 11634391 w 12356313"/>
                <a:gd name="connsiteY174" fmla="*/ 3449800 h 10355234"/>
                <a:gd name="connsiteX175" fmla="*/ 12266341 w 12356313"/>
                <a:gd name="connsiteY175" fmla="*/ 3390817 h 10355234"/>
                <a:gd name="connsiteX176" fmla="*/ 12300555 w 12356313"/>
                <a:gd name="connsiteY176" fmla="*/ 3428320 h 10355234"/>
                <a:gd name="connsiteX177" fmla="*/ 12354150 w 12356313"/>
                <a:gd name="connsiteY177" fmla="*/ 3394666 h 10355234"/>
                <a:gd name="connsiteX178" fmla="*/ 12320566 w 12356313"/>
                <a:gd name="connsiteY178" fmla="*/ 3341070 h 10355234"/>
                <a:gd name="connsiteX179" fmla="*/ 12268999 w 12356313"/>
                <a:gd name="connsiteY179" fmla="*/ 3368777 h 10355234"/>
                <a:gd name="connsiteX180" fmla="*/ 10736494 w 12356313"/>
                <a:gd name="connsiteY180" fmla="*/ 2859412 h 10355234"/>
                <a:gd name="connsiteX181" fmla="*/ 10736985 w 12356313"/>
                <a:gd name="connsiteY181" fmla="*/ 2858013 h 10355234"/>
                <a:gd name="connsiteX182" fmla="*/ 10721381 w 12356313"/>
                <a:gd name="connsiteY182" fmla="*/ 2819950 h 10355234"/>
                <a:gd name="connsiteX183" fmla="*/ 11154482 w 12356313"/>
                <a:gd name="connsiteY183" fmla="*/ 2056531 h 10355234"/>
                <a:gd name="connsiteX184" fmla="*/ 11160569 w 12356313"/>
                <a:gd name="connsiteY184" fmla="*/ 2058700 h 10355234"/>
                <a:gd name="connsiteX185" fmla="*/ 11195204 w 12356313"/>
                <a:gd name="connsiteY185" fmla="*/ 2036940 h 10355234"/>
                <a:gd name="connsiteX186" fmla="*/ 11173443 w 12356313"/>
                <a:gd name="connsiteY186" fmla="*/ 2002236 h 10355234"/>
                <a:gd name="connsiteX187" fmla="*/ 11138809 w 12356313"/>
                <a:gd name="connsiteY187" fmla="*/ 2023996 h 10355234"/>
                <a:gd name="connsiteX188" fmla="*/ 11146366 w 12356313"/>
                <a:gd name="connsiteY188" fmla="*/ 2050724 h 10355234"/>
                <a:gd name="connsiteX189" fmla="*/ 10438012 w 12356313"/>
                <a:gd name="connsiteY189" fmla="*/ 2847797 h 10355234"/>
                <a:gd name="connsiteX190" fmla="*/ 10329282 w 12356313"/>
                <a:gd name="connsiteY190" fmla="*/ 2847657 h 10355234"/>
                <a:gd name="connsiteX191" fmla="*/ 10231747 w 12356313"/>
                <a:gd name="connsiteY191" fmla="*/ 2693238 h 10355234"/>
                <a:gd name="connsiteX192" fmla="*/ 10246020 w 12356313"/>
                <a:gd name="connsiteY192" fmla="*/ 2672178 h 10355234"/>
                <a:gd name="connsiteX193" fmla="*/ 10219083 w 12356313"/>
                <a:gd name="connsiteY193" fmla="*/ 2629218 h 10355234"/>
                <a:gd name="connsiteX194" fmla="*/ 10176123 w 12356313"/>
                <a:gd name="connsiteY194" fmla="*/ 2656155 h 10355234"/>
                <a:gd name="connsiteX195" fmla="*/ 10175702 w 12356313"/>
                <a:gd name="connsiteY195" fmla="*/ 2670009 h 10355234"/>
                <a:gd name="connsiteX196" fmla="*/ 9408296 w 12356313"/>
                <a:gd name="connsiteY196" fmla="*/ 2840731 h 10355234"/>
                <a:gd name="connsiteX197" fmla="*/ 9387026 w 12356313"/>
                <a:gd name="connsiteY197" fmla="*/ 2820440 h 10355234"/>
                <a:gd name="connsiteX198" fmla="*/ 9352392 w 12356313"/>
                <a:gd name="connsiteY198" fmla="*/ 2842200 h 10355234"/>
                <a:gd name="connsiteX199" fmla="*/ 9352042 w 12356313"/>
                <a:gd name="connsiteY199" fmla="*/ 2853185 h 10355234"/>
                <a:gd name="connsiteX200" fmla="*/ 9117299 w 12356313"/>
                <a:gd name="connsiteY200" fmla="*/ 2905381 h 10355234"/>
                <a:gd name="connsiteX201" fmla="*/ 9102117 w 12356313"/>
                <a:gd name="connsiteY201" fmla="*/ 2890828 h 10355234"/>
                <a:gd name="connsiteX202" fmla="*/ 9076929 w 12356313"/>
                <a:gd name="connsiteY202" fmla="*/ 2906640 h 10355234"/>
                <a:gd name="connsiteX203" fmla="*/ 9076719 w 12356313"/>
                <a:gd name="connsiteY203" fmla="*/ 2914407 h 10355234"/>
                <a:gd name="connsiteX204" fmla="*/ 8806013 w 12356313"/>
                <a:gd name="connsiteY204" fmla="*/ 2974649 h 10355234"/>
                <a:gd name="connsiteX205" fmla="*/ 9078118 w 12356313"/>
                <a:gd name="connsiteY205" fmla="*/ 2543577 h 10355234"/>
                <a:gd name="connsiteX206" fmla="*/ 9103306 w 12356313"/>
                <a:gd name="connsiteY206" fmla="*/ 2547356 h 10355234"/>
                <a:gd name="connsiteX207" fmla="*/ 9130523 w 12356313"/>
                <a:gd name="connsiteY207" fmla="*/ 2504605 h 10355234"/>
                <a:gd name="connsiteX208" fmla="*/ 9087703 w 12356313"/>
                <a:gd name="connsiteY208" fmla="*/ 2477388 h 10355234"/>
                <a:gd name="connsiteX209" fmla="*/ 9075039 w 12356313"/>
                <a:gd name="connsiteY209" fmla="*/ 2482985 h 10355234"/>
                <a:gd name="connsiteX210" fmla="*/ 8590932 w 12356313"/>
                <a:gd name="connsiteY210" fmla="*/ 1863560 h 10355234"/>
                <a:gd name="connsiteX211" fmla="*/ 8600098 w 12356313"/>
                <a:gd name="connsiteY211" fmla="*/ 1835643 h 10355234"/>
                <a:gd name="connsiteX212" fmla="*/ 8575049 w 12356313"/>
                <a:gd name="connsiteY212" fmla="*/ 1813323 h 10355234"/>
                <a:gd name="connsiteX213" fmla="*/ 8615560 w 12356313"/>
                <a:gd name="connsiteY213" fmla="*/ 873936 h 10355234"/>
                <a:gd name="connsiteX214" fmla="*/ 8619898 w 12356313"/>
                <a:gd name="connsiteY214" fmla="*/ 873446 h 10355234"/>
                <a:gd name="connsiteX215" fmla="*/ 8638300 w 12356313"/>
                <a:gd name="connsiteY215" fmla="*/ 844549 h 10355234"/>
                <a:gd name="connsiteX216" fmla="*/ 8609333 w 12356313"/>
                <a:gd name="connsiteY216" fmla="*/ 826147 h 10355234"/>
                <a:gd name="connsiteX217" fmla="*/ 8595130 w 12356313"/>
                <a:gd name="connsiteY217" fmla="*/ 835593 h 10355234"/>
                <a:gd name="connsiteX218" fmla="*/ 7973676 w 12356313"/>
                <a:gd name="connsiteY218" fmla="*/ 455038 h 10355234"/>
                <a:gd name="connsiteX219" fmla="*/ 7979413 w 12356313"/>
                <a:gd name="connsiteY219" fmla="*/ 417675 h 10355234"/>
                <a:gd name="connsiteX220" fmla="*/ 7916233 w 12356313"/>
                <a:gd name="connsiteY220" fmla="*/ 377584 h 10355234"/>
                <a:gd name="connsiteX221" fmla="*/ 7879290 w 12356313"/>
                <a:gd name="connsiteY221" fmla="*/ 408300 h 10355234"/>
                <a:gd name="connsiteX222" fmla="*/ 7614462 w 12356313"/>
                <a:gd name="connsiteY222" fmla="*/ 305587 h 10355234"/>
                <a:gd name="connsiteX223" fmla="*/ 7614881 w 12356313"/>
                <a:gd name="connsiteY223" fmla="*/ 295022 h 10355234"/>
                <a:gd name="connsiteX224" fmla="*/ 7589763 w 12356313"/>
                <a:gd name="connsiteY224" fmla="*/ 279139 h 10355234"/>
                <a:gd name="connsiteX225" fmla="*/ 7575419 w 12356313"/>
                <a:gd name="connsiteY225" fmla="*/ 290544 h 10355234"/>
                <a:gd name="connsiteX226" fmla="*/ 7396302 w 12356313"/>
                <a:gd name="connsiteY226" fmla="*/ 221066 h 10355234"/>
                <a:gd name="connsiteX227" fmla="*/ 7396931 w 12356313"/>
                <a:gd name="connsiteY227" fmla="*/ 208612 h 10355234"/>
                <a:gd name="connsiteX228" fmla="*/ 7367965 w 12356313"/>
                <a:gd name="connsiteY228" fmla="*/ 190210 h 10355234"/>
                <a:gd name="connsiteX229" fmla="*/ 7351383 w 12356313"/>
                <a:gd name="connsiteY229" fmla="*/ 203644 h 10355234"/>
                <a:gd name="connsiteX230" fmla="*/ 6961032 w 12356313"/>
                <a:gd name="connsiteY230" fmla="*/ 52164 h 10355234"/>
                <a:gd name="connsiteX231" fmla="*/ 6962082 w 12356313"/>
                <a:gd name="connsiteY231" fmla="*/ 33272 h 10355234"/>
                <a:gd name="connsiteX232" fmla="*/ 6919331 w 12356313"/>
                <a:gd name="connsiteY232" fmla="*/ 6125 h 10355234"/>
                <a:gd name="connsiteX233" fmla="*/ 6892114 w 12356313"/>
                <a:gd name="connsiteY233" fmla="*/ 48945 h 10355234"/>
                <a:gd name="connsiteX234" fmla="*/ 6934934 w 12356313"/>
                <a:gd name="connsiteY234" fmla="*/ 76093 h 10355234"/>
                <a:gd name="connsiteX235" fmla="*/ 6950957 w 12356313"/>
                <a:gd name="connsiteY235" fmla="*/ 67697 h 10355234"/>
                <a:gd name="connsiteX236" fmla="*/ 7982422 w 12356313"/>
                <a:gd name="connsiteY236" fmla="*/ 1098602 h 10355234"/>
                <a:gd name="connsiteX237" fmla="*/ 7974096 w 12356313"/>
                <a:gd name="connsiteY237" fmla="*/ 1130298 h 10355234"/>
                <a:gd name="connsiteX238" fmla="*/ 8016917 w 12356313"/>
                <a:gd name="connsiteY238" fmla="*/ 1157445 h 10355234"/>
                <a:gd name="connsiteX239" fmla="*/ 8029580 w 12356313"/>
                <a:gd name="connsiteY239" fmla="*/ 1151848 h 10355234"/>
                <a:gd name="connsiteX240" fmla="*/ 8378790 w 12356313"/>
                <a:gd name="connsiteY240" fmla="*/ 1598592 h 10355234"/>
                <a:gd name="connsiteX241" fmla="*/ 8372982 w 12356313"/>
                <a:gd name="connsiteY241" fmla="*/ 1618113 h 10355234"/>
                <a:gd name="connsiteX242" fmla="*/ 8398101 w 12356313"/>
                <a:gd name="connsiteY242" fmla="*/ 1634066 h 10355234"/>
                <a:gd name="connsiteX243" fmla="*/ 8404398 w 12356313"/>
                <a:gd name="connsiteY243" fmla="*/ 1631407 h 10355234"/>
                <a:gd name="connsiteX244" fmla="*/ 8552519 w 12356313"/>
                <a:gd name="connsiteY244" fmla="*/ 1820880 h 10355234"/>
                <a:gd name="connsiteX245" fmla="*/ 8543703 w 12356313"/>
                <a:gd name="connsiteY245" fmla="*/ 1848447 h 10355234"/>
                <a:gd name="connsiteX246" fmla="*/ 8567983 w 12356313"/>
                <a:gd name="connsiteY246" fmla="*/ 1870697 h 10355234"/>
                <a:gd name="connsiteX247" fmla="*/ 8514107 w 12356313"/>
                <a:gd name="connsiteY247" fmla="*/ 2652797 h 10355234"/>
                <a:gd name="connsiteX248" fmla="*/ 7878869 w 12356313"/>
                <a:gd name="connsiteY248" fmla="*/ 2808265 h 10355234"/>
                <a:gd name="connsiteX249" fmla="*/ 7839968 w 12356313"/>
                <a:gd name="connsiteY249" fmla="*/ 2771113 h 10355234"/>
                <a:gd name="connsiteX250" fmla="*/ 7776577 w 12356313"/>
                <a:gd name="connsiteY250" fmla="*/ 2810924 h 10355234"/>
                <a:gd name="connsiteX251" fmla="*/ 7788472 w 12356313"/>
                <a:gd name="connsiteY251" fmla="*/ 2857523 h 10355234"/>
                <a:gd name="connsiteX252" fmla="*/ 7581646 w 12356313"/>
                <a:gd name="connsiteY252" fmla="*/ 3052593 h 10355234"/>
                <a:gd name="connsiteX253" fmla="*/ 7572481 w 12356313"/>
                <a:gd name="connsiteY253" fmla="*/ 3047485 h 10355234"/>
                <a:gd name="connsiteX254" fmla="*/ 7547293 w 12356313"/>
                <a:gd name="connsiteY254" fmla="*/ 3063298 h 10355234"/>
                <a:gd name="connsiteX255" fmla="*/ 7551631 w 12356313"/>
                <a:gd name="connsiteY255" fmla="*/ 3080930 h 10355234"/>
                <a:gd name="connsiteX256" fmla="*/ 7411485 w 12356313"/>
                <a:gd name="connsiteY256" fmla="*/ 3213099 h 10355234"/>
                <a:gd name="connsiteX257" fmla="*/ 7400710 w 12356313"/>
                <a:gd name="connsiteY257" fmla="*/ 3207012 h 10355234"/>
                <a:gd name="connsiteX258" fmla="*/ 7371673 w 12356313"/>
                <a:gd name="connsiteY258" fmla="*/ 3225274 h 10355234"/>
                <a:gd name="connsiteX259" fmla="*/ 7376851 w 12356313"/>
                <a:gd name="connsiteY259" fmla="*/ 3245774 h 10355234"/>
                <a:gd name="connsiteX260" fmla="*/ 7072001 w 12356313"/>
                <a:gd name="connsiteY260" fmla="*/ 3533272 h 10355234"/>
                <a:gd name="connsiteX261" fmla="*/ 7055419 w 12356313"/>
                <a:gd name="connsiteY261" fmla="*/ 3524246 h 10355234"/>
                <a:gd name="connsiteX262" fmla="*/ 7012458 w 12356313"/>
                <a:gd name="connsiteY262" fmla="*/ 3551183 h 10355234"/>
                <a:gd name="connsiteX263" fmla="*/ 7039396 w 12356313"/>
                <a:gd name="connsiteY263" fmla="*/ 3594144 h 10355234"/>
                <a:gd name="connsiteX264" fmla="*/ 7060456 w 12356313"/>
                <a:gd name="connsiteY264" fmla="*/ 3592605 h 10355234"/>
                <a:gd name="connsiteX265" fmla="*/ 7453046 w 12356313"/>
                <a:gd name="connsiteY265" fmla="*/ 4454538 h 10355234"/>
                <a:gd name="connsiteX266" fmla="*/ 7436743 w 12356313"/>
                <a:gd name="connsiteY266" fmla="*/ 4467202 h 10355234"/>
                <a:gd name="connsiteX267" fmla="*/ 7214946 w 12356313"/>
                <a:gd name="connsiteY267" fmla="*/ 4289414 h 10355234"/>
                <a:gd name="connsiteX268" fmla="*/ 7218723 w 12356313"/>
                <a:gd name="connsiteY268" fmla="*/ 4279619 h 10355234"/>
                <a:gd name="connsiteX269" fmla="*/ 7199552 w 12356313"/>
                <a:gd name="connsiteY269" fmla="*/ 4256879 h 10355234"/>
                <a:gd name="connsiteX270" fmla="*/ 7182690 w 12356313"/>
                <a:gd name="connsiteY270" fmla="*/ 4263596 h 10355234"/>
                <a:gd name="connsiteX271" fmla="*/ 7032609 w 12356313"/>
                <a:gd name="connsiteY271" fmla="*/ 4143251 h 10355234"/>
                <a:gd name="connsiteX272" fmla="*/ 7036947 w 12356313"/>
                <a:gd name="connsiteY272" fmla="*/ 4131567 h 10355234"/>
                <a:gd name="connsiteX273" fmla="*/ 7014908 w 12356313"/>
                <a:gd name="connsiteY273" fmla="*/ 4105329 h 10355234"/>
                <a:gd name="connsiteX274" fmla="*/ 6995037 w 12356313"/>
                <a:gd name="connsiteY274" fmla="*/ 4113095 h 10355234"/>
                <a:gd name="connsiteX275" fmla="*/ 6668287 w 12356313"/>
                <a:gd name="connsiteY275" fmla="*/ 3851205 h 10355234"/>
                <a:gd name="connsiteX276" fmla="*/ 6674934 w 12356313"/>
                <a:gd name="connsiteY276" fmla="*/ 3833504 h 10355234"/>
                <a:gd name="connsiteX277" fmla="*/ 6642329 w 12356313"/>
                <a:gd name="connsiteY277" fmla="*/ 3794741 h 10355234"/>
                <a:gd name="connsiteX278" fmla="*/ 6603567 w 12356313"/>
                <a:gd name="connsiteY278" fmla="*/ 3827417 h 10355234"/>
                <a:gd name="connsiteX279" fmla="*/ 6632393 w 12356313"/>
                <a:gd name="connsiteY279" fmla="*/ 3865479 h 10355234"/>
                <a:gd name="connsiteX280" fmla="*/ 6363927 w 12356313"/>
                <a:gd name="connsiteY280" fmla="*/ 5797220 h 10355234"/>
                <a:gd name="connsiteX281" fmla="*/ 6352172 w 12356313"/>
                <a:gd name="connsiteY281" fmla="*/ 5798969 h 10355234"/>
                <a:gd name="connsiteX282" fmla="*/ 6333561 w 12356313"/>
                <a:gd name="connsiteY282" fmla="*/ 5827167 h 10355234"/>
                <a:gd name="connsiteX283" fmla="*/ 5104367 w 12356313"/>
                <a:gd name="connsiteY283" fmla="*/ 5982915 h 10355234"/>
                <a:gd name="connsiteX284" fmla="*/ 5084426 w 12356313"/>
                <a:gd name="connsiteY284" fmla="*/ 5952689 h 10355234"/>
                <a:gd name="connsiteX285" fmla="*/ 5022714 w 12356313"/>
                <a:gd name="connsiteY285" fmla="*/ 5966472 h 10355234"/>
                <a:gd name="connsiteX286" fmla="*/ 5017816 w 12356313"/>
                <a:gd name="connsiteY286" fmla="*/ 5977597 h 10355234"/>
                <a:gd name="connsiteX287" fmla="*/ 4787902 w 12356313"/>
                <a:gd name="connsiteY287" fmla="*/ 5919454 h 10355234"/>
                <a:gd name="connsiteX288" fmla="*/ 4772509 w 12356313"/>
                <a:gd name="connsiteY288" fmla="*/ 5882791 h 10355234"/>
                <a:gd name="connsiteX289" fmla="*/ 5079948 w 12356313"/>
                <a:gd name="connsiteY289" fmla="*/ 5356493 h 10355234"/>
                <a:gd name="connsiteX290" fmla="*/ 5082956 w 12356313"/>
                <a:gd name="connsiteY290" fmla="*/ 5358242 h 10355234"/>
                <a:gd name="connsiteX291" fmla="*/ 5153064 w 12356313"/>
                <a:gd name="connsiteY291" fmla="*/ 5331934 h 10355234"/>
                <a:gd name="connsiteX292" fmla="*/ 5126826 w 12356313"/>
                <a:gd name="connsiteY292" fmla="*/ 5261826 h 10355234"/>
                <a:gd name="connsiteX293" fmla="*/ 5078828 w 12356313"/>
                <a:gd name="connsiteY293" fmla="*/ 5264065 h 10355234"/>
                <a:gd name="connsiteX294" fmla="*/ 4929237 w 12356313"/>
                <a:gd name="connsiteY294" fmla="*/ 5022397 h 10355234"/>
                <a:gd name="connsiteX295" fmla="*/ 4936094 w 12356313"/>
                <a:gd name="connsiteY295" fmla="*/ 5014420 h 10355234"/>
                <a:gd name="connsiteX296" fmla="*/ 4925599 w 12356313"/>
                <a:gd name="connsiteY296" fmla="*/ 4986573 h 10355234"/>
                <a:gd name="connsiteX297" fmla="*/ 4907407 w 12356313"/>
                <a:gd name="connsiteY297" fmla="*/ 4987273 h 10355234"/>
                <a:gd name="connsiteX298" fmla="*/ 4806164 w 12356313"/>
                <a:gd name="connsiteY298" fmla="*/ 4823688 h 10355234"/>
                <a:gd name="connsiteX299" fmla="*/ 4814140 w 12356313"/>
                <a:gd name="connsiteY299" fmla="*/ 4814102 h 10355234"/>
                <a:gd name="connsiteX300" fmla="*/ 4802106 w 12356313"/>
                <a:gd name="connsiteY300" fmla="*/ 4781987 h 10355234"/>
                <a:gd name="connsiteX301" fmla="*/ 4780835 w 12356313"/>
                <a:gd name="connsiteY301" fmla="*/ 4782687 h 10355234"/>
                <a:gd name="connsiteX302" fmla="*/ 4560437 w 12356313"/>
                <a:gd name="connsiteY302" fmla="*/ 4426621 h 10355234"/>
                <a:gd name="connsiteX303" fmla="*/ 4572612 w 12356313"/>
                <a:gd name="connsiteY303" fmla="*/ 4412207 h 10355234"/>
                <a:gd name="connsiteX304" fmla="*/ 4574151 w 12356313"/>
                <a:gd name="connsiteY304" fmla="*/ 4387089 h 10355234"/>
                <a:gd name="connsiteX305" fmla="*/ 5183640 w 12356313"/>
                <a:gd name="connsiteY305" fmla="*/ 4167250 h 10355234"/>
                <a:gd name="connsiteX306" fmla="*/ 5186159 w 12356313"/>
                <a:gd name="connsiteY306" fmla="*/ 4172358 h 10355234"/>
                <a:gd name="connsiteX307" fmla="*/ 5235556 w 12356313"/>
                <a:gd name="connsiteY307" fmla="*/ 4183693 h 10355234"/>
                <a:gd name="connsiteX308" fmla="*/ 5246821 w 12356313"/>
                <a:gd name="connsiteY308" fmla="*/ 4134295 h 10355234"/>
                <a:gd name="connsiteX309" fmla="*/ 5240734 w 12356313"/>
                <a:gd name="connsiteY309" fmla="*/ 4127159 h 10355234"/>
                <a:gd name="connsiteX310" fmla="*/ 5743382 w 12356313"/>
                <a:gd name="connsiteY310" fmla="*/ 3521097 h 10355234"/>
                <a:gd name="connsiteX311" fmla="*/ 5775778 w 12356313"/>
                <a:gd name="connsiteY311" fmla="*/ 3522217 h 10355234"/>
                <a:gd name="connsiteX312" fmla="*/ 5784873 w 12356313"/>
                <a:gd name="connsiteY312" fmla="*/ 3482335 h 10355234"/>
                <a:gd name="connsiteX313" fmla="*/ 5780186 w 12356313"/>
                <a:gd name="connsiteY313" fmla="*/ 3476738 h 10355234"/>
                <a:gd name="connsiteX314" fmla="*/ 6185369 w 12356313"/>
                <a:gd name="connsiteY314" fmla="*/ 2988223 h 10355234"/>
                <a:gd name="connsiteX315" fmla="*/ 6236026 w 12356313"/>
                <a:gd name="connsiteY315" fmla="*/ 2990532 h 10355234"/>
                <a:gd name="connsiteX316" fmla="*/ 6250159 w 12356313"/>
                <a:gd name="connsiteY316" fmla="*/ 2928890 h 10355234"/>
                <a:gd name="connsiteX317" fmla="*/ 6188518 w 12356313"/>
                <a:gd name="connsiteY317" fmla="*/ 2914756 h 10355234"/>
                <a:gd name="connsiteX318" fmla="*/ 6171656 w 12356313"/>
                <a:gd name="connsiteY318" fmla="*/ 2970801 h 10355234"/>
                <a:gd name="connsiteX319" fmla="*/ 4727870 w 12356313"/>
                <a:gd name="connsiteY319" fmla="*/ 3694268 h 10355234"/>
                <a:gd name="connsiteX320" fmla="*/ 4727240 w 12356313"/>
                <a:gd name="connsiteY320" fmla="*/ 3692938 h 10355234"/>
                <a:gd name="connsiteX321" fmla="*/ 4689318 w 12356313"/>
                <a:gd name="connsiteY321" fmla="*/ 3677056 h 10355234"/>
                <a:gd name="connsiteX322" fmla="*/ 4455765 w 12356313"/>
                <a:gd name="connsiteY322" fmla="*/ 2831005 h 10355234"/>
                <a:gd name="connsiteX323" fmla="*/ 4461572 w 12356313"/>
                <a:gd name="connsiteY323" fmla="*/ 2828276 h 10355234"/>
                <a:gd name="connsiteX324" fmla="*/ 4470668 w 12356313"/>
                <a:gd name="connsiteY324" fmla="*/ 2788395 h 10355234"/>
                <a:gd name="connsiteX325" fmla="*/ 4430787 w 12356313"/>
                <a:gd name="connsiteY325" fmla="*/ 2779229 h 10355234"/>
                <a:gd name="connsiteX326" fmla="*/ 4421691 w 12356313"/>
                <a:gd name="connsiteY326" fmla="*/ 2819111 h 10355234"/>
                <a:gd name="connsiteX327" fmla="*/ 4438553 w 12356313"/>
                <a:gd name="connsiteY327" fmla="*/ 2831565 h 10355234"/>
                <a:gd name="connsiteX328" fmla="*/ 4223472 w 12356313"/>
                <a:gd name="connsiteY328" fmla="*/ 3892417 h 10355234"/>
                <a:gd name="connsiteX329" fmla="*/ 4199263 w 12356313"/>
                <a:gd name="connsiteY329" fmla="*/ 3897384 h 10355234"/>
                <a:gd name="connsiteX330" fmla="*/ 4187998 w 12356313"/>
                <a:gd name="connsiteY330" fmla="*/ 3946782 h 10355234"/>
                <a:gd name="connsiteX331" fmla="*/ 4197514 w 12356313"/>
                <a:gd name="connsiteY331" fmla="*/ 3956857 h 10355234"/>
                <a:gd name="connsiteX332" fmla="*/ 3775538 w 12356313"/>
                <a:gd name="connsiteY332" fmla="*/ 4620222 h 10355234"/>
                <a:gd name="connsiteX333" fmla="*/ 3746221 w 12356313"/>
                <a:gd name="connsiteY333" fmla="*/ 4620921 h 10355234"/>
                <a:gd name="connsiteX334" fmla="*/ 3737126 w 12356313"/>
                <a:gd name="connsiteY334" fmla="*/ 4660803 h 10355234"/>
                <a:gd name="connsiteX335" fmla="*/ 3744682 w 12356313"/>
                <a:gd name="connsiteY335" fmla="*/ 4668849 h 10355234"/>
                <a:gd name="connsiteX336" fmla="*/ 3615592 w 12356313"/>
                <a:gd name="connsiteY336" fmla="*/ 4871756 h 10355234"/>
                <a:gd name="connsiteX337" fmla="*/ 3594531 w 12356313"/>
                <a:gd name="connsiteY337" fmla="*/ 4872176 h 10355234"/>
                <a:gd name="connsiteX338" fmla="*/ 3587884 w 12356313"/>
                <a:gd name="connsiteY338" fmla="*/ 4901212 h 10355234"/>
                <a:gd name="connsiteX339" fmla="*/ 3593272 w 12356313"/>
                <a:gd name="connsiteY339" fmla="*/ 4906810 h 10355234"/>
                <a:gd name="connsiteX340" fmla="*/ 3444450 w 12356313"/>
                <a:gd name="connsiteY340" fmla="*/ 5140782 h 10355234"/>
                <a:gd name="connsiteX341" fmla="*/ 3332012 w 12356313"/>
                <a:gd name="connsiteY341" fmla="*/ 4643591 h 10355234"/>
                <a:gd name="connsiteX342" fmla="*/ 3352513 w 12356313"/>
                <a:gd name="connsiteY342" fmla="*/ 4628478 h 10355234"/>
                <a:gd name="connsiteX343" fmla="*/ 3341458 w 12356313"/>
                <a:gd name="connsiteY343" fmla="*/ 4579011 h 10355234"/>
                <a:gd name="connsiteX344" fmla="*/ 3291991 w 12356313"/>
                <a:gd name="connsiteY344" fmla="*/ 4590066 h 10355234"/>
                <a:gd name="connsiteX345" fmla="*/ 3291851 w 12356313"/>
                <a:gd name="connsiteY345" fmla="*/ 4590276 h 10355234"/>
                <a:gd name="connsiteX346" fmla="*/ 1828614 w 12356313"/>
                <a:gd name="connsiteY346" fmla="*/ 3783547 h 10355234"/>
                <a:gd name="connsiteX347" fmla="*/ 1819588 w 12356313"/>
                <a:gd name="connsiteY347" fmla="*/ 3753181 h 10355234"/>
                <a:gd name="connsiteX348" fmla="*/ 1786143 w 12356313"/>
                <a:gd name="connsiteY348" fmla="*/ 3760667 h 10355234"/>
                <a:gd name="connsiteX349" fmla="*/ 1783905 w 12356313"/>
                <a:gd name="connsiteY349" fmla="*/ 3781868 h 10355234"/>
                <a:gd name="connsiteX350" fmla="*/ 1159862 w 12356313"/>
                <a:gd name="connsiteY350" fmla="*/ 4067126 h 10355234"/>
                <a:gd name="connsiteX351" fmla="*/ 1066035 w 12356313"/>
                <a:gd name="connsiteY351" fmla="*/ 3993030 h 10355234"/>
                <a:gd name="connsiteX352" fmla="*/ 1068134 w 12356313"/>
                <a:gd name="connsiteY352" fmla="*/ 3990301 h 10355234"/>
                <a:gd name="connsiteX353" fmla="*/ 1051831 w 12356313"/>
                <a:gd name="connsiteY353" fmla="*/ 3917185 h 10355234"/>
                <a:gd name="connsiteX354" fmla="*/ 978785 w 12356313"/>
                <a:gd name="connsiteY354" fmla="*/ 3933488 h 10355234"/>
                <a:gd name="connsiteX355" fmla="*/ 974377 w 12356313"/>
                <a:gd name="connsiteY355" fmla="*/ 3981346 h 10355234"/>
                <a:gd name="connsiteX356" fmla="*/ 714237 w 12356313"/>
                <a:gd name="connsiteY356" fmla="*/ 4096023 h 10355234"/>
                <a:gd name="connsiteX357" fmla="*/ 707310 w 12356313"/>
                <a:gd name="connsiteY357" fmla="*/ 4088116 h 10355234"/>
                <a:gd name="connsiteX358" fmla="*/ 678273 w 12356313"/>
                <a:gd name="connsiteY358" fmla="*/ 4094624 h 10355234"/>
                <a:gd name="connsiteX359" fmla="*/ 676454 w 12356313"/>
                <a:gd name="connsiteY359" fmla="*/ 4112675 h 10355234"/>
                <a:gd name="connsiteX360" fmla="*/ 500415 w 12356313"/>
                <a:gd name="connsiteY360" fmla="*/ 4190270 h 10355234"/>
                <a:gd name="connsiteX361" fmla="*/ 492019 w 12356313"/>
                <a:gd name="connsiteY361" fmla="*/ 4181034 h 10355234"/>
                <a:gd name="connsiteX362" fmla="*/ 458574 w 12356313"/>
                <a:gd name="connsiteY362" fmla="*/ 4188520 h 10355234"/>
                <a:gd name="connsiteX363" fmla="*/ 456335 w 12356313"/>
                <a:gd name="connsiteY363" fmla="*/ 4209721 h 10355234"/>
                <a:gd name="connsiteX364" fmla="*/ 72912 w 12356313"/>
                <a:gd name="connsiteY364" fmla="*/ 4378763 h 10355234"/>
                <a:gd name="connsiteX365" fmla="*/ 60318 w 12356313"/>
                <a:gd name="connsiteY365" fmla="*/ 4364699 h 10355234"/>
                <a:gd name="connsiteX366" fmla="*/ 10850 w 12356313"/>
                <a:gd name="connsiteY366" fmla="*/ 4375754 h 10355234"/>
                <a:gd name="connsiteX367" fmla="*/ 21835 w 12356313"/>
                <a:gd name="connsiteY367" fmla="*/ 4425222 h 10355234"/>
                <a:gd name="connsiteX368" fmla="*/ 79419 w 12356313"/>
                <a:gd name="connsiteY368" fmla="*/ 4392966 h 10355234"/>
                <a:gd name="connsiteX369" fmla="*/ 545474 w 12356313"/>
                <a:gd name="connsiteY369" fmla="*/ 4344759 h 10355234"/>
                <a:gd name="connsiteX370" fmla="*/ 554780 w 12356313"/>
                <a:gd name="connsiteY370" fmla="*/ 4358402 h 10355234"/>
                <a:gd name="connsiteX371" fmla="*/ 583817 w 12356313"/>
                <a:gd name="connsiteY371" fmla="*/ 4351895 h 10355234"/>
                <a:gd name="connsiteX372" fmla="*/ 585566 w 12356313"/>
                <a:gd name="connsiteY372" fmla="*/ 4333774 h 10355234"/>
                <a:gd name="connsiteX373" fmla="*/ 1158952 w 12356313"/>
                <a:gd name="connsiteY373" fmla="*/ 4071674 h 10355234"/>
                <a:gd name="connsiteX374" fmla="*/ 1541606 w 12356313"/>
                <a:gd name="connsiteY374" fmla="*/ 4374005 h 10355234"/>
                <a:gd name="connsiteX375" fmla="*/ 1540556 w 12356313"/>
                <a:gd name="connsiteY375" fmla="*/ 4375335 h 10355234"/>
                <a:gd name="connsiteX376" fmla="*/ 1535169 w 12356313"/>
                <a:gd name="connsiteY376" fmla="*/ 4392616 h 10355234"/>
                <a:gd name="connsiteX377" fmla="*/ 79419 w 12356313"/>
                <a:gd name="connsiteY377" fmla="*/ 4392966 h 10355234"/>
                <a:gd name="connsiteX378" fmla="*/ 1594642 w 12356313"/>
                <a:gd name="connsiteY378" fmla="*/ 4421023 h 10355234"/>
                <a:gd name="connsiteX379" fmla="*/ 1600939 w 12356313"/>
                <a:gd name="connsiteY379" fmla="*/ 4413747 h 10355234"/>
                <a:gd name="connsiteX380" fmla="*/ 1605906 w 12356313"/>
                <a:gd name="connsiteY380" fmla="*/ 4400873 h 10355234"/>
                <a:gd name="connsiteX381" fmla="*/ 2169077 w 12356313"/>
                <a:gd name="connsiteY381" fmla="*/ 4469931 h 10355234"/>
                <a:gd name="connsiteX382" fmla="*/ 2178453 w 12356313"/>
                <a:gd name="connsiteY382" fmla="*/ 4487773 h 10355234"/>
                <a:gd name="connsiteX383" fmla="*/ 2207490 w 12356313"/>
                <a:gd name="connsiteY383" fmla="*/ 4481266 h 10355234"/>
                <a:gd name="connsiteX384" fmla="*/ 2209939 w 12356313"/>
                <a:gd name="connsiteY384" fmla="*/ 4474969 h 10355234"/>
                <a:gd name="connsiteX385" fmla="*/ 2448809 w 12356313"/>
                <a:gd name="connsiteY385" fmla="*/ 4504215 h 10355234"/>
                <a:gd name="connsiteX386" fmla="*/ 2462103 w 12356313"/>
                <a:gd name="connsiteY386" fmla="*/ 4529963 h 10355234"/>
                <a:gd name="connsiteX387" fmla="*/ 2502054 w 12356313"/>
                <a:gd name="connsiteY387" fmla="*/ 4521008 h 10355234"/>
                <a:gd name="connsiteX388" fmla="*/ 2505902 w 12356313"/>
                <a:gd name="connsiteY388" fmla="*/ 4511212 h 10355234"/>
                <a:gd name="connsiteX389" fmla="*/ 3286323 w 12356313"/>
                <a:gd name="connsiteY389" fmla="*/ 4606858 h 10355234"/>
                <a:gd name="connsiteX390" fmla="*/ 3301716 w 12356313"/>
                <a:gd name="connsiteY390" fmla="*/ 4638693 h 10355234"/>
                <a:gd name="connsiteX391" fmla="*/ 2670677 w 12356313"/>
                <a:gd name="connsiteY391" fmla="*/ 5678695 h 10355234"/>
                <a:gd name="connsiteX392" fmla="*/ 2616871 w 12356313"/>
                <a:gd name="connsiteY392" fmla="*/ 5679884 h 10355234"/>
                <a:gd name="connsiteX393" fmla="*/ 2613443 w 12356313"/>
                <a:gd name="connsiteY393" fmla="*/ 5682543 h 10355234"/>
                <a:gd name="connsiteX394" fmla="*/ 1594642 w 12356313"/>
                <a:gd name="connsiteY394" fmla="*/ 4421023 h 10355234"/>
                <a:gd name="connsiteX395" fmla="*/ 4756697 w 12356313"/>
                <a:gd name="connsiteY395" fmla="*/ 5876844 h 10355234"/>
                <a:gd name="connsiteX396" fmla="*/ 4719684 w 12356313"/>
                <a:gd name="connsiteY396" fmla="*/ 5897414 h 10355234"/>
                <a:gd name="connsiteX397" fmla="*/ 4718215 w 12356313"/>
                <a:gd name="connsiteY397" fmla="*/ 5901682 h 10355234"/>
                <a:gd name="connsiteX398" fmla="*/ 4402030 w 12356313"/>
                <a:gd name="connsiteY398" fmla="*/ 5821709 h 10355234"/>
                <a:gd name="connsiteX399" fmla="*/ 4389086 w 12356313"/>
                <a:gd name="connsiteY399" fmla="*/ 5792253 h 10355234"/>
                <a:gd name="connsiteX400" fmla="*/ 4349134 w 12356313"/>
                <a:gd name="connsiteY400" fmla="*/ 5801138 h 10355234"/>
                <a:gd name="connsiteX401" fmla="*/ 4346195 w 12356313"/>
                <a:gd name="connsiteY401" fmla="*/ 5807575 h 10355234"/>
                <a:gd name="connsiteX402" fmla="*/ 3582847 w 12356313"/>
                <a:gd name="connsiteY402" fmla="*/ 5614464 h 10355234"/>
                <a:gd name="connsiteX403" fmla="*/ 3583126 w 12356313"/>
                <a:gd name="connsiteY403" fmla="*/ 5602850 h 10355234"/>
                <a:gd name="connsiteX404" fmla="*/ 4850453 w 12356313"/>
                <a:gd name="connsiteY404" fmla="*/ 5360691 h 10355234"/>
                <a:gd name="connsiteX405" fmla="*/ 4756697 w 12356313"/>
                <a:gd name="connsiteY405" fmla="*/ 5876844 h 10355234"/>
                <a:gd name="connsiteX406" fmla="*/ 3517427 w 12356313"/>
                <a:gd name="connsiteY406" fmla="*/ 5588366 h 10355234"/>
                <a:gd name="connsiteX407" fmla="*/ 3512039 w 12356313"/>
                <a:gd name="connsiteY407" fmla="*/ 5610266 h 10355234"/>
                <a:gd name="connsiteX408" fmla="*/ 3159332 w 12356313"/>
                <a:gd name="connsiteY408" fmla="*/ 5656025 h 10355234"/>
                <a:gd name="connsiteX409" fmla="*/ 3257566 w 12356313"/>
                <a:gd name="connsiteY409" fmla="*/ 5449620 h 10355234"/>
                <a:gd name="connsiteX410" fmla="*/ 3290241 w 12356313"/>
                <a:gd name="connsiteY410" fmla="*/ 5446891 h 10355234"/>
                <a:gd name="connsiteX411" fmla="*/ 3301506 w 12356313"/>
                <a:gd name="connsiteY411" fmla="*/ 5397494 h 10355234"/>
                <a:gd name="connsiteX412" fmla="*/ 3291991 w 12356313"/>
                <a:gd name="connsiteY412" fmla="*/ 5387419 h 10355234"/>
                <a:gd name="connsiteX413" fmla="*/ 3442351 w 12356313"/>
                <a:gd name="connsiteY413" fmla="*/ 5150928 h 10355234"/>
                <a:gd name="connsiteX414" fmla="*/ 3537858 w 12356313"/>
                <a:gd name="connsiteY414" fmla="*/ 5573253 h 10355234"/>
                <a:gd name="connsiteX415" fmla="*/ 3517427 w 12356313"/>
                <a:gd name="connsiteY415" fmla="*/ 5588366 h 10355234"/>
                <a:gd name="connsiteX416" fmla="*/ 2697614 w 12356313"/>
                <a:gd name="connsiteY416" fmla="*/ 5719906 h 10355234"/>
                <a:gd name="connsiteX417" fmla="*/ 3152685 w 12356313"/>
                <a:gd name="connsiteY417" fmla="*/ 5660853 h 10355234"/>
                <a:gd name="connsiteX418" fmla="*/ 3001554 w 12356313"/>
                <a:gd name="connsiteY418" fmla="*/ 5978297 h 10355234"/>
                <a:gd name="connsiteX419" fmla="*/ 2689148 w 12356313"/>
                <a:gd name="connsiteY419" fmla="*/ 5753980 h 10355234"/>
                <a:gd name="connsiteX420" fmla="*/ 2697614 w 12356313"/>
                <a:gd name="connsiteY420" fmla="*/ 5719906 h 10355234"/>
                <a:gd name="connsiteX421" fmla="*/ 2697334 w 12356313"/>
                <a:gd name="connsiteY421" fmla="*/ 5715988 h 10355234"/>
                <a:gd name="connsiteX422" fmla="*/ 2693276 w 12356313"/>
                <a:gd name="connsiteY422" fmla="*/ 5703253 h 10355234"/>
                <a:gd name="connsiteX423" fmla="*/ 3240144 w 12356313"/>
                <a:gd name="connsiteY423" fmla="*/ 5434017 h 10355234"/>
                <a:gd name="connsiteX424" fmla="*/ 3240914 w 12356313"/>
                <a:gd name="connsiteY424" fmla="*/ 5435557 h 10355234"/>
                <a:gd name="connsiteX425" fmla="*/ 3254208 w 12356313"/>
                <a:gd name="connsiteY425" fmla="*/ 5447801 h 10355234"/>
                <a:gd name="connsiteX426" fmla="*/ 3154784 w 12356313"/>
                <a:gd name="connsiteY426" fmla="*/ 5656585 h 10355234"/>
                <a:gd name="connsiteX427" fmla="*/ 2697334 w 12356313"/>
                <a:gd name="connsiteY427" fmla="*/ 5715988 h 10355234"/>
                <a:gd name="connsiteX428" fmla="*/ 3252109 w 12356313"/>
                <a:gd name="connsiteY428" fmla="*/ 5386159 h 10355234"/>
                <a:gd name="connsiteX429" fmla="*/ 3238325 w 12356313"/>
                <a:gd name="connsiteY429" fmla="*/ 5430519 h 10355234"/>
                <a:gd name="connsiteX430" fmla="*/ 2691457 w 12356313"/>
                <a:gd name="connsiteY430" fmla="*/ 5699755 h 10355234"/>
                <a:gd name="connsiteX431" fmla="*/ 2689918 w 12356313"/>
                <a:gd name="connsiteY431" fmla="*/ 5696676 h 10355234"/>
                <a:gd name="connsiteX432" fmla="*/ 2674175 w 12356313"/>
                <a:gd name="connsiteY432" fmla="*/ 5680724 h 10355234"/>
                <a:gd name="connsiteX433" fmla="*/ 3305215 w 12356313"/>
                <a:gd name="connsiteY433" fmla="*/ 4640793 h 10355234"/>
                <a:gd name="connsiteX434" fmla="*/ 3317809 w 12356313"/>
                <a:gd name="connsiteY434" fmla="*/ 4644781 h 10355234"/>
                <a:gd name="connsiteX435" fmla="*/ 3271490 w 12356313"/>
                <a:gd name="connsiteY435" fmla="*/ 5380772 h 10355234"/>
                <a:gd name="connsiteX436" fmla="*/ 3252109 w 12356313"/>
                <a:gd name="connsiteY436" fmla="*/ 5386159 h 10355234"/>
                <a:gd name="connsiteX437" fmla="*/ 2627296 w 12356313"/>
                <a:gd name="connsiteY437" fmla="*/ 6764525 h 10355234"/>
                <a:gd name="connsiteX438" fmla="*/ 2616731 w 12356313"/>
                <a:gd name="connsiteY438" fmla="*/ 6762006 h 10355234"/>
                <a:gd name="connsiteX439" fmla="*/ 2628976 w 12356313"/>
                <a:gd name="connsiteY439" fmla="*/ 6343389 h 10355234"/>
                <a:gd name="connsiteX440" fmla="*/ 2640310 w 12356313"/>
                <a:gd name="connsiteY440" fmla="*/ 6339820 h 10355234"/>
                <a:gd name="connsiteX441" fmla="*/ 2647937 w 12356313"/>
                <a:gd name="connsiteY441" fmla="*/ 6306376 h 10355234"/>
                <a:gd name="connsiteX442" fmla="*/ 2630375 w 12356313"/>
                <a:gd name="connsiteY442" fmla="*/ 6295321 h 10355234"/>
                <a:gd name="connsiteX443" fmla="*/ 2635972 w 12356313"/>
                <a:gd name="connsiteY443" fmla="*/ 6102980 h 10355234"/>
                <a:gd name="connsiteX444" fmla="*/ 2645488 w 12356313"/>
                <a:gd name="connsiteY444" fmla="*/ 6100111 h 10355234"/>
                <a:gd name="connsiteX445" fmla="*/ 2652135 w 12356313"/>
                <a:gd name="connsiteY445" fmla="*/ 6071074 h 10355234"/>
                <a:gd name="connsiteX446" fmla="*/ 2637162 w 12356313"/>
                <a:gd name="connsiteY446" fmla="*/ 6061698 h 10355234"/>
                <a:gd name="connsiteX447" fmla="*/ 2645488 w 12356313"/>
                <a:gd name="connsiteY447" fmla="*/ 5777489 h 10355234"/>
                <a:gd name="connsiteX448" fmla="*/ 2673195 w 12356313"/>
                <a:gd name="connsiteY448" fmla="*/ 5769583 h 10355234"/>
                <a:gd name="connsiteX449" fmla="*/ 2686769 w 12356313"/>
                <a:gd name="connsiteY449" fmla="*/ 5757059 h 10355234"/>
                <a:gd name="connsiteX450" fmla="*/ 2999875 w 12356313"/>
                <a:gd name="connsiteY450" fmla="*/ 5981865 h 10355234"/>
                <a:gd name="connsiteX451" fmla="*/ 2627296 w 12356313"/>
                <a:gd name="connsiteY451" fmla="*/ 6764525 h 10355234"/>
                <a:gd name="connsiteX452" fmla="*/ 4285044 w 12356313"/>
                <a:gd name="connsiteY452" fmla="*/ 6875004 h 10355234"/>
                <a:gd name="connsiteX453" fmla="*/ 4268391 w 12356313"/>
                <a:gd name="connsiteY453" fmla="*/ 6852475 h 10355234"/>
                <a:gd name="connsiteX454" fmla="*/ 4232638 w 12356313"/>
                <a:gd name="connsiteY454" fmla="*/ 6862410 h 10355234"/>
                <a:gd name="connsiteX455" fmla="*/ 3004843 w 12356313"/>
                <a:gd name="connsiteY455" fmla="*/ 5980606 h 10355234"/>
                <a:gd name="connsiteX456" fmla="*/ 3157373 w 12356313"/>
                <a:gd name="connsiteY456" fmla="*/ 5660223 h 10355234"/>
                <a:gd name="connsiteX457" fmla="*/ 3512599 w 12356313"/>
                <a:gd name="connsiteY457" fmla="*/ 5614115 h 10355234"/>
                <a:gd name="connsiteX458" fmla="*/ 3528552 w 12356313"/>
                <a:gd name="connsiteY458" fmla="*/ 5637834 h 10355234"/>
                <a:gd name="connsiteX459" fmla="*/ 3578019 w 12356313"/>
                <a:gd name="connsiteY459" fmla="*/ 5626779 h 10355234"/>
                <a:gd name="connsiteX460" fmla="*/ 3581867 w 12356313"/>
                <a:gd name="connsiteY460" fmla="*/ 5618242 h 10355234"/>
                <a:gd name="connsiteX461" fmla="*/ 4345216 w 12356313"/>
                <a:gd name="connsiteY461" fmla="*/ 5811354 h 10355234"/>
                <a:gd name="connsiteX462" fmla="*/ 4358090 w 12356313"/>
                <a:gd name="connsiteY462" fmla="*/ 5841090 h 10355234"/>
                <a:gd name="connsiteX463" fmla="*/ 4398042 w 12356313"/>
                <a:gd name="connsiteY463" fmla="*/ 5832204 h 10355234"/>
                <a:gd name="connsiteX464" fmla="*/ 4401050 w 12356313"/>
                <a:gd name="connsiteY464" fmla="*/ 5825557 h 10355234"/>
                <a:gd name="connsiteX465" fmla="*/ 4717235 w 12356313"/>
                <a:gd name="connsiteY465" fmla="*/ 5905530 h 10355234"/>
                <a:gd name="connsiteX466" fmla="*/ 4737456 w 12356313"/>
                <a:gd name="connsiteY466" fmla="*/ 5944922 h 10355234"/>
                <a:gd name="connsiteX467" fmla="*/ 4750959 w 12356313"/>
                <a:gd name="connsiteY467" fmla="*/ 5948071 h 10355234"/>
                <a:gd name="connsiteX468" fmla="*/ 4760615 w 12356313"/>
                <a:gd name="connsiteY468" fmla="*/ 6515370 h 10355234"/>
                <a:gd name="connsiteX469" fmla="*/ 4744242 w 12356313"/>
                <a:gd name="connsiteY469" fmla="*/ 6527124 h 10355234"/>
                <a:gd name="connsiteX470" fmla="*/ 4754738 w 12356313"/>
                <a:gd name="connsiteY470" fmla="*/ 6554971 h 10355234"/>
                <a:gd name="connsiteX471" fmla="*/ 4761315 w 12356313"/>
                <a:gd name="connsiteY471" fmla="*/ 6556511 h 10355234"/>
                <a:gd name="connsiteX472" fmla="*/ 4765373 w 12356313"/>
                <a:gd name="connsiteY472" fmla="*/ 6797130 h 10355234"/>
                <a:gd name="connsiteX473" fmla="*/ 4741724 w 12356313"/>
                <a:gd name="connsiteY473" fmla="*/ 6813852 h 10355234"/>
                <a:gd name="connsiteX474" fmla="*/ 4739274 w 12356313"/>
                <a:gd name="connsiteY474" fmla="*/ 6827216 h 10355234"/>
                <a:gd name="connsiteX475" fmla="*/ 4285044 w 12356313"/>
                <a:gd name="connsiteY475" fmla="*/ 6875004 h 10355234"/>
                <a:gd name="connsiteX476" fmla="*/ 4764253 w 12356313"/>
                <a:gd name="connsiteY476" fmla="*/ 6854364 h 10355234"/>
                <a:gd name="connsiteX477" fmla="*/ 4766282 w 12356313"/>
                <a:gd name="connsiteY477" fmla="*/ 6854644 h 10355234"/>
                <a:gd name="connsiteX478" fmla="*/ 4779646 w 12356313"/>
                <a:gd name="connsiteY478" fmla="*/ 7640802 h 10355234"/>
                <a:gd name="connsiteX479" fmla="*/ 4749560 w 12356313"/>
                <a:gd name="connsiteY479" fmla="*/ 7661582 h 10355234"/>
                <a:gd name="connsiteX480" fmla="*/ 4748161 w 12356313"/>
                <a:gd name="connsiteY480" fmla="*/ 7687190 h 10355234"/>
                <a:gd name="connsiteX481" fmla="*/ 4593392 w 12356313"/>
                <a:gd name="connsiteY481" fmla="*/ 7745683 h 10355234"/>
                <a:gd name="connsiteX482" fmla="*/ 4764253 w 12356313"/>
                <a:gd name="connsiteY482" fmla="*/ 6854364 h 10355234"/>
                <a:gd name="connsiteX483" fmla="*/ 4588214 w 12356313"/>
                <a:gd name="connsiteY483" fmla="*/ 7751771 h 10355234"/>
                <a:gd name="connsiteX484" fmla="*/ 4545394 w 12356313"/>
                <a:gd name="connsiteY484" fmla="*/ 7975038 h 10355234"/>
                <a:gd name="connsiteX485" fmla="*/ 4529861 w 12356313"/>
                <a:gd name="connsiteY485" fmla="*/ 7979865 h 10355234"/>
                <a:gd name="connsiteX486" fmla="*/ 4528951 w 12356313"/>
                <a:gd name="connsiteY486" fmla="*/ 7980775 h 10355234"/>
                <a:gd name="connsiteX487" fmla="*/ 4363408 w 12356313"/>
                <a:gd name="connsiteY487" fmla="*/ 7836712 h 10355234"/>
                <a:gd name="connsiteX488" fmla="*/ 4588214 w 12356313"/>
                <a:gd name="connsiteY488" fmla="*/ 7751771 h 10355234"/>
                <a:gd name="connsiteX489" fmla="*/ 3858870 w 12356313"/>
                <a:gd name="connsiteY489" fmla="*/ 8027444 h 10355234"/>
                <a:gd name="connsiteX490" fmla="*/ 4267552 w 12356313"/>
                <a:gd name="connsiteY490" fmla="*/ 7873025 h 10355234"/>
                <a:gd name="connsiteX491" fmla="*/ 4523494 w 12356313"/>
                <a:gd name="connsiteY491" fmla="*/ 7989661 h 10355234"/>
                <a:gd name="connsiteX492" fmla="*/ 4522514 w 12356313"/>
                <a:gd name="connsiteY492" fmla="*/ 7995329 h 10355234"/>
                <a:gd name="connsiteX493" fmla="*/ 3860339 w 12356313"/>
                <a:gd name="connsiteY493" fmla="*/ 8034160 h 10355234"/>
                <a:gd name="connsiteX494" fmla="*/ 3858870 w 12356313"/>
                <a:gd name="connsiteY494" fmla="*/ 8027444 h 10355234"/>
                <a:gd name="connsiteX495" fmla="*/ 4524963 w 12356313"/>
                <a:gd name="connsiteY495" fmla="*/ 7986023 h 10355234"/>
                <a:gd name="connsiteX496" fmla="*/ 4272729 w 12356313"/>
                <a:gd name="connsiteY496" fmla="*/ 7871066 h 10355234"/>
                <a:gd name="connsiteX497" fmla="*/ 4359279 w 12356313"/>
                <a:gd name="connsiteY497" fmla="*/ 7838321 h 10355234"/>
                <a:gd name="connsiteX498" fmla="*/ 4526363 w 12356313"/>
                <a:gd name="connsiteY498" fmla="*/ 7983784 h 10355234"/>
                <a:gd name="connsiteX499" fmla="*/ 4524963 w 12356313"/>
                <a:gd name="connsiteY499" fmla="*/ 7986023 h 10355234"/>
                <a:gd name="connsiteX500" fmla="*/ 4355921 w 12356313"/>
                <a:gd name="connsiteY500" fmla="*/ 7835383 h 10355234"/>
                <a:gd name="connsiteX501" fmla="*/ 4267692 w 12356313"/>
                <a:gd name="connsiteY501" fmla="*/ 7868757 h 10355234"/>
                <a:gd name="connsiteX502" fmla="*/ 4009020 w 12356313"/>
                <a:gd name="connsiteY502" fmla="*/ 7750861 h 10355234"/>
                <a:gd name="connsiteX503" fmla="*/ 4003213 w 12356313"/>
                <a:gd name="connsiteY503" fmla="*/ 7714828 h 10355234"/>
                <a:gd name="connsiteX504" fmla="*/ 3957384 w 12356313"/>
                <a:gd name="connsiteY504" fmla="*/ 7707271 h 10355234"/>
                <a:gd name="connsiteX505" fmla="*/ 3614962 w 12356313"/>
                <a:gd name="connsiteY505" fmla="*/ 7203014 h 10355234"/>
                <a:gd name="connsiteX506" fmla="*/ 3617831 w 12356313"/>
                <a:gd name="connsiteY506" fmla="*/ 7201054 h 10355234"/>
                <a:gd name="connsiteX507" fmla="*/ 3622169 w 12356313"/>
                <a:gd name="connsiteY507" fmla="*/ 7196646 h 10355234"/>
                <a:gd name="connsiteX508" fmla="*/ 4355921 w 12356313"/>
                <a:gd name="connsiteY508" fmla="*/ 7835383 h 10355234"/>
                <a:gd name="connsiteX509" fmla="*/ 2548723 w 12356313"/>
                <a:gd name="connsiteY509" fmla="*/ 7294391 h 10355234"/>
                <a:gd name="connsiteX510" fmla="*/ 2552431 w 12356313"/>
                <a:gd name="connsiteY510" fmla="*/ 7276130 h 10355234"/>
                <a:gd name="connsiteX511" fmla="*/ 2968669 w 12356313"/>
                <a:gd name="connsiteY511" fmla="*/ 7230231 h 10355234"/>
                <a:gd name="connsiteX512" fmla="*/ 2973777 w 12356313"/>
                <a:gd name="connsiteY512" fmla="*/ 7240936 h 10355234"/>
                <a:gd name="connsiteX513" fmla="*/ 3007991 w 12356313"/>
                <a:gd name="connsiteY513" fmla="*/ 7243874 h 10355234"/>
                <a:gd name="connsiteX514" fmla="*/ 3016527 w 12356313"/>
                <a:gd name="connsiteY514" fmla="*/ 7224913 h 10355234"/>
                <a:gd name="connsiteX515" fmla="*/ 3207609 w 12356313"/>
                <a:gd name="connsiteY515" fmla="*/ 7203853 h 10355234"/>
                <a:gd name="connsiteX516" fmla="*/ 3211947 w 12356313"/>
                <a:gd name="connsiteY516" fmla="*/ 7212878 h 10355234"/>
                <a:gd name="connsiteX517" fmla="*/ 3241614 w 12356313"/>
                <a:gd name="connsiteY517" fmla="*/ 7215398 h 10355234"/>
                <a:gd name="connsiteX518" fmla="*/ 3249030 w 12356313"/>
                <a:gd name="connsiteY518" fmla="*/ 7199305 h 10355234"/>
                <a:gd name="connsiteX519" fmla="*/ 3531490 w 12356313"/>
                <a:gd name="connsiteY519" fmla="*/ 7168170 h 10355234"/>
                <a:gd name="connsiteX520" fmla="*/ 3543175 w 12356313"/>
                <a:gd name="connsiteY520" fmla="*/ 7194547 h 10355234"/>
                <a:gd name="connsiteX521" fmla="*/ 3611673 w 12356313"/>
                <a:gd name="connsiteY521" fmla="*/ 7205112 h 10355234"/>
                <a:gd name="connsiteX522" fmla="*/ 3954096 w 12356313"/>
                <a:gd name="connsiteY522" fmla="*/ 7709370 h 10355234"/>
                <a:gd name="connsiteX523" fmla="*/ 3952696 w 12356313"/>
                <a:gd name="connsiteY523" fmla="*/ 7710350 h 10355234"/>
                <a:gd name="connsiteX524" fmla="*/ 3948288 w 12356313"/>
                <a:gd name="connsiteY524" fmla="*/ 7760867 h 10355234"/>
                <a:gd name="connsiteX525" fmla="*/ 3998805 w 12356313"/>
                <a:gd name="connsiteY525" fmla="*/ 7765205 h 10355234"/>
                <a:gd name="connsiteX526" fmla="*/ 4007481 w 12356313"/>
                <a:gd name="connsiteY526" fmla="*/ 7754429 h 10355234"/>
                <a:gd name="connsiteX527" fmla="*/ 4262514 w 12356313"/>
                <a:gd name="connsiteY527" fmla="*/ 7870646 h 10355234"/>
                <a:gd name="connsiteX528" fmla="*/ 3857470 w 12356313"/>
                <a:gd name="connsiteY528" fmla="*/ 8023735 h 10355234"/>
                <a:gd name="connsiteX529" fmla="*/ 3839629 w 12356313"/>
                <a:gd name="connsiteY529" fmla="*/ 8005544 h 10355234"/>
                <a:gd name="connsiteX530" fmla="*/ 3794919 w 12356313"/>
                <a:gd name="connsiteY530" fmla="*/ 8018558 h 10355234"/>
                <a:gd name="connsiteX531" fmla="*/ 2548723 w 12356313"/>
                <a:gd name="connsiteY531" fmla="*/ 7294391 h 10355234"/>
                <a:gd name="connsiteX532" fmla="*/ 3675344 w 12356313"/>
                <a:gd name="connsiteY532" fmla="*/ 9548963 h 10355234"/>
                <a:gd name="connsiteX533" fmla="*/ 3673875 w 12356313"/>
                <a:gd name="connsiteY533" fmla="*/ 9548124 h 10355234"/>
                <a:gd name="connsiteX534" fmla="*/ 3662120 w 12356313"/>
                <a:gd name="connsiteY534" fmla="*/ 9544835 h 10355234"/>
                <a:gd name="connsiteX535" fmla="*/ 3731109 w 12356313"/>
                <a:gd name="connsiteY535" fmla="*/ 8913935 h 10355234"/>
                <a:gd name="connsiteX536" fmla="*/ 3758536 w 12356313"/>
                <a:gd name="connsiteY536" fmla="*/ 8897004 h 10355234"/>
                <a:gd name="connsiteX537" fmla="*/ 3744122 w 12356313"/>
                <a:gd name="connsiteY537" fmla="*/ 8858731 h 10355234"/>
                <a:gd name="connsiteX538" fmla="*/ 3737405 w 12356313"/>
                <a:gd name="connsiteY538" fmla="*/ 8856702 h 10355234"/>
                <a:gd name="connsiteX539" fmla="*/ 3822906 w 12356313"/>
                <a:gd name="connsiteY539" fmla="*/ 8073973 h 10355234"/>
                <a:gd name="connsiteX540" fmla="*/ 3857470 w 12356313"/>
                <a:gd name="connsiteY540" fmla="*/ 8053122 h 10355234"/>
                <a:gd name="connsiteX541" fmla="*/ 3860619 w 12356313"/>
                <a:gd name="connsiteY541" fmla="*/ 8038149 h 10355234"/>
                <a:gd name="connsiteX542" fmla="*/ 4522724 w 12356313"/>
                <a:gd name="connsiteY542" fmla="*/ 7999317 h 10355234"/>
                <a:gd name="connsiteX543" fmla="*/ 4527342 w 12356313"/>
                <a:gd name="connsiteY543" fmla="*/ 8009672 h 10355234"/>
                <a:gd name="connsiteX544" fmla="*/ 4531610 w 12356313"/>
                <a:gd name="connsiteY544" fmla="*/ 8013380 h 10355234"/>
                <a:gd name="connsiteX545" fmla="*/ 3675344 w 12356313"/>
                <a:gd name="connsiteY545" fmla="*/ 9548963 h 10355234"/>
                <a:gd name="connsiteX546" fmla="*/ 4563096 w 12356313"/>
                <a:gd name="connsiteY546" fmla="*/ 8003305 h 10355234"/>
                <a:gd name="connsiteX547" fmla="*/ 4559597 w 12356313"/>
                <a:gd name="connsiteY547" fmla="*/ 7982455 h 10355234"/>
                <a:gd name="connsiteX548" fmla="*/ 4549242 w 12356313"/>
                <a:gd name="connsiteY548" fmla="*/ 7975738 h 10355234"/>
                <a:gd name="connsiteX549" fmla="*/ 4592552 w 12356313"/>
                <a:gd name="connsiteY549" fmla="*/ 7750091 h 10355234"/>
                <a:gd name="connsiteX550" fmla="*/ 4749560 w 12356313"/>
                <a:gd name="connsiteY550" fmla="*/ 7690759 h 10355234"/>
                <a:gd name="connsiteX551" fmla="*/ 4767332 w 12356313"/>
                <a:gd name="connsiteY551" fmla="*/ 7708950 h 10355234"/>
                <a:gd name="connsiteX552" fmla="*/ 4814840 w 12356313"/>
                <a:gd name="connsiteY552" fmla="*/ 7691179 h 10355234"/>
                <a:gd name="connsiteX553" fmla="*/ 4797068 w 12356313"/>
                <a:gd name="connsiteY553" fmla="*/ 7643671 h 10355234"/>
                <a:gd name="connsiteX554" fmla="*/ 4783564 w 12356313"/>
                <a:gd name="connsiteY554" fmla="*/ 7640522 h 10355234"/>
                <a:gd name="connsiteX555" fmla="*/ 4770201 w 12356313"/>
                <a:gd name="connsiteY555" fmla="*/ 6854434 h 10355234"/>
                <a:gd name="connsiteX556" fmla="*/ 4794339 w 12356313"/>
                <a:gd name="connsiteY556" fmla="*/ 6837711 h 10355234"/>
                <a:gd name="connsiteX557" fmla="*/ 4796858 w 12356313"/>
                <a:gd name="connsiteY557" fmla="*/ 6825047 h 10355234"/>
                <a:gd name="connsiteX558" fmla="*/ 5085335 w 12356313"/>
                <a:gd name="connsiteY558" fmla="*/ 6794751 h 10355234"/>
                <a:gd name="connsiteX559" fmla="*/ 5096880 w 12356313"/>
                <a:gd name="connsiteY559" fmla="*/ 6809794 h 10355234"/>
                <a:gd name="connsiteX560" fmla="*/ 5123258 w 12356313"/>
                <a:gd name="connsiteY560" fmla="*/ 6801468 h 10355234"/>
                <a:gd name="connsiteX561" fmla="*/ 5983652 w 12356313"/>
                <a:gd name="connsiteY561" fmla="*/ 7221694 h 10355234"/>
                <a:gd name="connsiteX562" fmla="*/ 5982672 w 12356313"/>
                <a:gd name="connsiteY562" fmla="*/ 7255279 h 10355234"/>
                <a:gd name="connsiteX563" fmla="*/ 6024653 w 12356313"/>
                <a:gd name="connsiteY563" fmla="*/ 7284176 h 10355234"/>
                <a:gd name="connsiteX564" fmla="*/ 6052990 w 12356313"/>
                <a:gd name="connsiteY564" fmla="*/ 7902832 h 10355234"/>
                <a:gd name="connsiteX565" fmla="*/ 6023954 w 12356313"/>
                <a:gd name="connsiteY565" fmla="*/ 7923542 h 10355234"/>
                <a:gd name="connsiteX566" fmla="*/ 6031300 w 12356313"/>
                <a:gd name="connsiteY566" fmla="*/ 7963633 h 10355234"/>
                <a:gd name="connsiteX567" fmla="*/ 5603657 w 12356313"/>
                <a:gd name="connsiteY567" fmla="*/ 8441513 h 10355234"/>
                <a:gd name="connsiteX568" fmla="*/ 5558178 w 12356313"/>
                <a:gd name="connsiteY568" fmla="*/ 8442073 h 10355234"/>
                <a:gd name="connsiteX569" fmla="*/ 5549502 w 12356313"/>
                <a:gd name="connsiteY569" fmla="*/ 8452848 h 10355234"/>
                <a:gd name="connsiteX570" fmla="*/ 4834081 w 12356313"/>
                <a:gd name="connsiteY570" fmla="*/ 8126868 h 10355234"/>
                <a:gd name="connsiteX571" fmla="*/ 4829323 w 12356313"/>
                <a:gd name="connsiteY571" fmla="*/ 8097902 h 10355234"/>
                <a:gd name="connsiteX572" fmla="*/ 4788532 w 12356313"/>
                <a:gd name="connsiteY572" fmla="*/ 8094404 h 10355234"/>
                <a:gd name="connsiteX573" fmla="*/ 4781605 w 12356313"/>
                <a:gd name="connsiteY573" fmla="*/ 8103009 h 10355234"/>
                <a:gd name="connsiteX574" fmla="*/ 4563096 w 12356313"/>
                <a:gd name="connsiteY574" fmla="*/ 8003305 h 10355234"/>
                <a:gd name="connsiteX575" fmla="*/ 7811421 w 12356313"/>
                <a:gd name="connsiteY575" fmla="*/ 7348476 h 10355234"/>
                <a:gd name="connsiteX576" fmla="*/ 7811911 w 12356313"/>
                <a:gd name="connsiteY576" fmla="*/ 7357432 h 10355234"/>
                <a:gd name="connsiteX577" fmla="*/ 7216205 w 12356313"/>
                <a:gd name="connsiteY577" fmla="*/ 7490861 h 10355234"/>
                <a:gd name="connsiteX578" fmla="*/ 7210328 w 12356313"/>
                <a:gd name="connsiteY578" fmla="*/ 7479036 h 10355234"/>
                <a:gd name="connsiteX579" fmla="*/ 7794279 w 12356313"/>
                <a:gd name="connsiteY579" fmla="*/ 6984994 h 10355234"/>
                <a:gd name="connsiteX580" fmla="*/ 7840248 w 12356313"/>
                <a:gd name="connsiteY580" fmla="*/ 7316501 h 10355234"/>
                <a:gd name="connsiteX581" fmla="*/ 7811421 w 12356313"/>
                <a:gd name="connsiteY581" fmla="*/ 7348476 h 10355234"/>
                <a:gd name="connsiteX582" fmla="*/ 7178772 w 12356313"/>
                <a:gd name="connsiteY582" fmla="*/ 7536270 h 10355234"/>
                <a:gd name="connsiteX583" fmla="*/ 7188148 w 12356313"/>
                <a:gd name="connsiteY583" fmla="*/ 7535710 h 10355234"/>
                <a:gd name="connsiteX584" fmla="*/ 7369154 w 12356313"/>
                <a:gd name="connsiteY584" fmla="*/ 8301997 h 10355234"/>
                <a:gd name="connsiteX585" fmla="*/ 7348724 w 12356313"/>
                <a:gd name="connsiteY585" fmla="*/ 8327186 h 10355234"/>
                <a:gd name="connsiteX586" fmla="*/ 7349564 w 12356313"/>
                <a:gd name="connsiteY586" fmla="*/ 8336632 h 10355234"/>
                <a:gd name="connsiteX587" fmla="*/ 6752738 w 12356313"/>
                <a:gd name="connsiteY587" fmla="*/ 8528833 h 10355234"/>
                <a:gd name="connsiteX588" fmla="*/ 6748120 w 12356313"/>
                <a:gd name="connsiteY588" fmla="*/ 8520857 h 10355234"/>
                <a:gd name="connsiteX589" fmla="*/ 6707329 w 12356313"/>
                <a:gd name="connsiteY589" fmla="*/ 8517358 h 10355234"/>
                <a:gd name="connsiteX590" fmla="*/ 6697324 w 12356313"/>
                <a:gd name="connsiteY590" fmla="*/ 8535970 h 10355234"/>
                <a:gd name="connsiteX591" fmla="*/ 5616951 w 12356313"/>
                <a:gd name="connsiteY591" fmla="*/ 8469710 h 10355234"/>
                <a:gd name="connsiteX592" fmla="*/ 5608694 w 12356313"/>
                <a:gd name="connsiteY592" fmla="*/ 8446411 h 10355234"/>
                <a:gd name="connsiteX593" fmla="*/ 5606455 w 12356313"/>
                <a:gd name="connsiteY593" fmla="*/ 8444242 h 10355234"/>
                <a:gd name="connsiteX594" fmla="*/ 6034239 w 12356313"/>
                <a:gd name="connsiteY594" fmla="*/ 7966222 h 10355234"/>
                <a:gd name="connsiteX595" fmla="*/ 6041725 w 12356313"/>
                <a:gd name="connsiteY595" fmla="*/ 7970980 h 10355234"/>
                <a:gd name="connsiteX596" fmla="*/ 6089233 w 12356313"/>
                <a:gd name="connsiteY596" fmla="*/ 7953208 h 10355234"/>
                <a:gd name="connsiteX597" fmla="*/ 6071462 w 12356313"/>
                <a:gd name="connsiteY597" fmla="*/ 7905700 h 10355234"/>
                <a:gd name="connsiteX598" fmla="*/ 6056978 w 12356313"/>
                <a:gd name="connsiteY598" fmla="*/ 7902551 h 10355234"/>
                <a:gd name="connsiteX599" fmla="*/ 6028641 w 12356313"/>
                <a:gd name="connsiteY599" fmla="*/ 7283966 h 10355234"/>
                <a:gd name="connsiteX600" fmla="*/ 6040326 w 12356313"/>
                <a:gd name="connsiteY600" fmla="*/ 7281447 h 10355234"/>
                <a:gd name="connsiteX601" fmla="*/ 6067683 w 12356313"/>
                <a:gd name="connsiteY601" fmla="*/ 7251291 h 10355234"/>
                <a:gd name="connsiteX602" fmla="*/ 7146657 w 12356313"/>
                <a:gd name="connsiteY602" fmla="*/ 7494639 h 10355234"/>
                <a:gd name="connsiteX603" fmla="*/ 7146097 w 12356313"/>
                <a:gd name="connsiteY603" fmla="*/ 7497508 h 10355234"/>
                <a:gd name="connsiteX604" fmla="*/ 7178772 w 12356313"/>
                <a:gd name="connsiteY604" fmla="*/ 7536270 h 10355234"/>
                <a:gd name="connsiteX605" fmla="*/ 4831352 w 12356313"/>
                <a:gd name="connsiteY605" fmla="*/ 8132255 h 10355234"/>
                <a:gd name="connsiteX606" fmla="*/ 4832542 w 12356313"/>
                <a:gd name="connsiteY606" fmla="*/ 8130436 h 10355234"/>
                <a:gd name="connsiteX607" fmla="*/ 5548032 w 12356313"/>
                <a:gd name="connsiteY607" fmla="*/ 8456487 h 10355234"/>
                <a:gd name="connsiteX608" fmla="*/ 5553840 w 12356313"/>
                <a:gd name="connsiteY608" fmla="*/ 8492519 h 10355234"/>
                <a:gd name="connsiteX609" fmla="*/ 5576369 w 12356313"/>
                <a:gd name="connsiteY609" fmla="*/ 8504834 h 10355234"/>
                <a:gd name="connsiteX610" fmla="*/ 5561396 w 12356313"/>
                <a:gd name="connsiteY610" fmla="*/ 8684371 h 10355234"/>
                <a:gd name="connsiteX611" fmla="*/ 4831352 w 12356313"/>
                <a:gd name="connsiteY611" fmla="*/ 8132255 h 10355234"/>
                <a:gd name="connsiteX612" fmla="*/ 5564685 w 12356313"/>
                <a:gd name="connsiteY612" fmla="*/ 8691858 h 10355234"/>
                <a:gd name="connsiteX613" fmla="*/ 5831612 w 12356313"/>
                <a:gd name="connsiteY613" fmla="*/ 8893715 h 10355234"/>
                <a:gd name="connsiteX614" fmla="*/ 5833781 w 12356313"/>
                <a:gd name="connsiteY614" fmla="*/ 8936675 h 10355234"/>
                <a:gd name="connsiteX615" fmla="*/ 5840428 w 12356313"/>
                <a:gd name="connsiteY615" fmla="*/ 8942693 h 10355234"/>
                <a:gd name="connsiteX616" fmla="*/ 5513538 w 12356313"/>
                <a:gd name="connsiteY616" fmla="*/ 9458285 h 10355234"/>
                <a:gd name="connsiteX617" fmla="*/ 5501014 w 12356313"/>
                <a:gd name="connsiteY617" fmla="*/ 9454087 h 10355234"/>
                <a:gd name="connsiteX618" fmla="*/ 5564685 w 12356313"/>
                <a:gd name="connsiteY618" fmla="*/ 8691858 h 10355234"/>
                <a:gd name="connsiteX619" fmla="*/ 6796328 w 12356313"/>
                <a:gd name="connsiteY619" fmla="*/ 10273760 h 10355234"/>
                <a:gd name="connsiteX620" fmla="*/ 6794439 w 12356313"/>
                <a:gd name="connsiteY620" fmla="*/ 10275089 h 10355234"/>
                <a:gd name="connsiteX621" fmla="*/ 6786393 w 12356313"/>
                <a:gd name="connsiteY621" fmla="*/ 10284255 h 10355234"/>
                <a:gd name="connsiteX622" fmla="*/ 6246451 w 12356313"/>
                <a:gd name="connsiteY622" fmla="*/ 9950649 h 10355234"/>
                <a:gd name="connsiteX623" fmla="*/ 6242953 w 12356313"/>
                <a:gd name="connsiteY623" fmla="*/ 9918674 h 10355234"/>
                <a:gd name="connsiteX624" fmla="*/ 6202161 w 12356313"/>
                <a:gd name="connsiteY624" fmla="*/ 9915175 h 10355234"/>
                <a:gd name="connsiteX625" fmla="*/ 6197404 w 12356313"/>
                <a:gd name="connsiteY625" fmla="*/ 9920423 h 10355234"/>
                <a:gd name="connsiteX626" fmla="*/ 5527532 w 12356313"/>
                <a:gd name="connsiteY626" fmla="*/ 9506563 h 10355234"/>
                <a:gd name="connsiteX627" fmla="*/ 5523544 w 12356313"/>
                <a:gd name="connsiteY627" fmla="*/ 9466402 h 10355234"/>
                <a:gd name="connsiteX628" fmla="*/ 5516897 w 12356313"/>
                <a:gd name="connsiteY628" fmla="*/ 9460385 h 10355234"/>
                <a:gd name="connsiteX629" fmla="*/ 5843787 w 12356313"/>
                <a:gd name="connsiteY629" fmla="*/ 8944791 h 10355234"/>
                <a:gd name="connsiteX630" fmla="*/ 5879820 w 12356313"/>
                <a:gd name="connsiteY630" fmla="*/ 8944092 h 10355234"/>
                <a:gd name="connsiteX631" fmla="*/ 6796328 w 12356313"/>
                <a:gd name="connsiteY631" fmla="*/ 10273760 h 10355234"/>
                <a:gd name="connsiteX632" fmla="*/ 5893254 w 12356313"/>
                <a:gd name="connsiteY632" fmla="*/ 8897633 h 10355234"/>
                <a:gd name="connsiteX633" fmla="*/ 5888706 w 12356313"/>
                <a:gd name="connsiteY633" fmla="*/ 8890566 h 10355234"/>
                <a:gd name="connsiteX634" fmla="*/ 5838189 w 12356313"/>
                <a:gd name="connsiteY634" fmla="*/ 8886158 h 10355234"/>
                <a:gd name="connsiteX635" fmla="*/ 5833991 w 12356313"/>
                <a:gd name="connsiteY635" fmla="*/ 8890496 h 10355234"/>
                <a:gd name="connsiteX636" fmla="*/ 5565105 w 12356313"/>
                <a:gd name="connsiteY636" fmla="*/ 8687170 h 10355234"/>
                <a:gd name="connsiteX637" fmla="*/ 5580288 w 12356313"/>
                <a:gd name="connsiteY637" fmla="*/ 8505184 h 10355234"/>
                <a:gd name="connsiteX638" fmla="*/ 5604356 w 12356313"/>
                <a:gd name="connsiteY638" fmla="*/ 8496927 h 10355234"/>
                <a:gd name="connsiteX639" fmla="*/ 5616811 w 12356313"/>
                <a:gd name="connsiteY639" fmla="*/ 8473628 h 10355234"/>
                <a:gd name="connsiteX640" fmla="*/ 6697184 w 12356313"/>
                <a:gd name="connsiteY640" fmla="*/ 8539748 h 10355234"/>
                <a:gd name="connsiteX641" fmla="*/ 6698793 w 12356313"/>
                <a:gd name="connsiteY641" fmla="*/ 8549124 h 10355234"/>
                <a:gd name="connsiteX642" fmla="*/ 5893254 w 12356313"/>
                <a:gd name="connsiteY642" fmla="*/ 8897633 h 10355234"/>
                <a:gd name="connsiteX643" fmla="*/ 6751828 w 12356313"/>
                <a:gd name="connsiteY643" fmla="*/ 8552412 h 10355234"/>
                <a:gd name="connsiteX644" fmla="*/ 6753927 w 12356313"/>
                <a:gd name="connsiteY644" fmla="*/ 8532542 h 10355234"/>
                <a:gd name="connsiteX645" fmla="*/ 7350753 w 12356313"/>
                <a:gd name="connsiteY645" fmla="*/ 8340340 h 10355234"/>
                <a:gd name="connsiteX646" fmla="*/ 7375032 w 12356313"/>
                <a:gd name="connsiteY646" fmla="*/ 8358462 h 10355234"/>
                <a:gd name="connsiteX647" fmla="*/ 7382308 w 12356313"/>
                <a:gd name="connsiteY647" fmla="*/ 8358042 h 10355234"/>
                <a:gd name="connsiteX648" fmla="*/ 7528261 w 12356313"/>
                <a:gd name="connsiteY648" fmla="*/ 8975717 h 10355234"/>
                <a:gd name="connsiteX649" fmla="*/ 7503073 w 12356313"/>
                <a:gd name="connsiteY649" fmla="*/ 8994398 h 10355234"/>
                <a:gd name="connsiteX650" fmla="*/ 6751828 w 12356313"/>
                <a:gd name="connsiteY650" fmla="*/ 8552412 h 10355234"/>
                <a:gd name="connsiteX651" fmla="*/ 7546592 w 12356313"/>
                <a:gd name="connsiteY651" fmla="*/ 8974528 h 10355234"/>
                <a:gd name="connsiteX652" fmla="*/ 7544354 w 12356313"/>
                <a:gd name="connsiteY652" fmla="*/ 8974108 h 10355234"/>
                <a:gd name="connsiteX653" fmla="*/ 7532180 w 12356313"/>
                <a:gd name="connsiteY653" fmla="*/ 8974948 h 10355234"/>
                <a:gd name="connsiteX654" fmla="*/ 7386227 w 12356313"/>
                <a:gd name="connsiteY654" fmla="*/ 8357272 h 10355234"/>
                <a:gd name="connsiteX655" fmla="*/ 7406378 w 12356313"/>
                <a:gd name="connsiteY655" fmla="*/ 8332154 h 10355234"/>
                <a:gd name="connsiteX656" fmla="*/ 7380000 w 12356313"/>
                <a:gd name="connsiteY656" fmla="*/ 8300809 h 10355234"/>
                <a:gd name="connsiteX657" fmla="*/ 7372933 w 12356313"/>
                <a:gd name="connsiteY657" fmla="*/ 8301158 h 10355234"/>
                <a:gd name="connsiteX658" fmla="*/ 7191856 w 12356313"/>
                <a:gd name="connsiteY658" fmla="*/ 7534870 h 10355234"/>
                <a:gd name="connsiteX659" fmla="*/ 7217394 w 12356313"/>
                <a:gd name="connsiteY659" fmla="*/ 7503665 h 10355234"/>
                <a:gd name="connsiteX660" fmla="*/ 7216904 w 12356313"/>
                <a:gd name="connsiteY660" fmla="*/ 7494569 h 10355234"/>
                <a:gd name="connsiteX661" fmla="*/ 7812610 w 12356313"/>
                <a:gd name="connsiteY661" fmla="*/ 7361351 h 10355234"/>
                <a:gd name="connsiteX662" fmla="*/ 7838638 w 12356313"/>
                <a:gd name="connsiteY662" fmla="*/ 7386329 h 10355234"/>
                <a:gd name="connsiteX663" fmla="*/ 7546592 w 12356313"/>
                <a:gd name="connsiteY663" fmla="*/ 8974528 h 10355234"/>
                <a:gd name="connsiteX664" fmla="*/ 8702601 w 12356313"/>
                <a:gd name="connsiteY664" fmla="*/ 7678234 h 10355234"/>
                <a:gd name="connsiteX665" fmla="*/ 8697073 w 12356313"/>
                <a:gd name="connsiteY665" fmla="*/ 7686001 h 10355234"/>
                <a:gd name="connsiteX666" fmla="*/ 7881039 w 12356313"/>
                <a:gd name="connsiteY666" fmla="*/ 7362820 h 10355234"/>
                <a:gd name="connsiteX667" fmla="*/ 7882858 w 12356313"/>
                <a:gd name="connsiteY667" fmla="*/ 7354563 h 10355234"/>
                <a:gd name="connsiteX668" fmla="*/ 7850253 w 12356313"/>
                <a:gd name="connsiteY668" fmla="*/ 7315732 h 10355234"/>
                <a:gd name="connsiteX669" fmla="*/ 7844096 w 12356313"/>
                <a:gd name="connsiteY669" fmla="*/ 7315802 h 10355234"/>
                <a:gd name="connsiteX670" fmla="*/ 7797847 w 12356313"/>
                <a:gd name="connsiteY670" fmla="*/ 6981915 h 10355234"/>
                <a:gd name="connsiteX671" fmla="*/ 7937293 w 12356313"/>
                <a:gd name="connsiteY671" fmla="*/ 6863949 h 10355234"/>
                <a:gd name="connsiteX672" fmla="*/ 7960172 w 12356313"/>
                <a:gd name="connsiteY672" fmla="*/ 6875144 h 10355234"/>
                <a:gd name="connsiteX673" fmla="*/ 7985431 w 12356313"/>
                <a:gd name="connsiteY673" fmla="*/ 6867518 h 10355234"/>
                <a:gd name="connsiteX674" fmla="*/ 8702601 w 12356313"/>
                <a:gd name="connsiteY674" fmla="*/ 7678234 h 10355234"/>
                <a:gd name="connsiteX675" fmla="*/ 7948907 w 12356313"/>
                <a:gd name="connsiteY675" fmla="*/ 6806855 h 10355234"/>
                <a:gd name="connsiteX676" fmla="*/ 7927498 w 12356313"/>
                <a:gd name="connsiteY676" fmla="*/ 6836522 h 10355234"/>
                <a:gd name="connsiteX677" fmla="*/ 7934705 w 12356313"/>
                <a:gd name="connsiteY677" fmla="*/ 6861151 h 10355234"/>
                <a:gd name="connsiteX678" fmla="*/ 7797148 w 12356313"/>
                <a:gd name="connsiteY678" fmla="*/ 6977507 h 10355234"/>
                <a:gd name="connsiteX679" fmla="*/ 7671346 w 12356313"/>
                <a:gd name="connsiteY679" fmla="*/ 6070934 h 10355234"/>
                <a:gd name="connsiteX680" fmla="*/ 7673444 w 12356313"/>
                <a:gd name="connsiteY680" fmla="*/ 6070444 h 10355234"/>
                <a:gd name="connsiteX681" fmla="*/ 7948907 w 12356313"/>
                <a:gd name="connsiteY681" fmla="*/ 6806855 h 10355234"/>
                <a:gd name="connsiteX682" fmla="*/ 7653363 w 12356313"/>
                <a:gd name="connsiteY682" fmla="*/ 6016499 h 10355234"/>
                <a:gd name="connsiteX683" fmla="*/ 7636641 w 12356313"/>
                <a:gd name="connsiteY683" fmla="*/ 6040149 h 10355234"/>
                <a:gd name="connsiteX684" fmla="*/ 7663019 w 12356313"/>
                <a:gd name="connsiteY684" fmla="*/ 6071424 h 10355234"/>
                <a:gd name="connsiteX685" fmla="*/ 7667497 w 12356313"/>
                <a:gd name="connsiteY685" fmla="*/ 6071354 h 10355234"/>
                <a:gd name="connsiteX686" fmla="*/ 7793649 w 12356313"/>
                <a:gd name="connsiteY686" fmla="*/ 6980376 h 10355234"/>
                <a:gd name="connsiteX687" fmla="*/ 7207739 w 12356313"/>
                <a:gd name="connsiteY687" fmla="*/ 7476028 h 10355234"/>
                <a:gd name="connsiteX688" fmla="*/ 7184859 w 12356313"/>
                <a:gd name="connsiteY688" fmla="*/ 7464833 h 10355234"/>
                <a:gd name="connsiteX689" fmla="*/ 7147357 w 12356313"/>
                <a:gd name="connsiteY689" fmla="*/ 7490721 h 10355234"/>
                <a:gd name="connsiteX690" fmla="*/ 6068523 w 12356313"/>
                <a:gd name="connsiteY690" fmla="*/ 7247443 h 10355234"/>
                <a:gd name="connsiteX691" fmla="*/ 6066564 w 12356313"/>
                <a:gd name="connsiteY691" fmla="*/ 7223794 h 10355234"/>
                <a:gd name="connsiteX692" fmla="*/ 6008980 w 12356313"/>
                <a:gd name="connsiteY692" fmla="*/ 7197626 h 10355234"/>
                <a:gd name="connsiteX693" fmla="*/ 5985541 w 12356313"/>
                <a:gd name="connsiteY693" fmla="*/ 7218266 h 10355234"/>
                <a:gd name="connsiteX694" fmla="*/ 5125147 w 12356313"/>
                <a:gd name="connsiteY694" fmla="*/ 6797970 h 10355234"/>
                <a:gd name="connsiteX695" fmla="*/ 5114372 w 12356313"/>
                <a:gd name="connsiteY695" fmla="*/ 6771522 h 10355234"/>
                <a:gd name="connsiteX696" fmla="*/ 5086525 w 12356313"/>
                <a:gd name="connsiteY696" fmla="*/ 6781947 h 10355234"/>
                <a:gd name="connsiteX697" fmla="*/ 5084776 w 12356313"/>
                <a:gd name="connsiteY697" fmla="*/ 6790903 h 10355234"/>
                <a:gd name="connsiteX698" fmla="*/ 4796648 w 12356313"/>
                <a:gd name="connsiteY698" fmla="*/ 6821199 h 10355234"/>
                <a:gd name="connsiteX699" fmla="*/ 4780066 w 12356313"/>
                <a:gd name="connsiteY699" fmla="*/ 6799439 h 10355234"/>
                <a:gd name="connsiteX700" fmla="*/ 4769361 w 12356313"/>
                <a:gd name="connsiteY700" fmla="*/ 6796920 h 10355234"/>
                <a:gd name="connsiteX701" fmla="*/ 4765303 w 12356313"/>
                <a:gd name="connsiteY701" fmla="*/ 6556441 h 10355234"/>
                <a:gd name="connsiteX702" fmla="*/ 4782655 w 12356313"/>
                <a:gd name="connsiteY702" fmla="*/ 6544546 h 10355234"/>
                <a:gd name="connsiteX703" fmla="*/ 4774398 w 12356313"/>
                <a:gd name="connsiteY703" fmla="*/ 6518238 h 10355234"/>
                <a:gd name="connsiteX704" fmla="*/ 5040556 w 12356313"/>
                <a:gd name="connsiteY704" fmla="*/ 6030143 h 10355234"/>
                <a:gd name="connsiteX705" fmla="*/ 5097859 w 12356313"/>
                <a:gd name="connsiteY705" fmla="*/ 6014120 h 10355234"/>
                <a:gd name="connsiteX706" fmla="*/ 5101148 w 12356313"/>
                <a:gd name="connsiteY706" fmla="*/ 6007543 h 10355234"/>
                <a:gd name="connsiteX707" fmla="*/ 5767662 w 12356313"/>
                <a:gd name="connsiteY707" fmla="*/ 6255509 h 10355234"/>
                <a:gd name="connsiteX708" fmla="*/ 5768151 w 12356313"/>
                <a:gd name="connsiteY708" fmla="*/ 6284896 h 10355234"/>
                <a:gd name="connsiteX709" fmla="*/ 5825735 w 12356313"/>
                <a:gd name="connsiteY709" fmla="*/ 6311064 h 10355234"/>
                <a:gd name="connsiteX710" fmla="*/ 5853372 w 12356313"/>
                <a:gd name="connsiteY710" fmla="*/ 6258938 h 10355234"/>
                <a:gd name="connsiteX711" fmla="*/ 7544913 w 12356313"/>
                <a:gd name="connsiteY711" fmla="*/ 5778469 h 10355234"/>
                <a:gd name="connsiteX712" fmla="*/ 7562545 w 12356313"/>
                <a:gd name="connsiteY712" fmla="*/ 5791903 h 10355234"/>
                <a:gd name="connsiteX713" fmla="*/ 7569262 w 12356313"/>
                <a:gd name="connsiteY713" fmla="*/ 5791133 h 10355234"/>
                <a:gd name="connsiteX714" fmla="*/ 7653363 w 12356313"/>
                <a:gd name="connsiteY714" fmla="*/ 6016499 h 10355234"/>
                <a:gd name="connsiteX715" fmla="*/ 6372043 w 12356313"/>
                <a:gd name="connsiteY715" fmla="*/ 5852985 h 10355234"/>
                <a:gd name="connsiteX716" fmla="*/ 6388976 w 12356313"/>
                <a:gd name="connsiteY716" fmla="*/ 5815692 h 10355234"/>
                <a:gd name="connsiteX717" fmla="*/ 6385617 w 12356313"/>
                <a:gd name="connsiteY717" fmla="*/ 5809464 h 10355234"/>
                <a:gd name="connsiteX718" fmla="*/ 6999585 w 12356313"/>
                <a:gd name="connsiteY718" fmla="*/ 5316472 h 10355234"/>
                <a:gd name="connsiteX719" fmla="*/ 7038766 w 12356313"/>
                <a:gd name="connsiteY719" fmla="*/ 5326127 h 10355234"/>
                <a:gd name="connsiteX720" fmla="*/ 7051571 w 12356313"/>
                <a:gd name="connsiteY720" fmla="*/ 5317731 h 10355234"/>
                <a:gd name="connsiteX721" fmla="*/ 7547502 w 12356313"/>
                <a:gd name="connsiteY721" fmla="*/ 5758668 h 10355234"/>
                <a:gd name="connsiteX722" fmla="*/ 7543234 w 12356313"/>
                <a:gd name="connsiteY722" fmla="*/ 5769093 h 10355234"/>
                <a:gd name="connsiteX723" fmla="*/ 7543864 w 12356313"/>
                <a:gd name="connsiteY723" fmla="*/ 5774621 h 10355234"/>
                <a:gd name="connsiteX724" fmla="*/ 5852252 w 12356313"/>
                <a:gd name="connsiteY724" fmla="*/ 6255089 h 10355234"/>
                <a:gd name="connsiteX725" fmla="*/ 5851833 w 12356313"/>
                <a:gd name="connsiteY725" fmla="*/ 6253480 h 10355234"/>
                <a:gd name="connsiteX726" fmla="*/ 5845885 w 12356313"/>
                <a:gd name="connsiteY726" fmla="*/ 6242845 h 10355234"/>
                <a:gd name="connsiteX727" fmla="*/ 6340768 w 12356313"/>
                <a:gd name="connsiteY727" fmla="*/ 5845498 h 10355234"/>
                <a:gd name="connsiteX728" fmla="*/ 6372043 w 12356313"/>
                <a:gd name="connsiteY728" fmla="*/ 5852985 h 10355234"/>
                <a:gd name="connsiteX729" fmla="*/ 7471797 w 12356313"/>
                <a:gd name="connsiteY729" fmla="*/ 4554242 h 10355234"/>
                <a:gd name="connsiteX730" fmla="*/ 7478025 w 12356313"/>
                <a:gd name="connsiteY730" fmla="*/ 4554172 h 10355234"/>
                <a:gd name="connsiteX731" fmla="*/ 7522734 w 12356313"/>
                <a:gd name="connsiteY731" fmla="*/ 5200605 h 10355234"/>
                <a:gd name="connsiteX732" fmla="*/ 7380979 w 12356313"/>
                <a:gd name="connsiteY732" fmla="*/ 5188150 h 10355234"/>
                <a:gd name="connsiteX733" fmla="*/ 7353902 w 12356313"/>
                <a:gd name="connsiteY733" fmla="*/ 5152327 h 10355234"/>
                <a:gd name="connsiteX734" fmla="*/ 7468369 w 12356313"/>
                <a:gd name="connsiteY734" fmla="*/ 4553612 h 10355234"/>
                <a:gd name="connsiteX735" fmla="*/ 7471797 w 12356313"/>
                <a:gd name="connsiteY735" fmla="*/ 4554242 h 10355234"/>
                <a:gd name="connsiteX736" fmla="*/ 7545123 w 12356313"/>
                <a:gd name="connsiteY736" fmla="*/ 5524695 h 10355234"/>
                <a:gd name="connsiteX737" fmla="*/ 7459133 w 12356313"/>
                <a:gd name="connsiteY737" fmla="*/ 5485863 h 10355234"/>
                <a:gd name="connsiteX738" fmla="*/ 7359569 w 12356313"/>
                <a:gd name="connsiteY738" fmla="*/ 5219566 h 10355234"/>
                <a:gd name="connsiteX739" fmla="*/ 7380559 w 12356313"/>
                <a:gd name="connsiteY739" fmla="*/ 5191999 h 10355234"/>
                <a:gd name="connsiteX740" fmla="*/ 7522943 w 12356313"/>
                <a:gd name="connsiteY740" fmla="*/ 5204523 h 10355234"/>
                <a:gd name="connsiteX741" fmla="*/ 7545123 w 12356313"/>
                <a:gd name="connsiteY741" fmla="*/ 5524695 h 10355234"/>
                <a:gd name="connsiteX742" fmla="*/ 7526932 w 12356313"/>
                <a:gd name="connsiteY742" fmla="*/ 5204873 h 10355234"/>
                <a:gd name="connsiteX743" fmla="*/ 8295318 w 12356313"/>
                <a:gd name="connsiteY743" fmla="*/ 5272462 h 10355234"/>
                <a:gd name="connsiteX744" fmla="*/ 7772309 w 12356313"/>
                <a:gd name="connsiteY744" fmla="*/ 5627268 h 10355234"/>
                <a:gd name="connsiteX745" fmla="*/ 7549181 w 12356313"/>
                <a:gd name="connsiteY745" fmla="*/ 5526515 h 10355234"/>
                <a:gd name="connsiteX746" fmla="*/ 7526932 w 12356313"/>
                <a:gd name="connsiteY746" fmla="*/ 5204873 h 10355234"/>
                <a:gd name="connsiteX747" fmla="*/ 7057868 w 12356313"/>
                <a:gd name="connsiteY747" fmla="*/ 5309055 h 10355234"/>
                <a:gd name="connsiteX748" fmla="*/ 7456055 w 12356313"/>
                <a:gd name="connsiteY748" fmla="*/ 5488872 h 10355234"/>
                <a:gd name="connsiteX749" fmla="*/ 7554709 w 12356313"/>
                <a:gd name="connsiteY749" fmla="*/ 5752581 h 10355234"/>
                <a:gd name="connsiteX750" fmla="*/ 7549952 w 12356313"/>
                <a:gd name="connsiteY750" fmla="*/ 5755659 h 10355234"/>
                <a:gd name="connsiteX751" fmla="*/ 7054159 w 12356313"/>
                <a:gd name="connsiteY751" fmla="*/ 5314792 h 10355234"/>
                <a:gd name="connsiteX752" fmla="*/ 7057868 w 12356313"/>
                <a:gd name="connsiteY752" fmla="*/ 5309055 h 10355234"/>
                <a:gd name="connsiteX753" fmla="*/ 7558207 w 12356313"/>
                <a:gd name="connsiteY753" fmla="*/ 5750831 h 10355234"/>
                <a:gd name="connsiteX754" fmla="*/ 7461092 w 12356313"/>
                <a:gd name="connsiteY754" fmla="*/ 5491111 h 10355234"/>
                <a:gd name="connsiteX755" fmla="*/ 7545404 w 12356313"/>
                <a:gd name="connsiteY755" fmla="*/ 5529173 h 10355234"/>
                <a:gd name="connsiteX756" fmla="*/ 7560726 w 12356313"/>
                <a:gd name="connsiteY756" fmla="*/ 5750552 h 10355234"/>
                <a:gd name="connsiteX757" fmla="*/ 7558207 w 12356313"/>
                <a:gd name="connsiteY757" fmla="*/ 5750831 h 10355234"/>
                <a:gd name="connsiteX758" fmla="*/ 7342147 w 12356313"/>
                <a:gd name="connsiteY758" fmla="*/ 5222645 h 10355234"/>
                <a:gd name="connsiteX759" fmla="*/ 7355930 w 12356313"/>
                <a:gd name="connsiteY759" fmla="*/ 5221105 h 10355234"/>
                <a:gd name="connsiteX760" fmla="*/ 7454095 w 12356313"/>
                <a:gd name="connsiteY760" fmla="*/ 5483554 h 10355234"/>
                <a:gd name="connsiteX761" fmla="*/ 7059477 w 12356313"/>
                <a:gd name="connsiteY761" fmla="*/ 5305417 h 10355234"/>
                <a:gd name="connsiteX762" fmla="*/ 7060596 w 12356313"/>
                <a:gd name="connsiteY762" fmla="*/ 5283237 h 10355234"/>
                <a:gd name="connsiteX763" fmla="*/ 7311991 w 12356313"/>
                <a:gd name="connsiteY763" fmla="*/ 5200045 h 10355234"/>
                <a:gd name="connsiteX764" fmla="*/ 7342147 w 12356313"/>
                <a:gd name="connsiteY764" fmla="*/ 5222645 h 10355234"/>
                <a:gd name="connsiteX765" fmla="*/ 7580387 w 12356313"/>
                <a:gd name="connsiteY765" fmla="*/ 5757549 h 10355234"/>
                <a:gd name="connsiteX766" fmla="*/ 7565974 w 12356313"/>
                <a:gd name="connsiteY766" fmla="*/ 5749922 h 10355234"/>
                <a:gd name="connsiteX767" fmla="*/ 7564715 w 12356313"/>
                <a:gd name="connsiteY767" fmla="*/ 5750062 h 10355234"/>
                <a:gd name="connsiteX768" fmla="*/ 7549531 w 12356313"/>
                <a:gd name="connsiteY768" fmla="*/ 5530993 h 10355234"/>
                <a:gd name="connsiteX769" fmla="*/ 7768531 w 12356313"/>
                <a:gd name="connsiteY769" fmla="*/ 5629857 h 10355234"/>
                <a:gd name="connsiteX770" fmla="*/ 7580387 w 12356313"/>
                <a:gd name="connsiteY770" fmla="*/ 5757549 h 10355234"/>
                <a:gd name="connsiteX771" fmla="*/ 7982352 w 12356313"/>
                <a:gd name="connsiteY771" fmla="*/ 5686741 h 10355234"/>
                <a:gd name="connsiteX772" fmla="*/ 7946389 w 12356313"/>
                <a:gd name="connsiteY772" fmla="*/ 5680164 h 10355234"/>
                <a:gd name="connsiteX773" fmla="*/ 7927288 w 12356313"/>
                <a:gd name="connsiteY773" fmla="*/ 5697306 h 10355234"/>
                <a:gd name="connsiteX774" fmla="*/ 7776507 w 12356313"/>
                <a:gd name="connsiteY774" fmla="*/ 5629227 h 10355234"/>
                <a:gd name="connsiteX775" fmla="*/ 8301545 w 12356313"/>
                <a:gd name="connsiteY775" fmla="*/ 5273092 h 10355234"/>
                <a:gd name="connsiteX776" fmla="*/ 8375851 w 12356313"/>
                <a:gd name="connsiteY776" fmla="*/ 5279668 h 10355234"/>
                <a:gd name="connsiteX777" fmla="*/ 7982352 w 12356313"/>
                <a:gd name="connsiteY777" fmla="*/ 5686741 h 10355234"/>
                <a:gd name="connsiteX778" fmla="*/ 8527541 w 12356313"/>
                <a:gd name="connsiteY778" fmla="*/ 5119722 h 10355234"/>
                <a:gd name="connsiteX779" fmla="*/ 8528800 w 12356313"/>
                <a:gd name="connsiteY779" fmla="*/ 5121331 h 10355234"/>
                <a:gd name="connsiteX780" fmla="*/ 8379419 w 12356313"/>
                <a:gd name="connsiteY780" fmla="*/ 5275890 h 10355234"/>
                <a:gd name="connsiteX781" fmla="*/ 8306723 w 12356313"/>
                <a:gd name="connsiteY781" fmla="*/ 5269523 h 10355234"/>
                <a:gd name="connsiteX782" fmla="*/ 8527541 w 12356313"/>
                <a:gd name="connsiteY782" fmla="*/ 5119722 h 10355234"/>
                <a:gd name="connsiteX783" fmla="*/ 8796497 w 12356313"/>
                <a:gd name="connsiteY783" fmla="*/ 5304507 h 10355234"/>
                <a:gd name="connsiteX784" fmla="*/ 8793349 w 12356313"/>
                <a:gd name="connsiteY784" fmla="*/ 5312343 h 10355234"/>
                <a:gd name="connsiteX785" fmla="*/ 8384527 w 12356313"/>
                <a:gd name="connsiteY785" fmla="*/ 5276380 h 10355234"/>
                <a:gd name="connsiteX786" fmla="*/ 8531669 w 12356313"/>
                <a:gd name="connsiteY786" fmla="*/ 5124130 h 10355234"/>
                <a:gd name="connsiteX787" fmla="*/ 8560566 w 12356313"/>
                <a:gd name="connsiteY787" fmla="*/ 5129377 h 10355234"/>
                <a:gd name="connsiteX788" fmla="*/ 8571271 w 12356313"/>
                <a:gd name="connsiteY788" fmla="*/ 5122171 h 10355234"/>
                <a:gd name="connsiteX789" fmla="*/ 8796497 w 12356313"/>
                <a:gd name="connsiteY789" fmla="*/ 5304507 h 10355234"/>
                <a:gd name="connsiteX790" fmla="*/ 8764872 w 12356313"/>
                <a:gd name="connsiteY790" fmla="*/ 4877144 h 10355234"/>
                <a:gd name="connsiteX791" fmla="*/ 8744721 w 12356313"/>
                <a:gd name="connsiteY791" fmla="*/ 4874135 h 10355234"/>
                <a:gd name="connsiteX792" fmla="*/ 8732407 w 12356313"/>
                <a:gd name="connsiteY792" fmla="*/ 4901212 h 10355234"/>
                <a:gd name="connsiteX793" fmla="*/ 8735906 w 12356313"/>
                <a:gd name="connsiteY793" fmla="*/ 4907090 h 10355234"/>
                <a:gd name="connsiteX794" fmla="*/ 8568822 w 12356313"/>
                <a:gd name="connsiteY794" fmla="*/ 5079980 h 10355234"/>
                <a:gd name="connsiteX795" fmla="*/ 8540275 w 12356313"/>
                <a:gd name="connsiteY795" fmla="*/ 5075083 h 10355234"/>
                <a:gd name="connsiteX796" fmla="*/ 8529080 w 12356313"/>
                <a:gd name="connsiteY796" fmla="*/ 5082849 h 10355234"/>
                <a:gd name="connsiteX797" fmla="*/ 8174204 w 12356313"/>
                <a:gd name="connsiteY797" fmla="*/ 4795491 h 10355234"/>
                <a:gd name="connsiteX798" fmla="*/ 8180151 w 12356313"/>
                <a:gd name="connsiteY798" fmla="*/ 4778489 h 10355234"/>
                <a:gd name="connsiteX799" fmla="*/ 8895082 w 12356313"/>
                <a:gd name="connsiteY799" fmla="*/ 4742526 h 10355234"/>
                <a:gd name="connsiteX800" fmla="*/ 8764872 w 12356313"/>
                <a:gd name="connsiteY800" fmla="*/ 4877144 h 10355234"/>
                <a:gd name="connsiteX801" fmla="*/ 7081237 w 12356313"/>
                <a:gd name="connsiteY801" fmla="*/ 3548944 h 10355234"/>
                <a:gd name="connsiteX802" fmla="*/ 8455544 w 12356313"/>
                <a:gd name="connsiteY802" fmla="*/ 3061129 h 10355234"/>
                <a:gd name="connsiteX803" fmla="*/ 8480523 w 12356313"/>
                <a:gd name="connsiteY803" fmla="*/ 3082259 h 10355234"/>
                <a:gd name="connsiteX804" fmla="*/ 8523413 w 12356313"/>
                <a:gd name="connsiteY804" fmla="*/ 3055322 h 10355234"/>
                <a:gd name="connsiteX805" fmla="*/ 8523833 w 12356313"/>
                <a:gd name="connsiteY805" fmla="*/ 3041468 h 10355234"/>
                <a:gd name="connsiteX806" fmla="*/ 8797407 w 12356313"/>
                <a:gd name="connsiteY806" fmla="*/ 2980596 h 10355234"/>
                <a:gd name="connsiteX807" fmla="*/ 8566303 w 12356313"/>
                <a:gd name="connsiteY807" fmla="*/ 3346738 h 10355234"/>
                <a:gd name="connsiteX808" fmla="*/ 8541115 w 12356313"/>
                <a:gd name="connsiteY808" fmla="*/ 3342959 h 10355234"/>
                <a:gd name="connsiteX809" fmla="*/ 8513268 w 12356313"/>
                <a:gd name="connsiteY809" fmla="*/ 3380252 h 10355234"/>
                <a:gd name="connsiteX810" fmla="*/ 7082286 w 12356313"/>
                <a:gd name="connsiteY810" fmla="*/ 3552793 h 10355234"/>
                <a:gd name="connsiteX811" fmla="*/ 7081237 w 12356313"/>
                <a:gd name="connsiteY811" fmla="*/ 3548944 h 10355234"/>
                <a:gd name="connsiteX812" fmla="*/ 8556717 w 12356313"/>
                <a:gd name="connsiteY812" fmla="*/ 3412927 h 10355234"/>
                <a:gd name="connsiteX813" fmla="*/ 8565463 w 12356313"/>
                <a:gd name="connsiteY813" fmla="*/ 3409569 h 10355234"/>
                <a:gd name="connsiteX814" fmla="*/ 8968688 w 12356313"/>
                <a:gd name="connsiteY814" fmla="*/ 4085878 h 10355234"/>
                <a:gd name="connsiteX815" fmla="*/ 8956794 w 12356313"/>
                <a:gd name="connsiteY815" fmla="*/ 4116034 h 10355234"/>
                <a:gd name="connsiteX816" fmla="*/ 8991357 w 12356313"/>
                <a:gd name="connsiteY816" fmla="*/ 4137934 h 10355234"/>
                <a:gd name="connsiteX817" fmla="*/ 8998215 w 12356313"/>
                <a:gd name="connsiteY817" fmla="*/ 4135345 h 10355234"/>
                <a:gd name="connsiteX818" fmla="*/ 9165228 w 12356313"/>
                <a:gd name="connsiteY818" fmla="*/ 4415496 h 10355234"/>
                <a:gd name="connsiteX819" fmla="*/ 9151724 w 12356313"/>
                <a:gd name="connsiteY819" fmla="*/ 4457686 h 10355234"/>
                <a:gd name="connsiteX820" fmla="*/ 9159001 w 12356313"/>
                <a:gd name="connsiteY820" fmla="*/ 4469441 h 10355234"/>
                <a:gd name="connsiteX821" fmla="*/ 8899070 w 12356313"/>
                <a:gd name="connsiteY821" fmla="*/ 4738328 h 10355234"/>
                <a:gd name="connsiteX822" fmla="*/ 8179871 w 12356313"/>
                <a:gd name="connsiteY822" fmla="*/ 4774501 h 10355234"/>
                <a:gd name="connsiteX823" fmla="*/ 8178332 w 12356313"/>
                <a:gd name="connsiteY823" fmla="*/ 4767784 h 10355234"/>
                <a:gd name="connsiteX824" fmla="*/ 8158531 w 12356313"/>
                <a:gd name="connsiteY824" fmla="*/ 4750012 h 10355234"/>
                <a:gd name="connsiteX825" fmla="*/ 8541045 w 12356313"/>
                <a:gd name="connsiteY825" fmla="*/ 3412787 h 10355234"/>
                <a:gd name="connsiteX826" fmla="*/ 8556717 w 12356313"/>
                <a:gd name="connsiteY826" fmla="*/ 3412927 h 10355234"/>
                <a:gd name="connsiteX827" fmla="*/ 10096219 w 12356313"/>
                <a:gd name="connsiteY827" fmla="*/ 3258159 h 10355234"/>
                <a:gd name="connsiteX828" fmla="*/ 10000293 w 12356313"/>
                <a:gd name="connsiteY828" fmla="*/ 3665791 h 10355234"/>
                <a:gd name="connsiteX829" fmla="*/ 9988468 w 12356313"/>
                <a:gd name="connsiteY829" fmla="*/ 3666981 h 10355234"/>
                <a:gd name="connsiteX830" fmla="*/ 9974266 w 12356313"/>
                <a:gd name="connsiteY830" fmla="*/ 3698186 h 10355234"/>
                <a:gd name="connsiteX831" fmla="*/ 9989238 w 12356313"/>
                <a:gd name="connsiteY831" fmla="*/ 3712529 h 10355234"/>
                <a:gd name="connsiteX832" fmla="*/ 9945229 w 12356313"/>
                <a:gd name="connsiteY832" fmla="*/ 3899693 h 10355234"/>
                <a:gd name="connsiteX833" fmla="*/ 9935223 w 12356313"/>
                <a:gd name="connsiteY833" fmla="*/ 3900813 h 10355234"/>
                <a:gd name="connsiteX834" fmla="*/ 9922909 w 12356313"/>
                <a:gd name="connsiteY834" fmla="*/ 3927960 h 10355234"/>
                <a:gd name="connsiteX835" fmla="*/ 9924309 w 12356313"/>
                <a:gd name="connsiteY835" fmla="*/ 3930829 h 10355234"/>
                <a:gd name="connsiteX836" fmla="*/ 9213366 w 12356313"/>
                <a:gd name="connsiteY836" fmla="*/ 4423262 h 10355234"/>
                <a:gd name="connsiteX837" fmla="*/ 9208257 w 12356313"/>
                <a:gd name="connsiteY837" fmla="*/ 4417945 h 10355234"/>
                <a:gd name="connsiteX838" fmla="*/ 10086353 w 12356313"/>
                <a:gd name="connsiteY838" fmla="*/ 3253611 h 10355234"/>
                <a:gd name="connsiteX839" fmla="*/ 10096219 w 12356313"/>
                <a:gd name="connsiteY839" fmla="*/ 3258159 h 10355234"/>
                <a:gd name="connsiteX840" fmla="*/ 9302994 w 12356313"/>
                <a:gd name="connsiteY840" fmla="*/ 4718037 h 10355234"/>
                <a:gd name="connsiteX841" fmla="*/ 8904807 w 12356313"/>
                <a:gd name="connsiteY841" fmla="*/ 4738118 h 10355234"/>
                <a:gd name="connsiteX842" fmla="*/ 9161869 w 12356313"/>
                <a:gd name="connsiteY842" fmla="*/ 4472170 h 10355234"/>
                <a:gd name="connsiteX843" fmla="*/ 9197762 w 12356313"/>
                <a:gd name="connsiteY843" fmla="*/ 4478747 h 10355234"/>
                <a:gd name="connsiteX844" fmla="*/ 9201681 w 12356313"/>
                <a:gd name="connsiteY844" fmla="*/ 4476788 h 10355234"/>
                <a:gd name="connsiteX845" fmla="*/ 9323145 w 12356313"/>
                <a:gd name="connsiteY845" fmla="*/ 4680534 h 10355234"/>
                <a:gd name="connsiteX846" fmla="*/ 9302994 w 12356313"/>
                <a:gd name="connsiteY846" fmla="*/ 4718037 h 10355234"/>
                <a:gd name="connsiteX847" fmla="*/ 9219243 w 12356313"/>
                <a:gd name="connsiteY847" fmla="*/ 4434177 h 10355234"/>
                <a:gd name="connsiteX848" fmla="*/ 9218823 w 12356313"/>
                <a:gd name="connsiteY848" fmla="*/ 4432498 h 10355234"/>
                <a:gd name="connsiteX849" fmla="*/ 9215744 w 12356313"/>
                <a:gd name="connsiteY849" fmla="*/ 4426341 h 10355234"/>
                <a:gd name="connsiteX850" fmla="*/ 9926617 w 12356313"/>
                <a:gd name="connsiteY850" fmla="*/ 3933978 h 10355234"/>
                <a:gd name="connsiteX851" fmla="*/ 9935713 w 12356313"/>
                <a:gd name="connsiteY851" fmla="*/ 3940205 h 10355234"/>
                <a:gd name="connsiteX852" fmla="*/ 9870643 w 12356313"/>
                <a:gd name="connsiteY852" fmla="*/ 4216787 h 10355234"/>
                <a:gd name="connsiteX853" fmla="*/ 9841886 w 12356313"/>
                <a:gd name="connsiteY853" fmla="*/ 4219026 h 10355234"/>
                <a:gd name="connsiteX854" fmla="*/ 9809002 w 12356313"/>
                <a:gd name="connsiteY854" fmla="*/ 4280039 h 10355234"/>
                <a:gd name="connsiteX855" fmla="*/ 9219243 w 12356313"/>
                <a:gd name="connsiteY855" fmla="*/ 4434177 h 10355234"/>
                <a:gd name="connsiteX856" fmla="*/ 10693814 w 12356313"/>
                <a:gd name="connsiteY856" fmla="*/ 2885020 h 10355234"/>
                <a:gd name="connsiteX857" fmla="*/ 10702770 w 12356313"/>
                <a:gd name="connsiteY857" fmla="*/ 2885790 h 10355234"/>
                <a:gd name="connsiteX858" fmla="*/ 10752377 w 12356313"/>
                <a:gd name="connsiteY858" fmla="*/ 3494230 h 10355234"/>
                <a:gd name="connsiteX859" fmla="*/ 10739853 w 12356313"/>
                <a:gd name="connsiteY859" fmla="*/ 3498428 h 10355234"/>
                <a:gd name="connsiteX860" fmla="*/ 10376440 w 12356313"/>
                <a:gd name="connsiteY860" fmla="*/ 2922803 h 10355234"/>
                <a:gd name="connsiteX861" fmla="*/ 10439552 w 12356313"/>
                <a:gd name="connsiteY861" fmla="*/ 2851785 h 10355234"/>
                <a:gd name="connsiteX862" fmla="*/ 10666177 w 12356313"/>
                <a:gd name="connsiteY862" fmla="*/ 2852065 h 10355234"/>
                <a:gd name="connsiteX863" fmla="*/ 10693814 w 12356313"/>
                <a:gd name="connsiteY863" fmla="*/ 2885020 h 10355234"/>
                <a:gd name="connsiteX864" fmla="*/ 12267530 w 12356313"/>
                <a:gd name="connsiteY864" fmla="*/ 3372556 h 10355234"/>
                <a:gd name="connsiteX865" fmla="*/ 12266760 w 12356313"/>
                <a:gd name="connsiteY865" fmla="*/ 3374725 h 10355234"/>
                <a:gd name="connsiteX866" fmla="*/ 12265850 w 12356313"/>
                <a:gd name="connsiteY866" fmla="*/ 3386899 h 10355234"/>
                <a:gd name="connsiteX867" fmla="*/ 11633902 w 12356313"/>
                <a:gd name="connsiteY867" fmla="*/ 3445882 h 10355234"/>
                <a:gd name="connsiteX868" fmla="*/ 11611862 w 12356313"/>
                <a:gd name="connsiteY868" fmla="*/ 3422443 h 10355234"/>
                <a:gd name="connsiteX869" fmla="*/ 11577158 w 12356313"/>
                <a:gd name="connsiteY869" fmla="*/ 3444203 h 10355234"/>
                <a:gd name="connsiteX870" fmla="*/ 11576528 w 12356313"/>
                <a:gd name="connsiteY870" fmla="*/ 3451270 h 10355234"/>
                <a:gd name="connsiteX871" fmla="*/ 10792539 w 12356313"/>
                <a:gd name="connsiteY871" fmla="*/ 3524456 h 10355234"/>
                <a:gd name="connsiteX872" fmla="*/ 10765181 w 12356313"/>
                <a:gd name="connsiteY872" fmla="*/ 3494789 h 10355234"/>
                <a:gd name="connsiteX873" fmla="*/ 10756226 w 12356313"/>
                <a:gd name="connsiteY873" fmla="*/ 3494020 h 10355234"/>
                <a:gd name="connsiteX874" fmla="*/ 10706618 w 12356313"/>
                <a:gd name="connsiteY874" fmla="*/ 2885580 h 10355234"/>
                <a:gd name="connsiteX875" fmla="*/ 10734955 w 12356313"/>
                <a:gd name="connsiteY875" fmla="*/ 2863260 h 10355234"/>
                <a:gd name="connsiteX876" fmla="*/ 12267530 w 12356313"/>
                <a:gd name="connsiteY876" fmla="*/ 3372556 h 10355234"/>
                <a:gd name="connsiteX877" fmla="*/ 11149094 w 12356313"/>
                <a:gd name="connsiteY877" fmla="*/ 2053453 h 10355234"/>
                <a:gd name="connsiteX878" fmla="*/ 11150844 w 12356313"/>
                <a:gd name="connsiteY878" fmla="*/ 2054712 h 10355234"/>
                <a:gd name="connsiteX879" fmla="*/ 10717744 w 12356313"/>
                <a:gd name="connsiteY879" fmla="*/ 2818131 h 10355234"/>
                <a:gd name="connsiteX880" fmla="*/ 10709837 w 12356313"/>
                <a:gd name="connsiteY880" fmla="*/ 2815192 h 10355234"/>
                <a:gd name="connsiteX881" fmla="*/ 10666877 w 12356313"/>
                <a:gd name="connsiteY881" fmla="*/ 2842130 h 10355234"/>
                <a:gd name="connsiteX882" fmla="*/ 10666107 w 12356313"/>
                <a:gd name="connsiteY882" fmla="*/ 2848217 h 10355234"/>
                <a:gd name="connsiteX883" fmla="*/ 10443050 w 12356313"/>
                <a:gd name="connsiteY883" fmla="*/ 2847937 h 10355234"/>
                <a:gd name="connsiteX884" fmla="*/ 11149094 w 12356313"/>
                <a:gd name="connsiteY884" fmla="*/ 2053453 h 10355234"/>
                <a:gd name="connsiteX885" fmla="*/ 10434304 w 12356313"/>
                <a:gd name="connsiteY885" fmla="*/ 2851785 h 10355234"/>
                <a:gd name="connsiteX886" fmla="*/ 10374271 w 12356313"/>
                <a:gd name="connsiteY886" fmla="*/ 2919374 h 10355234"/>
                <a:gd name="connsiteX887" fmla="*/ 10331521 w 12356313"/>
                <a:gd name="connsiteY887" fmla="*/ 2851716 h 10355234"/>
                <a:gd name="connsiteX888" fmla="*/ 10434304 w 12356313"/>
                <a:gd name="connsiteY888" fmla="*/ 2851785 h 10355234"/>
                <a:gd name="connsiteX889" fmla="*/ 10176472 w 12356313"/>
                <a:gd name="connsiteY889" fmla="*/ 2673857 h 10355234"/>
                <a:gd name="connsiteX890" fmla="*/ 10202850 w 12356313"/>
                <a:gd name="connsiteY890" fmla="*/ 2699186 h 10355234"/>
                <a:gd name="connsiteX891" fmla="*/ 10228248 w 12356313"/>
                <a:gd name="connsiteY891" fmla="*/ 2695408 h 10355234"/>
                <a:gd name="connsiteX892" fmla="*/ 10324384 w 12356313"/>
                <a:gd name="connsiteY892" fmla="*/ 2847727 h 10355234"/>
                <a:gd name="connsiteX893" fmla="*/ 9409136 w 12356313"/>
                <a:gd name="connsiteY893" fmla="*/ 2846748 h 10355234"/>
                <a:gd name="connsiteX894" fmla="*/ 9408996 w 12356313"/>
                <a:gd name="connsiteY894" fmla="*/ 2844579 h 10355234"/>
                <a:gd name="connsiteX895" fmla="*/ 10176472 w 12356313"/>
                <a:gd name="connsiteY895" fmla="*/ 2673857 h 10355234"/>
                <a:gd name="connsiteX896" fmla="*/ 9077698 w 12356313"/>
                <a:gd name="connsiteY896" fmla="*/ 2918255 h 10355234"/>
                <a:gd name="connsiteX897" fmla="*/ 9092531 w 12356313"/>
                <a:gd name="connsiteY897" fmla="*/ 2931969 h 10355234"/>
                <a:gd name="connsiteX898" fmla="*/ 9117720 w 12356313"/>
                <a:gd name="connsiteY898" fmla="*/ 2916156 h 10355234"/>
                <a:gd name="connsiteX899" fmla="*/ 9117930 w 12356313"/>
                <a:gd name="connsiteY899" fmla="*/ 2909369 h 10355234"/>
                <a:gd name="connsiteX900" fmla="*/ 9352811 w 12356313"/>
                <a:gd name="connsiteY900" fmla="*/ 2857103 h 10355234"/>
                <a:gd name="connsiteX901" fmla="*/ 9373942 w 12356313"/>
                <a:gd name="connsiteY901" fmla="*/ 2876904 h 10355234"/>
                <a:gd name="connsiteX902" fmla="*/ 9408575 w 12356313"/>
                <a:gd name="connsiteY902" fmla="*/ 2855144 h 10355234"/>
                <a:gd name="connsiteX903" fmla="*/ 9409136 w 12356313"/>
                <a:gd name="connsiteY903" fmla="*/ 2850736 h 10355234"/>
                <a:gd name="connsiteX904" fmla="*/ 10326833 w 12356313"/>
                <a:gd name="connsiteY904" fmla="*/ 2851716 h 10355234"/>
                <a:gd name="connsiteX905" fmla="*/ 10371472 w 12356313"/>
                <a:gd name="connsiteY905" fmla="*/ 2922453 h 10355234"/>
                <a:gd name="connsiteX906" fmla="*/ 10128474 w 12356313"/>
                <a:gd name="connsiteY906" fmla="*/ 3195887 h 10355234"/>
                <a:gd name="connsiteX907" fmla="*/ 10093700 w 12356313"/>
                <a:gd name="connsiteY907" fmla="*/ 3190290 h 10355234"/>
                <a:gd name="connsiteX908" fmla="*/ 10072710 w 12356313"/>
                <a:gd name="connsiteY908" fmla="*/ 3236398 h 10355234"/>
                <a:gd name="connsiteX909" fmla="*/ 10083205 w 12356313"/>
                <a:gd name="connsiteY909" fmla="*/ 3251092 h 10355234"/>
                <a:gd name="connsiteX910" fmla="*/ 9205109 w 12356313"/>
                <a:gd name="connsiteY910" fmla="*/ 4415426 h 10355234"/>
                <a:gd name="connsiteX911" fmla="*/ 9172574 w 12356313"/>
                <a:gd name="connsiteY911" fmla="*/ 4411578 h 10355234"/>
                <a:gd name="connsiteX912" fmla="*/ 9168516 w 12356313"/>
                <a:gd name="connsiteY912" fmla="*/ 4413607 h 10355234"/>
                <a:gd name="connsiteX913" fmla="*/ 9001503 w 12356313"/>
                <a:gd name="connsiteY913" fmla="*/ 4133456 h 10355234"/>
                <a:gd name="connsiteX914" fmla="*/ 9013187 w 12356313"/>
                <a:gd name="connsiteY914" fmla="*/ 4103439 h 10355234"/>
                <a:gd name="connsiteX915" fmla="*/ 8978624 w 12356313"/>
                <a:gd name="connsiteY915" fmla="*/ 4081540 h 10355234"/>
                <a:gd name="connsiteX916" fmla="*/ 8971977 w 12356313"/>
                <a:gd name="connsiteY916" fmla="*/ 4083988 h 10355234"/>
                <a:gd name="connsiteX917" fmla="*/ 8568752 w 12356313"/>
                <a:gd name="connsiteY917" fmla="*/ 3407679 h 10355234"/>
                <a:gd name="connsiteX918" fmla="*/ 8583795 w 12356313"/>
                <a:gd name="connsiteY918" fmla="*/ 3370177 h 10355234"/>
                <a:gd name="connsiteX919" fmla="*/ 8569522 w 12356313"/>
                <a:gd name="connsiteY919" fmla="*/ 3348907 h 10355234"/>
                <a:gd name="connsiteX920" fmla="*/ 8802724 w 12356313"/>
                <a:gd name="connsiteY920" fmla="*/ 2979477 h 10355234"/>
                <a:gd name="connsiteX921" fmla="*/ 9077698 w 12356313"/>
                <a:gd name="connsiteY921" fmla="*/ 2918255 h 10355234"/>
                <a:gd name="connsiteX922" fmla="*/ 8800416 w 12356313"/>
                <a:gd name="connsiteY922" fmla="*/ 2975908 h 10355234"/>
                <a:gd name="connsiteX923" fmla="*/ 8522923 w 12356313"/>
                <a:gd name="connsiteY923" fmla="*/ 3037620 h 10355234"/>
                <a:gd name="connsiteX924" fmla="*/ 8516626 w 12356313"/>
                <a:gd name="connsiteY924" fmla="*/ 3025236 h 10355234"/>
                <a:gd name="connsiteX925" fmla="*/ 9069862 w 12356313"/>
                <a:gd name="connsiteY925" fmla="*/ 2537490 h 10355234"/>
                <a:gd name="connsiteX926" fmla="*/ 9074619 w 12356313"/>
                <a:gd name="connsiteY926" fmla="*/ 2541478 h 10355234"/>
                <a:gd name="connsiteX927" fmla="*/ 8800416 w 12356313"/>
                <a:gd name="connsiteY927" fmla="*/ 2975908 h 10355234"/>
                <a:gd name="connsiteX928" fmla="*/ 8570851 w 12356313"/>
                <a:gd name="connsiteY928" fmla="*/ 1813113 h 10355234"/>
                <a:gd name="connsiteX929" fmla="*/ 8565254 w 12356313"/>
                <a:gd name="connsiteY929" fmla="*/ 1813743 h 10355234"/>
                <a:gd name="connsiteX930" fmla="*/ 8555178 w 12356313"/>
                <a:gd name="connsiteY930" fmla="*/ 1818221 h 10355234"/>
                <a:gd name="connsiteX931" fmla="*/ 8407196 w 12356313"/>
                <a:gd name="connsiteY931" fmla="*/ 1628888 h 10355234"/>
                <a:gd name="connsiteX932" fmla="*/ 8413704 w 12356313"/>
                <a:gd name="connsiteY932" fmla="*/ 1608737 h 10355234"/>
                <a:gd name="connsiteX933" fmla="*/ 8388586 w 12356313"/>
                <a:gd name="connsiteY933" fmla="*/ 1592785 h 10355234"/>
                <a:gd name="connsiteX934" fmla="*/ 8381449 w 12356313"/>
                <a:gd name="connsiteY934" fmla="*/ 1595933 h 10355234"/>
                <a:gd name="connsiteX935" fmla="*/ 8032239 w 12356313"/>
                <a:gd name="connsiteY935" fmla="*/ 1149119 h 10355234"/>
                <a:gd name="connsiteX936" fmla="*/ 8043714 w 12356313"/>
                <a:gd name="connsiteY936" fmla="*/ 1114415 h 10355234"/>
                <a:gd name="connsiteX937" fmla="*/ 8042035 w 12356313"/>
                <a:gd name="connsiteY937" fmla="*/ 1109377 h 10355234"/>
                <a:gd name="connsiteX938" fmla="*/ 8593241 w 12356313"/>
                <a:gd name="connsiteY938" fmla="*/ 861411 h 10355234"/>
                <a:gd name="connsiteX939" fmla="*/ 8611363 w 12356313"/>
                <a:gd name="connsiteY939" fmla="*/ 873656 h 10355234"/>
                <a:gd name="connsiteX940" fmla="*/ 8570851 w 12356313"/>
                <a:gd name="connsiteY940" fmla="*/ 1813113 h 10355234"/>
                <a:gd name="connsiteX941" fmla="*/ 8592891 w 12356313"/>
                <a:gd name="connsiteY941" fmla="*/ 838882 h 10355234"/>
                <a:gd name="connsiteX942" fmla="*/ 8590792 w 12356313"/>
                <a:gd name="connsiteY942" fmla="*/ 855044 h 10355234"/>
                <a:gd name="connsiteX943" fmla="*/ 8591701 w 12356313"/>
                <a:gd name="connsiteY943" fmla="*/ 857843 h 10355234"/>
                <a:gd name="connsiteX944" fmla="*/ 8040496 w 12356313"/>
                <a:gd name="connsiteY944" fmla="*/ 1105809 h 10355234"/>
                <a:gd name="connsiteX945" fmla="*/ 8006561 w 12356313"/>
                <a:gd name="connsiteY945" fmla="*/ 1086638 h 10355234"/>
                <a:gd name="connsiteX946" fmla="*/ 7935614 w 12356313"/>
                <a:gd name="connsiteY946" fmla="*/ 481276 h 10355234"/>
                <a:gd name="connsiteX947" fmla="*/ 7939042 w 12356313"/>
                <a:gd name="connsiteY947" fmla="*/ 480856 h 10355234"/>
                <a:gd name="connsiteX948" fmla="*/ 7971508 w 12356313"/>
                <a:gd name="connsiteY948" fmla="*/ 458467 h 10355234"/>
                <a:gd name="connsiteX949" fmla="*/ 8592891 w 12356313"/>
                <a:gd name="connsiteY949" fmla="*/ 838882 h 10355234"/>
                <a:gd name="connsiteX950" fmla="*/ 7877611 w 12356313"/>
                <a:gd name="connsiteY950" fmla="*/ 411938 h 10355234"/>
                <a:gd name="connsiteX951" fmla="*/ 7875861 w 12356313"/>
                <a:gd name="connsiteY951" fmla="*/ 440695 h 10355234"/>
                <a:gd name="connsiteX952" fmla="*/ 7931696 w 12356313"/>
                <a:gd name="connsiteY952" fmla="*/ 481696 h 10355234"/>
                <a:gd name="connsiteX953" fmla="*/ 8002643 w 12356313"/>
                <a:gd name="connsiteY953" fmla="*/ 1087127 h 10355234"/>
                <a:gd name="connsiteX954" fmla="*/ 8000964 w 12356313"/>
                <a:gd name="connsiteY954" fmla="*/ 1087337 h 10355234"/>
                <a:gd name="connsiteX955" fmla="*/ 7994456 w 12356313"/>
                <a:gd name="connsiteY955" fmla="*/ 1089506 h 10355234"/>
                <a:gd name="connsiteX956" fmla="*/ 7605366 w 12356313"/>
                <a:gd name="connsiteY956" fmla="*/ 317272 h 10355234"/>
                <a:gd name="connsiteX957" fmla="*/ 7612783 w 12356313"/>
                <a:gd name="connsiteY957" fmla="*/ 309225 h 10355234"/>
                <a:gd name="connsiteX958" fmla="*/ 7877611 w 12356313"/>
                <a:gd name="connsiteY958" fmla="*/ 411938 h 10355234"/>
                <a:gd name="connsiteX959" fmla="*/ 6953476 w 12356313"/>
                <a:gd name="connsiteY959" fmla="*/ 64758 h 10355234"/>
                <a:gd name="connsiteX960" fmla="*/ 6959353 w 12356313"/>
                <a:gd name="connsiteY960" fmla="*/ 55662 h 10355234"/>
                <a:gd name="connsiteX961" fmla="*/ 7349773 w 12356313"/>
                <a:gd name="connsiteY961" fmla="*/ 207142 h 10355234"/>
                <a:gd name="connsiteX962" fmla="*/ 7349354 w 12356313"/>
                <a:gd name="connsiteY962" fmla="*/ 219037 h 10355234"/>
                <a:gd name="connsiteX963" fmla="*/ 7378320 w 12356313"/>
                <a:gd name="connsiteY963" fmla="*/ 237438 h 10355234"/>
                <a:gd name="connsiteX964" fmla="*/ 7394623 w 12356313"/>
                <a:gd name="connsiteY964" fmla="*/ 224564 h 10355234"/>
                <a:gd name="connsiteX965" fmla="*/ 7573880 w 12356313"/>
                <a:gd name="connsiteY965" fmla="*/ 294112 h 10355234"/>
                <a:gd name="connsiteX966" fmla="*/ 7573600 w 12356313"/>
                <a:gd name="connsiteY966" fmla="*/ 304118 h 10355234"/>
                <a:gd name="connsiteX967" fmla="*/ 7598719 w 12356313"/>
                <a:gd name="connsiteY967" fmla="*/ 320070 h 10355234"/>
                <a:gd name="connsiteX968" fmla="*/ 7601797 w 12356313"/>
                <a:gd name="connsiteY968" fmla="*/ 319021 h 10355234"/>
                <a:gd name="connsiteX969" fmla="*/ 7990958 w 12356313"/>
                <a:gd name="connsiteY969" fmla="*/ 1091326 h 10355234"/>
                <a:gd name="connsiteX970" fmla="*/ 7984941 w 12356313"/>
                <a:gd name="connsiteY970" fmla="*/ 1095664 h 10355234"/>
                <a:gd name="connsiteX971" fmla="*/ 6953476 w 12356313"/>
                <a:gd name="connsiteY971" fmla="*/ 64758 h 10355234"/>
                <a:gd name="connsiteX972" fmla="*/ 8571621 w 12356313"/>
                <a:gd name="connsiteY972" fmla="*/ 1870907 h 10355234"/>
                <a:gd name="connsiteX973" fmla="*/ 8577918 w 12356313"/>
                <a:gd name="connsiteY973" fmla="*/ 1870207 h 10355234"/>
                <a:gd name="connsiteX974" fmla="*/ 8587573 w 12356313"/>
                <a:gd name="connsiteY974" fmla="*/ 1866009 h 10355234"/>
                <a:gd name="connsiteX975" fmla="*/ 9071751 w 12356313"/>
                <a:gd name="connsiteY975" fmla="*/ 2485504 h 10355234"/>
                <a:gd name="connsiteX976" fmla="*/ 9060136 w 12356313"/>
                <a:gd name="connsiteY976" fmla="*/ 2518949 h 10355234"/>
                <a:gd name="connsiteX977" fmla="*/ 8517746 w 12356313"/>
                <a:gd name="connsiteY977" fmla="*/ 2651678 h 10355234"/>
                <a:gd name="connsiteX978" fmla="*/ 8571621 w 12356313"/>
                <a:gd name="connsiteY978" fmla="*/ 1870907 h 10355234"/>
                <a:gd name="connsiteX979" fmla="*/ 8517465 w 12356313"/>
                <a:gd name="connsiteY979" fmla="*/ 2655806 h 10355234"/>
                <a:gd name="connsiteX980" fmla="*/ 9061116 w 12356313"/>
                <a:gd name="connsiteY980" fmla="*/ 2522797 h 10355234"/>
                <a:gd name="connsiteX981" fmla="*/ 9067203 w 12356313"/>
                <a:gd name="connsiteY981" fmla="*/ 2534551 h 10355234"/>
                <a:gd name="connsiteX982" fmla="*/ 8513967 w 12356313"/>
                <a:gd name="connsiteY982" fmla="*/ 3022227 h 10355234"/>
                <a:gd name="connsiteX983" fmla="*/ 8496475 w 12356313"/>
                <a:gd name="connsiteY983" fmla="*/ 3012362 h 10355234"/>
                <a:gd name="connsiteX984" fmla="*/ 8492907 w 12356313"/>
                <a:gd name="connsiteY984" fmla="*/ 3011942 h 10355234"/>
                <a:gd name="connsiteX985" fmla="*/ 8517465 w 12356313"/>
                <a:gd name="connsiteY985" fmla="*/ 2655806 h 10355234"/>
                <a:gd name="connsiteX986" fmla="*/ 8513478 w 12356313"/>
                <a:gd name="connsiteY986" fmla="*/ 2656785 h 10355234"/>
                <a:gd name="connsiteX987" fmla="*/ 8489059 w 12356313"/>
                <a:gd name="connsiteY987" fmla="*/ 3011452 h 10355234"/>
                <a:gd name="connsiteX988" fmla="*/ 8455404 w 12356313"/>
                <a:gd name="connsiteY988" fmla="*/ 3033912 h 10355234"/>
                <a:gd name="connsiteX989" fmla="*/ 7878380 w 12356313"/>
                <a:gd name="connsiteY989" fmla="*/ 2837652 h 10355234"/>
                <a:gd name="connsiteX990" fmla="*/ 7879500 w 12356313"/>
                <a:gd name="connsiteY990" fmla="*/ 2834363 h 10355234"/>
                <a:gd name="connsiteX991" fmla="*/ 7879640 w 12356313"/>
                <a:gd name="connsiteY991" fmla="*/ 2811904 h 10355234"/>
                <a:gd name="connsiteX992" fmla="*/ 8513478 w 12356313"/>
                <a:gd name="connsiteY992" fmla="*/ 2656785 h 10355234"/>
                <a:gd name="connsiteX993" fmla="*/ 7379090 w 12356313"/>
                <a:gd name="connsiteY993" fmla="*/ 3248503 h 10355234"/>
                <a:gd name="connsiteX994" fmla="*/ 7389445 w 12356313"/>
                <a:gd name="connsiteY994" fmla="*/ 3254170 h 10355234"/>
                <a:gd name="connsiteX995" fmla="*/ 7418482 w 12356313"/>
                <a:gd name="connsiteY995" fmla="*/ 3235909 h 10355234"/>
                <a:gd name="connsiteX996" fmla="*/ 7413724 w 12356313"/>
                <a:gd name="connsiteY996" fmla="*/ 3215828 h 10355234"/>
                <a:gd name="connsiteX997" fmla="*/ 7553869 w 12356313"/>
                <a:gd name="connsiteY997" fmla="*/ 3083659 h 10355234"/>
                <a:gd name="connsiteX998" fmla="*/ 7562685 w 12356313"/>
                <a:gd name="connsiteY998" fmla="*/ 3088347 h 10355234"/>
                <a:gd name="connsiteX999" fmla="*/ 7587874 w 12356313"/>
                <a:gd name="connsiteY999" fmla="*/ 3072464 h 10355234"/>
                <a:gd name="connsiteX1000" fmla="*/ 7583956 w 12356313"/>
                <a:gd name="connsiteY1000" fmla="*/ 3055252 h 10355234"/>
                <a:gd name="connsiteX1001" fmla="*/ 7790780 w 12356313"/>
                <a:gd name="connsiteY1001" fmla="*/ 2860182 h 10355234"/>
                <a:gd name="connsiteX1002" fmla="*/ 7815968 w 12356313"/>
                <a:gd name="connsiteY1002" fmla="*/ 2874175 h 10355234"/>
                <a:gd name="connsiteX1003" fmla="*/ 7877051 w 12356313"/>
                <a:gd name="connsiteY1003" fmla="*/ 2841360 h 10355234"/>
                <a:gd name="connsiteX1004" fmla="*/ 8454145 w 12356313"/>
                <a:gd name="connsiteY1004" fmla="*/ 3037690 h 10355234"/>
                <a:gd name="connsiteX1005" fmla="*/ 8453585 w 12356313"/>
                <a:gd name="connsiteY1005" fmla="*/ 3039299 h 10355234"/>
                <a:gd name="connsiteX1006" fmla="*/ 8454285 w 12356313"/>
                <a:gd name="connsiteY1006" fmla="*/ 3057351 h 10355234"/>
                <a:gd name="connsiteX1007" fmla="*/ 7079978 w 12356313"/>
                <a:gd name="connsiteY1007" fmla="*/ 3545236 h 10355234"/>
                <a:gd name="connsiteX1008" fmla="*/ 7074310 w 12356313"/>
                <a:gd name="connsiteY1008" fmla="*/ 3536001 h 10355234"/>
                <a:gd name="connsiteX1009" fmla="*/ 7379090 w 12356313"/>
                <a:gd name="connsiteY1009" fmla="*/ 3248503 h 10355234"/>
                <a:gd name="connsiteX1010" fmla="*/ 7063605 w 12356313"/>
                <a:gd name="connsiteY1010" fmla="*/ 3590645 h 10355234"/>
                <a:gd name="connsiteX1011" fmla="*/ 7082007 w 12356313"/>
                <a:gd name="connsiteY1011" fmla="*/ 3567066 h 10355234"/>
                <a:gd name="connsiteX1012" fmla="*/ 7082706 w 12356313"/>
                <a:gd name="connsiteY1012" fmla="*/ 3556781 h 10355234"/>
                <a:gd name="connsiteX1013" fmla="*/ 8513827 w 12356313"/>
                <a:gd name="connsiteY1013" fmla="*/ 3384240 h 10355234"/>
                <a:gd name="connsiteX1014" fmla="*/ 8514037 w 12356313"/>
                <a:gd name="connsiteY1014" fmla="*/ 3385850 h 10355234"/>
                <a:gd name="connsiteX1015" fmla="*/ 8537337 w 12356313"/>
                <a:gd name="connsiteY1015" fmla="*/ 3411808 h 10355234"/>
                <a:gd name="connsiteX1016" fmla="*/ 8154683 w 12356313"/>
                <a:gd name="connsiteY1016" fmla="*/ 4749452 h 10355234"/>
                <a:gd name="connsiteX1017" fmla="*/ 8141180 w 12356313"/>
                <a:gd name="connsiteY1017" fmla="*/ 4750992 h 10355234"/>
                <a:gd name="connsiteX1018" fmla="*/ 8124247 w 12356313"/>
                <a:gd name="connsiteY1018" fmla="*/ 4788284 h 10355234"/>
                <a:gd name="connsiteX1019" fmla="*/ 8161470 w 12356313"/>
                <a:gd name="connsiteY1019" fmla="*/ 4805217 h 10355234"/>
                <a:gd name="connsiteX1020" fmla="*/ 8171615 w 12356313"/>
                <a:gd name="connsiteY1020" fmla="*/ 4798640 h 10355234"/>
                <a:gd name="connsiteX1021" fmla="*/ 8526632 w 12356313"/>
                <a:gd name="connsiteY1021" fmla="*/ 5086067 h 10355234"/>
                <a:gd name="connsiteX1022" fmla="*/ 8523413 w 12356313"/>
                <a:gd name="connsiteY1022" fmla="*/ 5112515 h 10355234"/>
                <a:gd name="connsiteX1023" fmla="*/ 8525442 w 12356313"/>
                <a:gd name="connsiteY1023" fmla="*/ 5116574 h 10355234"/>
                <a:gd name="connsiteX1024" fmla="*/ 8300636 w 12356313"/>
                <a:gd name="connsiteY1024" fmla="*/ 5269033 h 10355234"/>
                <a:gd name="connsiteX1025" fmla="*/ 7526792 w 12356313"/>
                <a:gd name="connsiteY1025" fmla="*/ 5200955 h 10355234"/>
                <a:gd name="connsiteX1026" fmla="*/ 7482012 w 12356313"/>
                <a:gd name="connsiteY1026" fmla="*/ 4554102 h 10355234"/>
                <a:gd name="connsiteX1027" fmla="*/ 7529171 w 12356313"/>
                <a:gd name="connsiteY1027" fmla="*/ 4506034 h 10355234"/>
                <a:gd name="connsiteX1028" fmla="*/ 7480963 w 12356313"/>
                <a:gd name="connsiteY1028" fmla="*/ 4448731 h 10355234"/>
                <a:gd name="connsiteX1029" fmla="*/ 7456265 w 12356313"/>
                <a:gd name="connsiteY1029" fmla="*/ 4452789 h 10355234"/>
                <a:gd name="connsiteX1030" fmla="*/ 7063605 w 12356313"/>
                <a:gd name="connsiteY1030" fmla="*/ 3590645 h 10355234"/>
                <a:gd name="connsiteX1031" fmla="*/ 6992168 w 12356313"/>
                <a:gd name="connsiteY1031" fmla="*/ 4115964 h 10355234"/>
                <a:gd name="connsiteX1032" fmla="*/ 6988180 w 12356313"/>
                <a:gd name="connsiteY1032" fmla="*/ 4127159 h 10355234"/>
                <a:gd name="connsiteX1033" fmla="*/ 7010290 w 12356313"/>
                <a:gd name="connsiteY1033" fmla="*/ 4153396 h 10355234"/>
                <a:gd name="connsiteX1034" fmla="*/ 7029671 w 12356313"/>
                <a:gd name="connsiteY1034" fmla="*/ 4146050 h 10355234"/>
                <a:gd name="connsiteX1035" fmla="*/ 7179822 w 12356313"/>
                <a:gd name="connsiteY1035" fmla="*/ 4266395 h 10355234"/>
                <a:gd name="connsiteX1036" fmla="*/ 7176393 w 12356313"/>
                <a:gd name="connsiteY1036" fmla="*/ 4275770 h 10355234"/>
                <a:gd name="connsiteX1037" fmla="*/ 7195565 w 12356313"/>
                <a:gd name="connsiteY1037" fmla="*/ 4298580 h 10355234"/>
                <a:gd name="connsiteX1038" fmla="*/ 7212077 w 12356313"/>
                <a:gd name="connsiteY1038" fmla="*/ 4292283 h 10355234"/>
                <a:gd name="connsiteX1039" fmla="*/ 7433944 w 12356313"/>
                <a:gd name="connsiteY1039" fmla="*/ 4470071 h 10355234"/>
                <a:gd name="connsiteX1040" fmla="*/ 7423589 w 12356313"/>
                <a:gd name="connsiteY1040" fmla="*/ 4497008 h 10355234"/>
                <a:gd name="connsiteX1041" fmla="*/ 7464520 w 12356313"/>
                <a:gd name="connsiteY1041" fmla="*/ 4552913 h 10355234"/>
                <a:gd name="connsiteX1042" fmla="*/ 7350053 w 12356313"/>
                <a:gd name="connsiteY1042" fmla="*/ 5151557 h 10355234"/>
                <a:gd name="connsiteX1043" fmla="*/ 7348374 w 12356313"/>
                <a:gd name="connsiteY1043" fmla="*/ 5151277 h 10355234"/>
                <a:gd name="connsiteX1044" fmla="*/ 7330602 w 12356313"/>
                <a:gd name="connsiteY1044" fmla="*/ 5154496 h 10355234"/>
                <a:gd name="connsiteX1045" fmla="*/ 6657092 w 12356313"/>
                <a:gd name="connsiteY1045" fmla="*/ 3861071 h 10355234"/>
                <a:gd name="connsiteX1046" fmla="*/ 6665418 w 12356313"/>
                <a:gd name="connsiteY1046" fmla="*/ 3854144 h 10355234"/>
                <a:gd name="connsiteX1047" fmla="*/ 6992168 w 12356313"/>
                <a:gd name="connsiteY1047" fmla="*/ 4115964 h 10355234"/>
                <a:gd name="connsiteX1048" fmla="*/ 6635822 w 12356313"/>
                <a:gd name="connsiteY1048" fmla="*/ 3865899 h 10355234"/>
                <a:gd name="connsiteX1049" fmla="*/ 6653524 w 12356313"/>
                <a:gd name="connsiteY1049" fmla="*/ 3862680 h 10355234"/>
                <a:gd name="connsiteX1050" fmla="*/ 7327033 w 12356313"/>
                <a:gd name="connsiteY1050" fmla="*/ 5156105 h 10355234"/>
                <a:gd name="connsiteX1051" fmla="*/ 7309542 w 12356313"/>
                <a:gd name="connsiteY1051" fmla="*/ 5183813 h 10355234"/>
                <a:gd name="connsiteX1052" fmla="*/ 7310801 w 12356313"/>
                <a:gd name="connsiteY1052" fmla="*/ 5196267 h 10355234"/>
                <a:gd name="connsiteX1053" fmla="*/ 7059547 w 12356313"/>
                <a:gd name="connsiteY1053" fmla="*/ 5279458 h 10355234"/>
                <a:gd name="connsiteX1054" fmla="*/ 7013648 w 12356313"/>
                <a:gd name="connsiteY1054" fmla="*/ 5258958 h 10355234"/>
                <a:gd name="connsiteX1055" fmla="*/ 6992657 w 12356313"/>
                <a:gd name="connsiteY1055" fmla="*/ 5305136 h 10355234"/>
                <a:gd name="connsiteX1056" fmla="*/ 6997206 w 12356313"/>
                <a:gd name="connsiteY1056" fmla="*/ 5313323 h 10355234"/>
                <a:gd name="connsiteX1057" fmla="*/ 6383238 w 12356313"/>
                <a:gd name="connsiteY1057" fmla="*/ 5806316 h 10355234"/>
                <a:gd name="connsiteX1058" fmla="*/ 6367425 w 12356313"/>
                <a:gd name="connsiteY1058" fmla="*/ 5797500 h 10355234"/>
                <a:gd name="connsiteX1059" fmla="*/ 6635822 w 12356313"/>
                <a:gd name="connsiteY1059" fmla="*/ 3865899 h 10355234"/>
                <a:gd name="connsiteX1060" fmla="*/ 6333421 w 12356313"/>
                <a:gd name="connsiteY1060" fmla="*/ 5830805 h 10355234"/>
                <a:gd name="connsiteX1061" fmla="*/ 6334821 w 12356313"/>
                <a:gd name="connsiteY1061" fmla="*/ 5835983 h 10355234"/>
                <a:gd name="connsiteX1062" fmla="*/ 6338319 w 12356313"/>
                <a:gd name="connsiteY1062" fmla="*/ 5842419 h 10355234"/>
                <a:gd name="connsiteX1063" fmla="*/ 5843436 w 12356313"/>
                <a:gd name="connsiteY1063" fmla="*/ 6239766 h 10355234"/>
                <a:gd name="connsiteX1064" fmla="*/ 5794249 w 12356313"/>
                <a:gd name="connsiteY1064" fmla="*/ 6227312 h 10355234"/>
                <a:gd name="connsiteX1065" fmla="*/ 5768851 w 12356313"/>
                <a:gd name="connsiteY1065" fmla="*/ 6251801 h 10355234"/>
                <a:gd name="connsiteX1066" fmla="*/ 5102408 w 12356313"/>
                <a:gd name="connsiteY1066" fmla="*/ 6003835 h 10355234"/>
                <a:gd name="connsiteX1067" fmla="*/ 5104367 w 12356313"/>
                <a:gd name="connsiteY1067" fmla="*/ 5986553 h 10355234"/>
                <a:gd name="connsiteX1068" fmla="*/ 6333421 w 12356313"/>
                <a:gd name="connsiteY1068" fmla="*/ 5830805 h 10355234"/>
                <a:gd name="connsiteX1069" fmla="*/ 5035938 w 12356313"/>
                <a:gd name="connsiteY1069" fmla="*/ 6027904 h 10355234"/>
                <a:gd name="connsiteX1070" fmla="*/ 5036848 w 12356313"/>
                <a:gd name="connsiteY1070" fmla="*/ 6028324 h 10355234"/>
                <a:gd name="connsiteX1071" fmla="*/ 4770760 w 12356313"/>
                <a:gd name="connsiteY1071" fmla="*/ 6516349 h 10355234"/>
                <a:gd name="connsiteX1072" fmla="*/ 4764463 w 12356313"/>
                <a:gd name="connsiteY1072" fmla="*/ 6514880 h 10355234"/>
                <a:gd name="connsiteX1073" fmla="*/ 4754808 w 12356313"/>
                <a:gd name="connsiteY1073" fmla="*/ 5947861 h 10355234"/>
                <a:gd name="connsiteX1074" fmla="*/ 4784894 w 12356313"/>
                <a:gd name="connsiteY1074" fmla="*/ 5927150 h 10355234"/>
                <a:gd name="connsiteX1075" fmla="*/ 4786293 w 12356313"/>
                <a:gd name="connsiteY1075" fmla="*/ 5923022 h 10355234"/>
                <a:gd name="connsiteX1076" fmla="*/ 5016277 w 12356313"/>
                <a:gd name="connsiteY1076" fmla="*/ 5981166 h 10355234"/>
                <a:gd name="connsiteX1077" fmla="*/ 5035938 w 12356313"/>
                <a:gd name="connsiteY1077" fmla="*/ 6027904 h 10355234"/>
                <a:gd name="connsiteX1078" fmla="*/ 4768591 w 12356313"/>
                <a:gd name="connsiteY1078" fmla="*/ 5880482 h 10355234"/>
                <a:gd name="connsiteX1079" fmla="*/ 4767122 w 12356313"/>
                <a:gd name="connsiteY1079" fmla="*/ 5879642 h 10355234"/>
                <a:gd name="connsiteX1080" fmla="*/ 4760615 w 12356313"/>
                <a:gd name="connsiteY1080" fmla="*/ 5877403 h 10355234"/>
                <a:gd name="connsiteX1081" fmla="*/ 4854582 w 12356313"/>
                <a:gd name="connsiteY1081" fmla="*/ 5359851 h 10355234"/>
                <a:gd name="connsiteX1082" fmla="*/ 5053570 w 12356313"/>
                <a:gd name="connsiteY1082" fmla="*/ 5321859 h 10355234"/>
                <a:gd name="connsiteX1083" fmla="*/ 5076659 w 12356313"/>
                <a:gd name="connsiteY1083" fmla="*/ 5354464 h 10355234"/>
                <a:gd name="connsiteX1084" fmla="*/ 4768591 w 12356313"/>
                <a:gd name="connsiteY1084" fmla="*/ 5880482 h 10355234"/>
                <a:gd name="connsiteX1085" fmla="*/ 5075470 w 12356313"/>
                <a:gd name="connsiteY1085" fmla="*/ 5266234 h 10355234"/>
                <a:gd name="connsiteX1086" fmla="*/ 5056718 w 12356313"/>
                <a:gd name="connsiteY1086" fmla="*/ 5288134 h 10355234"/>
                <a:gd name="connsiteX1087" fmla="*/ 5052661 w 12356313"/>
                <a:gd name="connsiteY1087" fmla="*/ 5318081 h 10355234"/>
                <a:gd name="connsiteX1088" fmla="*/ 4855351 w 12356313"/>
                <a:gd name="connsiteY1088" fmla="*/ 5355794 h 10355234"/>
                <a:gd name="connsiteX1089" fmla="*/ 4915174 w 12356313"/>
                <a:gd name="connsiteY1089" fmla="*/ 5026525 h 10355234"/>
                <a:gd name="connsiteX1090" fmla="*/ 4925879 w 12356313"/>
                <a:gd name="connsiteY1090" fmla="*/ 5024496 h 10355234"/>
                <a:gd name="connsiteX1091" fmla="*/ 5075470 w 12356313"/>
                <a:gd name="connsiteY1091" fmla="*/ 5266234 h 10355234"/>
                <a:gd name="connsiteX1092" fmla="*/ 4715835 w 12356313"/>
                <a:gd name="connsiteY1092" fmla="*/ 3742406 h 10355234"/>
                <a:gd name="connsiteX1093" fmla="*/ 4722692 w 12356313"/>
                <a:gd name="connsiteY1093" fmla="*/ 3736598 h 10355234"/>
                <a:gd name="connsiteX1094" fmla="*/ 5188048 w 12356313"/>
                <a:gd name="connsiteY1094" fmla="*/ 4131707 h 10355234"/>
                <a:gd name="connsiteX1095" fmla="*/ 5182171 w 12356313"/>
                <a:gd name="connsiteY1095" fmla="*/ 4143531 h 10355234"/>
                <a:gd name="connsiteX1096" fmla="*/ 4436104 w 12356313"/>
                <a:gd name="connsiteY1096" fmla="*/ 3974979 h 10355234"/>
                <a:gd name="connsiteX1097" fmla="*/ 4673015 w 12356313"/>
                <a:gd name="connsiteY1097" fmla="*/ 3738557 h 10355234"/>
                <a:gd name="connsiteX1098" fmla="*/ 4715835 w 12356313"/>
                <a:gd name="connsiteY1098" fmla="*/ 3742406 h 10355234"/>
                <a:gd name="connsiteX1099" fmla="*/ 6173335 w 12356313"/>
                <a:gd name="connsiteY1099" fmla="*/ 2974299 h 10355234"/>
                <a:gd name="connsiteX1100" fmla="*/ 6174384 w 12356313"/>
                <a:gd name="connsiteY1100" fmla="*/ 2976398 h 10355234"/>
                <a:gd name="connsiteX1101" fmla="*/ 6182360 w 12356313"/>
                <a:gd name="connsiteY1101" fmla="*/ 2985634 h 10355234"/>
                <a:gd name="connsiteX1102" fmla="*/ 5777177 w 12356313"/>
                <a:gd name="connsiteY1102" fmla="*/ 3474219 h 10355234"/>
                <a:gd name="connsiteX1103" fmla="*/ 5744992 w 12356313"/>
                <a:gd name="connsiteY1103" fmla="*/ 3473240 h 10355234"/>
                <a:gd name="connsiteX1104" fmla="*/ 5735896 w 12356313"/>
                <a:gd name="connsiteY1104" fmla="*/ 3513121 h 10355234"/>
                <a:gd name="connsiteX1105" fmla="*/ 5740444 w 12356313"/>
                <a:gd name="connsiteY1105" fmla="*/ 3518579 h 10355234"/>
                <a:gd name="connsiteX1106" fmla="*/ 5237795 w 12356313"/>
                <a:gd name="connsiteY1106" fmla="*/ 4124710 h 10355234"/>
                <a:gd name="connsiteX1107" fmla="*/ 5197494 w 12356313"/>
                <a:gd name="connsiteY1107" fmla="*/ 4123100 h 10355234"/>
                <a:gd name="connsiteX1108" fmla="*/ 5190637 w 12356313"/>
                <a:gd name="connsiteY1108" fmla="*/ 4128908 h 10355234"/>
                <a:gd name="connsiteX1109" fmla="*/ 4725351 w 12356313"/>
                <a:gd name="connsiteY1109" fmla="*/ 3733800 h 10355234"/>
                <a:gd name="connsiteX1110" fmla="*/ 4729619 w 12356313"/>
                <a:gd name="connsiteY1110" fmla="*/ 3697976 h 10355234"/>
                <a:gd name="connsiteX1111" fmla="*/ 6173335 w 12356313"/>
                <a:gd name="connsiteY1111" fmla="*/ 2974299 h 10355234"/>
                <a:gd name="connsiteX1112" fmla="*/ 4685400 w 12356313"/>
                <a:gd name="connsiteY1112" fmla="*/ 3678105 h 10355234"/>
                <a:gd name="connsiteX1113" fmla="*/ 4677773 w 12356313"/>
                <a:gd name="connsiteY1113" fmla="*/ 3681674 h 10355234"/>
                <a:gd name="connsiteX1114" fmla="*/ 4666508 w 12356313"/>
                <a:gd name="connsiteY1114" fmla="*/ 3731071 h 10355234"/>
                <a:gd name="connsiteX1115" fmla="*/ 4670216 w 12356313"/>
                <a:gd name="connsiteY1115" fmla="*/ 3735829 h 10355234"/>
                <a:gd name="connsiteX1116" fmla="*/ 4431626 w 12356313"/>
                <a:gd name="connsiteY1116" fmla="*/ 3973929 h 10355234"/>
                <a:gd name="connsiteX1117" fmla="*/ 4253488 w 12356313"/>
                <a:gd name="connsiteY1117" fmla="*/ 3933698 h 10355234"/>
                <a:gd name="connsiteX1118" fmla="*/ 4248590 w 12356313"/>
                <a:gd name="connsiteY1118" fmla="*/ 3908719 h 10355234"/>
                <a:gd name="connsiteX1119" fmla="*/ 4227250 w 12356313"/>
                <a:gd name="connsiteY1119" fmla="*/ 3893186 h 10355234"/>
                <a:gd name="connsiteX1120" fmla="*/ 4442331 w 12356313"/>
                <a:gd name="connsiteY1120" fmla="*/ 2832404 h 10355234"/>
                <a:gd name="connsiteX1121" fmla="*/ 4451847 w 12356313"/>
                <a:gd name="connsiteY1121" fmla="*/ 2832124 h 10355234"/>
                <a:gd name="connsiteX1122" fmla="*/ 4685400 w 12356313"/>
                <a:gd name="connsiteY1122" fmla="*/ 3678105 h 10355234"/>
                <a:gd name="connsiteX1123" fmla="*/ 4200662 w 12356313"/>
                <a:gd name="connsiteY1123" fmla="*/ 3958886 h 10355234"/>
                <a:gd name="connsiteX1124" fmla="*/ 4237186 w 12356313"/>
                <a:gd name="connsiteY1124" fmla="*/ 3958116 h 10355234"/>
                <a:gd name="connsiteX1125" fmla="*/ 4252509 w 12356313"/>
                <a:gd name="connsiteY1125" fmla="*/ 3937546 h 10355234"/>
                <a:gd name="connsiteX1126" fmla="*/ 4428198 w 12356313"/>
                <a:gd name="connsiteY1126" fmla="*/ 3977218 h 10355234"/>
                <a:gd name="connsiteX1127" fmla="*/ 3780296 w 12356313"/>
                <a:gd name="connsiteY1127" fmla="*/ 4623720 h 10355234"/>
                <a:gd name="connsiteX1128" fmla="*/ 3778687 w 12356313"/>
                <a:gd name="connsiteY1128" fmla="*/ 4622321 h 10355234"/>
                <a:gd name="connsiteX1129" fmla="*/ 4200662 w 12356313"/>
                <a:gd name="connsiteY1129" fmla="*/ 3958886 h 10355234"/>
                <a:gd name="connsiteX1130" fmla="*/ 3596561 w 12356313"/>
                <a:gd name="connsiteY1130" fmla="*/ 4908629 h 10355234"/>
                <a:gd name="connsiteX1131" fmla="*/ 3616711 w 12356313"/>
                <a:gd name="connsiteY1131" fmla="*/ 4907789 h 10355234"/>
                <a:gd name="connsiteX1132" fmla="*/ 3623358 w 12356313"/>
                <a:gd name="connsiteY1132" fmla="*/ 4878753 h 10355234"/>
                <a:gd name="connsiteX1133" fmla="*/ 3618670 w 12356313"/>
                <a:gd name="connsiteY1133" fmla="*/ 4873785 h 10355234"/>
                <a:gd name="connsiteX1134" fmla="*/ 3747831 w 12356313"/>
                <a:gd name="connsiteY1134" fmla="*/ 4670739 h 10355234"/>
                <a:gd name="connsiteX1135" fmla="*/ 3776797 w 12356313"/>
                <a:gd name="connsiteY1135" fmla="*/ 4669829 h 10355234"/>
                <a:gd name="connsiteX1136" fmla="*/ 3785893 w 12356313"/>
                <a:gd name="connsiteY1136" fmla="*/ 4629947 h 10355234"/>
                <a:gd name="connsiteX1137" fmla="*/ 3783165 w 12356313"/>
                <a:gd name="connsiteY1137" fmla="*/ 4626379 h 10355234"/>
                <a:gd name="connsiteX1138" fmla="*/ 4432816 w 12356313"/>
                <a:gd name="connsiteY1138" fmla="*/ 3978127 h 10355234"/>
                <a:gd name="connsiteX1139" fmla="*/ 5181331 w 12356313"/>
                <a:gd name="connsiteY1139" fmla="*/ 4147309 h 10355234"/>
                <a:gd name="connsiteX1140" fmla="*/ 5182311 w 12356313"/>
                <a:gd name="connsiteY1140" fmla="*/ 4163472 h 10355234"/>
                <a:gd name="connsiteX1141" fmla="*/ 4572821 w 12356313"/>
                <a:gd name="connsiteY1141" fmla="*/ 4383311 h 10355234"/>
                <a:gd name="connsiteX1142" fmla="*/ 4554769 w 12356313"/>
                <a:gd name="connsiteY1142" fmla="*/ 4364629 h 10355234"/>
                <a:gd name="connsiteX1143" fmla="*/ 4507261 w 12356313"/>
                <a:gd name="connsiteY1143" fmla="*/ 4382401 h 10355234"/>
                <a:gd name="connsiteX1144" fmla="*/ 4525033 w 12356313"/>
                <a:gd name="connsiteY1144" fmla="*/ 4429839 h 10355234"/>
                <a:gd name="connsiteX1145" fmla="*/ 4556938 w 12356313"/>
                <a:gd name="connsiteY1145" fmla="*/ 4428580 h 10355234"/>
                <a:gd name="connsiteX1146" fmla="*/ 4777337 w 12356313"/>
                <a:gd name="connsiteY1146" fmla="*/ 4784646 h 10355234"/>
                <a:gd name="connsiteX1147" fmla="*/ 4769850 w 12356313"/>
                <a:gd name="connsiteY1147" fmla="*/ 4793882 h 10355234"/>
                <a:gd name="connsiteX1148" fmla="*/ 4781885 w 12356313"/>
                <a:gd name="connsiteY1148" fmla="*/ 4825997 h 10355234"/>
                <a:gd name="connsiteX1149" fmla="*/ 4802596 w 12356313"/>
                <a:gd name="connsiteY1149" fmla="*/ 4825577 h 10355234"/>
                <a:gd name="connsiteX1150" fmla="*/ 4903839 w 12356313"/>
                <a:gd name="connsiteY1150" fmla="*/ 4989162 h 10355234"/>
                <a:gd name="connsiteX1151" fmla="*/ 4897472 w 12356313"/>
                <a:gd name="connsiteY1151" fmla="*/ 4996858 h 10355234"/>
                <a:gd name="connsiteX1152" fmla="*/ 4907967 w 12356313"/>
                <a:gd name="connsiteY1152" fmla="*/ 5024776 h 10355234"/>
                <a:gd name="connsiteX1153" fmla="*/ 4911046 w 12356313"/>
                <a:gd name="connsiteY1153" fmla="*/ 5025475 h 10355234"/>
                <a:gd name="connsiteX1154" fmla="*/ 4850943 w 12356313"/>
                <a:gd name="connsiteY1154" fmla="*/ 5356353 h 10355234"/>
                <a:gd name="connsiteX1155" fmla="*/ 3582217 w 12356313"/>
                <a:gd name="connsiteY1155" fmla="*/ 5598722 h 10355234"/>
                <a:gd name="connsiteX1156" fmla="*/ 3566754 w 12356313"/>
                <a:gd name="connsiteY1156" fmla="*/ 5577102 h 10355234"/>
                <a:gd name="connsiteX1157" fmla="*/ 3541566 w 12356313"/>
                <a:gd name="connsiteY1157" fmla="*/ 5572134 h 10355234"/>
                <a:gd name="connsiteX1158" fmla="*/ 3445220 w 12356313"/>
                <a:gd name="connsiteY1158" fmla="*/ 5146030 h 10355234"/>
                <a:gd name="connsiteX1159" fmla="*/ 3596561 w 12356313"/>
                <a:gd name="connsiteY1159" fmla="*/ 4908629 h 10355234"/>
                <a:gd name="connsiteX1160" fmla="*/ 3441232 w 12356313"/>
                <a:gd name="connsiteY1160" fmla="*/ 5145470 h 10355234"/>
                <a:gd name="connsiteX1161" fmla="*/ 3288632 w 12356313"/>
                <a:gd name="connsiteY1161" fmla="*/ 5385390 h 10355234"/>
                <a:gd name="connsiteX1162" fmla="*/ 3275408 w 12356313"/>
                <a:gd name="connsiteY1162" fmla="*/ 5381052 h 10355234"/>
                <a:gd name="connsiteX1163" fmla="*/ 3321727 w 12356313"/>
                <a:gd name="connsiteY1163" fmla="*/ 4644990 h 10355234"/>
                <a:gd name="connsiteX1164" fmla="*/ 3327954 w 12356313"/>
                <a:gd name="connsiteY1164" fmla="*/ 4644501 h 10355234"/>
                <a:gd name="connsiteX1165" fmla="*/ 3441232 w 12356313"/>
                <a:gd name="connsiteY1165" fmla="*/ 5145470 h 10355234"/>
                <a:gd name="connsiteX1166" fmla="*/ 3286743 w 12356313"/>
                <a:gd name="connsiteY1166" fmla="*/ 4602940 h 10355234"/>
                <a:gd name="connsiteX1167" fmla="*/ 2506462 w 12356313"/>
                <a:gd name="connsiteY1167" fmla="*/ 4507294 h 10355234"/>
                <a:gd name="connsiteX1168" fmla="*/ 2493238 w 12356313"/>
                <a:gd name="connsiteY1168" fmla="*/ 4481126 h 10355234"/>
                <a:gd name="connsiteX1169" fmla="*/ 2453287 w 12356313"/>
                <a:gd name="connsiteY1169" fmla="*/ 4490082 h 10355234"/>
                <a:gd name="connsiteX1170" fmla="*/ 2449298 w 12356313"/>
                <a:gd name="connsiteY1170" fmla="*/ 4500367 h 10355234"/>
                <a:gd name="connsiteX1171" fmla="*/ 2210568 w 12356313"/>
                <a:gd name="connsiteY1171" fmla="*/ 4471121 h 10355234"/>
                <a:gd name="connsiteX1172" fmla="*/ 2201123 w 12356313"/>
                <a:gd name="connsiteY1172" fmla="*/ 4452299 h 10355234"/>
                <a:gd name="connsiteX1173" fmla="*/ 2172086 w 12356313"/>
                <a:gd name="connsiteY1173" fmla="*/ 4458806 h 10355234"/>
                <a:gd name="connsiteX1174" fmla="*/ 2169287 w 12356313"/>
                <a:gd name="connsiteY1174" fmla="*/ 4466013 h 10355234"/>
                <a:gd name="connsiteX1175" fmla="*/ 1606326 w 12356313"/>
                <a:gd name="connsiteY1175" fmla="*/ 4397024 h 10355234"/>
                <a:gd name="connsiteX1176" fmla="*/ 1589954 w 12356313"/>
                <a:gd name="connsiteY1176" fmla="*/ 4364350 h 10355234"/>
                <a:gd name="connsiteX1177" fmla="*/ 1585196 w 12356313"/>
                <a:gd name="connsiteY1177" fmla="*/ 4361971 h 10355234"/>
                <a:gd name="connsiteX1178" fmla="*/ 1799577 w 12356313"/>
                <a:gd name="connsiteY1178" fmla="*/ 3796841 h 10355234"/>
                <a:gd name="connsiteX1179" fmla="*/ 1826445 w 12356313"/>
                <a:gd name="connsiteY1179" fmla="*/ 3787045 h 10355234"/>
                <a:gd name="connsiteX1180" fmla="*/ 3289752 w 12356313"/>
                <a:gd name="connsiteY1180" fmla="*/ 4593844 h 10355234"/>
                <a:gd name="connsiteX1181" fmla="*/ 3286743 w 12356313"/>
                <a:gd name="connsiteY1181" fmla="*/ 4602940 h 10355234"/>
                <a:gd name="connsiteX1182" fmla="*/ 1785304 w 12356313"/>
                <a:gd name="connsiteY1182" fmla="*/ 3785436 h 10355234"/>
                <a:gd name="connsiteX1183" fmla="*/ 1793350 w 12356313"/>
                <a:gd name="connsiteY1183" fmla="*/ 3794112 h 10355234"/>
                <a:gd name="connsiteX1184" fmla="*/ 1795939 w 12356313"/>
                <a:gd name="connsiteY1184" fmla="*/ 3795441 h 10355234"/>
                <a:gd name="connsiteX1185" fmla="*/ 1581558 w 12356313"/>
                <a:gd name="connsiteY1185" fmla="*/ 4360502 h 10355234"/>
                <a:gd name="connsiteX1186" fmla="*/ 1544055 w 12356313"/>
                <a:gd name="connsiteY1186" fmla="*/ 4370787 h 10355234"/>
                <a:gd name="connsiteX1187" fmla="*/ 1163010 w 12356313"/>
                <a:gd name="connsiteY1187" fmla="*/ 4069785 h 10355234"/>
                <a:gd name="connsiteX1188" fmla="*/ 1785304 w 12356313"/>
                <a:gd name="connsiteY1188" fmla="*/ 3785436 h 10355234"/>
                <a:gd name="connsiteX1189" fmla="*/ 1155524 w 12356313"/>
                <a:gd name="connsiteY1189" fmla="*/ 4068945 h 10355234"/>
                <a:gd name="connsiteX1190" fmla="*/ 584027 w 12356313"/>
                <a:gd name="connsiteY1190" fmla="*/ 4330205 h 10355234"/>
                <a:gd name="connsiteX1191" fmla="*/ 583397 w 12356313"/>
                <a:gd name="connsiteY1191" fmla="*/ 4328736 h 10355234"/>
                <a:gd name="connsiteX1192" fmla="*/ 983893 w 12356313"/>
                <a:gd name="connsiteY1192" fmla="*/ 3996949 h 10355234"/>
                <a:gd name="connsiteX1193" fmla="*/ 994808 w 12356313"/>
                <a:gd name="connsiteY1193" fmla="*/ 4006534 h 10355234"/>
                <a:gd name="connsiteX1194" fmla="*/ 1063306 w 12356313"/>
                <a:gd name="connsiteY1194" fmla="*/ 3996039 h 10355234"/>
                <a:gd name="connsiteX1195" fmla="*/ 1155524 w 12356313"/>
                <a:gd name="connsiteY1195" fmla="*/ 4068945 h 10355234"/>
                <a:gd name="connsiteX1196" fmla="*/ 457665 w 12356313"/>
                <a:gd name="connsiteY1196" fmla="*/ 4213429 h 10355234"/>
                <a:gd name="connsiteX1197" fmla="*/ 465711 w 12356313"/>
                <a:gd name="connsiteY1197" fmla="*/ 4222105 h 10355234"/>
                <a:gd name="connsiteX1198" fmla="*/ 499156 w 12356313"/>
                <a:gd name="connsiteY1198" fmla="*/ 4214618 h 10355234"/>
                <a:gd name="connsiteX1199" fmla="*/ 501605 w 12356313"/>
                <a:gd name="connsiteY1199" fmla="*/ 4193978 h 10355234"/>
                <a:gd name="connsiteX1200" fmla="*/ 677644 w 12356313"/>
                <a:gd name="connsiteY1200" fmla="*/ 4116314 h 10355234"/>
                <a:gd name="connsiteX1201" fmla="*/ 684360 w 12356313"/>
                <a:gd name="connsiteY1201" fmla="*/ 4123660 h 10355234"/>
                <a:gd name="connsiteX1202" fmla="*/ 713397 w 12356313"/>
                <a:gd name="connsiteY1202" fmla="*/ 4117153 h 10355234"/>
                <a:gd name="connsiteX1203" fmla="*/ 715426 w 12356313"/>
                <a:gd name="connsiteY1203" fmla="*/ 4099591 h 10355234"/>
                <a:gd name="connsiteX1204" fmla="*/ 975566 w 12356313"/>
                <a:gd name="connsiteY1204" fmla="*/ 3984844 h 10355234"/>
                <a:gd name="connsiteX1205" fmla="*/ 981164 w 12356313"/>
                <a:gd name="connsiteY1205" fmla="*/ 3993870 h 10355234"/>
                <a:gd name="connsiteX1206" fmla="*/ 580388 w 12356313"/>
                <a:gd name="connsiteY1206" fmla="*/ 4325867 h 10355234"/>
                <a:gd name="connsiteX1207" fmla="*/ 577100 w 12356313"/>
                <a:gd name="connsiteY1207" fmla="*/ 4322719 h 10355234"/>
                <a:gd name="connsiteX1208" fmla="*/ 548063 w 12356313"/>
                <a:gd name="connsiteY1208" fmla="*/ 4329226 h 10355234"/>
                <a:gd name="connsiteX1209" fmla="*/ 545125 w 12356313"/>
                <a:gd name="connsiteY1209" fmla="*/ 4340630 h 10355234"/>
                <a:gd name="connsiteX1210" fmla="*/ 76130 w 12356313"/>
                <a:gd name="connsiteY1210" fmla="*/ 4389188 h 10355234"/>
                <a:gd name="connsiteX1211" fmla="*/ 74311 w 12356313"/>
                <a:gd name="connsiteY1211" fmla="*/ 4382261 h 10355234"/>
                <a:gd name="connsiteX1212" fmla="*/ 457665 w 12356313"/>
                <a:gd name="connsiteY1212" fmla="*/ 4213429 h 1035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12356313" h="10355234">
                  <a:moveTo>
                    <a:pt x="21835" y="4425222"/>
                  </a:moveTo>
                  <a:cubicBezTo>
                    <a:pt x="38558" y="4435857"/>
                    <a:pt x="60737" y="4430889"/>
                    <a:pt x="71303" y="4414167"/>
                  </a:cubicBezTo>
                  <a:cubicBezTo>
                    <a:pt x="74731" y="4408779"/>
                    <a:pt x="76340" y="4402832"/>
                    <a:pt x="76690" y="4396954"/>
                  </a:cubicBezTo>
                  <a:lnTo>
                    <a:pt x="1535029" y="4396535"/>
                  </a:lnTo>
                  <a:cubicBezTo>
                    <a:pt x="1535659" y="4407730"/>
                    <a:pt x="1541396" y="4418435"/>
                    <a:pt x="1551471" y="4424872"/>
                  </a:cubicBezTo>
                  <a:cubicBezTo>
                    <a:pt x="1564206" y="4432918"/>
                    <a:pt x="1580088" y="4431938"/>
                    <a:pt x="1591633" y="4423612"/>
                  </a:cubicBezTo>
                  <a:lnTo>
                    <a:pt x="2610434" y="5684992"/>
                  </a:lnTo>
                  <a:cubicBezTo>
                    <a:pt x="2591123" y="5701784"/>
                    <a:pt x="2586225" y="5730541"/>
                    <a:pt x="2600219" y="5752930"/>
                  </a:cubicBezTo>
                  <a:cubicBezTo>
                    <a:pt x="2609595" y="5767834"/>
                    <a:pt x="2625197" y="5776370"/>
                    <a:pt x="2641570" y="5777489"/>
                  </a:cubicBezTo>
                  <a:lnTo>
                    <a:pt x="2633244" y="6061629"/>
                  </a:lnTo>
                  <a:cubicBezTo>
                    <a:pt x="2629745" y="6061768"/>
                    <a:pt x="2626317" y="6062538"/>
                    <a:pt x="2623098" y="6064497"/>
                  </a:cubicBezTo>
                  <a:cubicBezTo>
                    <a:pt x="2613233" y="6070654"/>
                    <a:pt x="2610294" y="6083668"/>
                    <a:pt x="2616452" y="6093534"/>
                  </a:cubicBezTo>
                  <a:cubicBezTo>
                    <a:pt x="2620020" y="6099201"/>
                    <a:pt x="2625827" y="6102280"/>
                    <a:pt x="2631984" y="6102909"/>
                  </a:cubicBezTo>
                  <a:lnTo>
                    <a:pt x="2626317" y="6295181"/>
                  </a:lnTo>
                  <a:cubicBezTo>
                    <a:pt x="2622259" y="6295321"/>
                    <a:pt x="2618131" y="6296441"/>
                    <a:pt x="2614422" y="6298749"/>
                  </a:cubicBezTo>
                  <a:cubicBezTo>
                    <a:pt x="2603088" y="6305886"/>
                    <a:pt x="2599659" y="6320859"/>
                    <a:pt x="2606796" y="6332194"/>
                  </a:cubicBezTo>
                  <a:cubicBezTo>
                    <a:pt x="2610924" y="6338841"/>
                    <a:pt x="2617781" y="6342619"/>
                    <a:pt x="2624988" y="6343389"/>
                  </a:cubicBezTo>
                  <a:lnTo>
                    <a:pt x="2612743" y="6761936"/>
                  </a:lnTo>
                  <a:cubicBezTo>
                    <a:pt x="2606516" y="6762076"/>
                    <a:pt x="2600289" y="6763755"/>
                    <a:pt x="2594621" y="6767254"/>
                  </a:cubicBezTo>
                  <a:cubicBezTo>
                    <a:pt x="2577829" y="6777749"/>
                    <a:pt x="2572791" y="6799929"/>
                    <a:pt x="2583357" y="6816651"/>
                  </a:cubicBezTo>
                  <a:cubicBezTo>
                    <a:pt x="2593852" y="6833444"/>
                    <a:pt x="2615962" y="6838481"/>
                    <a:pt x="2632754" y="6827986"/>
                  </a:cubicBezTo>
                  <a:cubicBezTo>
                    <a:pt x="2649546" y="6817491"/>
                    <a:pt x="2654584" y="6795311"/>
                    <a:pt x="2644089" y="6778589"/>
                  </a:cubicBezTo>
                  <a:cubicBezTo>
                    <a:pt x="2640730" y="6773201"/>
                    <a:pt x="2636042" y="6769143"/>
                    <a:pt x="2630865" y="6766274"/>
                  </a:cubicBezTo>
                  <a:lnTo>
                    <a:pt x="3003163" y="5984174"/>
                  </a:lnTo>
                  <a:lnTo>
                    <a:pt x="4230679" y="6865699"/>
                  </a:lnTo>
                  <a:cubicBezTo>
                    <a:pt x="4230539" y="6866048"/>
                    <a:pt x="4230259" y="6866398"/>
                    <a:pt x="4230049" y="6866748"/>
                  </a:cubicBezTo>
                  <a:cubicBezTo>
                    <a:pt x="4223402" y="6881301"/>
                    <a:pt x="4229909" y="6898443"/>
                    <a:pt x="4244462" y="6905091"/>
                  </a:cubicBezTo>
                  <a:cubicBezTo>
                    <a:pt x="4259016" y="6911738"/>
                    <a:pt x="4276158" y="6905300"/>
                    <a:pt x="4282805" y="6890747"/>
                  </a:cubicBezTo>
                  <a:cubicBezTo>
                    <a:pt x="4284554" y="6886899"/>
                    <a:pt x="4285323" y="6882841"/>
                    <a:pt x="4285323" y="6878853"/>
                  </a:cubicBezTo>
                  <a:lnTo>
                    <a:pt x="4739555" y="6831134"/>
                  </a:lnTo>
                  <a:cubicBezTo>
                    <a:pt x="4741234" y="6840090"/>
                    <a:pt x="4747111" y="6848067"/>
                    <a:pt x="4755997" y="6852125"/>
                  </a:cubicBezTo>
                  <a:cubicBezTo>
                    <a:pt x="4757396" y="6852754"/>
                    <a:pt x="4758866" y="6853174"/>
                    <a:pt x="4760335" y="6853594"/>
                  </a:cubicBezTo>
                  <a:lnTo>
                    <a:pt x="4589054" y="7747222"/>
                  </a:lnTo>
                  <a:lnTo>
                    <a:pt x="4360049" y="7833773"/>
                  </a:lnTo>
                  <a:lnTo>
                    <a:pt x="3624827" y="7193707"/>
                  </a:lnTo>
                  <a:cubicBezTo>
                    <a:pt x="3640430" y="7174396"/>
                    <a:pt x="3640780" y="7146130"/>
                    <a:pt x="3624198" y="7126398"/>
                  </a:cubicBezTo>
                  <a:cubicBezTo>
                    <a:pt x="3605376" y="7104009"/>
                    <a:pt x="3572002" y="7101140"/>
                    <a:pt x="3549612" y="7119962"/>
                  </a:cubicBezTo>
                  <a:cubicBezTo>
                    <a:pt x="3536108" y="7131297"/>
                    <a:pt x="3529881" y="7147949"/>
                    <a:pt x="3531001" y="7164321"/>
                  </a:cubicBezTo>
                  <a:lnTo>
                    <a:pt x="3248680" y="7195456"/>
                  </a:lnTo>
                  <a:cubicBezTo>
                    <a:pt x="3247981" y="7192028"/>
                    <a:pt x="3246582" y="7188670"/>
                    <a:pt x="3244203" y="7185871"/>
                  </a:cubicBezTo>
                  <a:cubicBezTo>
                    <a:pt x="3236716" y="7176985"/>
                    <a:pt x="3223422" y="7175866"/>
                    <a:pt x="3214536" y="7183352"/>
                  </a:cubicBezTo>
                  <a:cubicBezTo>
                    <a:pt x="3209429" y="7187690"/>
                    <a:pt x="3206910" y="7193917"/>
                    <a:pt x="3207120" y="7200075"/>
                  </a:cubicBezTo>
                  <a:lnTo>
                    <a:pt x="3016108" y="7221135"/>
                  </a:lnTo>
                  <a:cubicBezTo>
                    <a:pt x="3015408" y="7217147"/>
                    <a:pt x="3013729" y="7213229"/>
                    <a:pt x="3010860" y="7209800"/>
                  </a:cubicBezTo>
                  <a:cubicBezTo>
                    <a:pt x="3002254" y="7199515"/>
                    <a:pt x="2986931" y="7198255"/>
                    <a:pt x="2976716" y="7206861"/>
                  </a:cubicBezTo>
                  <a:cubicBezTo>
                    <a:pt x="2970768" y="7211900"/>
                    <a:pt x="2967900" y="7219176"/>
                    <a:pt x="2968180" y="7226383"/>
                  </a:cubicBezTo>
                  <a:lnTo>
                    <a:pt x="2552081" y="7272212"/>
                  </a:lnTo>
                  <a:cubicBezTo>
                    <a:pt x="2551032" y="7266055"/>
                    <a:pt x="2548583" y="7260107"/>
                    <a:pt x="2544245" y="7254999"/>
                  </a:cubicBezTo>
                  <a:cubicBezTo>
                    <a:pt x="2531511" y="7239887"/>
                    <a:pt x="2508911" y="7237927"/>
                    <a:pt x="2493728" y="7250661"/>
                  </a:cubicBezTo>
                  <a:cubicBezTo>
                    <a:pt x="2478545" y="7263396"/>
                    <a:pt x="2476656" y="7285995"/>
                    <a:pt x="2489390" y="7301178"/>
                  </a:cubicBezTo>
                  <a:cubicBezTo>
                    <a:pt x="2502124" y="7316361"/>
                    <a:pt x="2524724" y="7318250"/>
                    <a:pt x="2539907" y="7305517"/>
                  </a:cubicBezTo>
                  <a:cubicBezTo>
                    <a:pt x="2542635" y="7303277"/>
                    <a:pt x="2544804" y="7300548"/>
                    <a:pt x="2546624" y="7297679"/>
                  </a:cubicBezTo>
                  <a:lnTo>
                    <a:pt x="3792960" y="8021986"/>
                  </a:lnTo>
                  <a:cubicBezTo>
                    <a:pt x="3792680" y="8022476"/>
                    <a:pt x="3792400" y="8022896"/>
                    <a:pt x="3792190" y="8023386"/>
                  </a:cubicBezTo>
                  <a:cubicBezTo>
                    <a:pt x="3784004" y="8041367"/>
                    <a:pt x="3791981" y="8062638"/>
                    <a:pt x="3809962" y="8070824"/>
                  </a:cubicBezTo>
                  <a:cubicBezTo>
                    <a:pt x="3812901" y="8072153"/>
                    <a:pt x="3815909" y="8072923"/>
                    <a:pt x="3818988" y="8073413"/>
                  </a:cubicBezTo>
                  <a:lnTo>
                    <a:pt x="3733487" y="8856143"/>
                  </a:lnTo>
                  <a:cubicBezTo>
                    <a:pt x="3722013" y="8855652"/>
                    <a:pt x="3710888" y="8861950"/>
                    <a:pt x="3705850" y="8873004"/>
                  </a:cubicBezTo>
                  <a:cubicBezTo>
                    <a:pt x="3699203" y="8887558"/>
                    <a:pt x="3705640" y="8904700"/>
                    <a:pt x="3720194" y="8911277"/>
                  </a:cubicBezTo>
                  <a:cubicBezTo>
                    <a:pt x="3722503" y="8912326"/>
                    <a:pt x="3724811" y="8912957"/>
                    <a:pt x="3727190" y="8913376"/>
                  </a:cubicBezTo>
                  <a:lnTo>
                    <a:pt x="3658272" y="9544276"/>
                  </a:lnTo>
                  <a:cubicBezTo>
                    <a:pt x="3640290" y="9543156"/>
                    <a:pt x="3622588" y="9552882"/>
                    <a:pt x="3614682" y="9570234"/>
                  </a:cubicBezTo>
                  <a:cubicBezTo>
                    <a:pt x="3604467" y="9592763"/>
                    <a:pt x="3614402" y="9619211"/>
                    <a:pt x="3636862" y="9629496"/>
                  </a:cubicBezTo>
                  <a:cubicBezTo>
                    <a:pt x="3659322" y="9639712"/>
                    <a:pt x="3685839" y="9629776"/>
                    <a:pt x="3696055" y="9607317"/>
                  </a:cubicBezTo>
                  <a:cubicBezTo>
                    <a:pt x="3705500" y="9586606"/>
                    <a:pt x="3697594" y="9562537"/>
                    <a:pt x="3678703" y="9550922"/>
                  </a:cubicBezTo>
                  <a:lnTo>
                    <a:pt x="4534969" y="8015270"/>
                  </a:lnTo>
                  <a:cubicBezTo>
                    <a:pt x="4542105" y="8018348"/>
                    <a:pt x="4550642" y="8017508"/>
                    <a:pt x="4556938" y="8012121"/>
                  </a:cubicBezTo>
                  <a:cubicBezTo>
                    <a:pt x="4558758" y="8010581"/>
                    <a:pt x="4560157" y="8008762"/>
                    <a:pt x="4561346" y="8006874"/>
                  </a:cubicBezTo>
                  <a:lnTo>
                    <a:pt x="4780206" y="8106578"/>
                  </a:lnTo>
                  <a:cubicBezTo>
                    <a:pt x="4776778" y="8116023"/>
                    <a:pt x="4778177" y="8126938"/>
                    <a:pt x="4785104" y="8135124"/>
                  </a:cubicBezTo>
                  <a:cubicBezTo>
                    <a:pt x="4795389" y="8147369"/>
                    <a:pt x="4813650" y="8148908"/>
                    <a:pt x="4825895" y="8138623"/>
                  </a:cubicBezTo>
                  <a:cubicBezTo>
                    <a:pt x="4827084" y="8137643"/>
                    <a:pt x="4828064" y="8136523"/>
                    <a:pt x="4829043" y="8135405"/>
                  </a:cubicBezTo>
                  <a:lnTo>
                    <a:pt x="5561046" y="8688990"/>
                  </a:lnTo>
                  <a:lnTo>
                    <a:pt x="5497236" y="9453737"/>
                  </a:lnTo>
                  <a:cubicBezTo>
                    <a:pt x="5488770" y="9453458"/>
                    <a:pt x="5480164" y="9456117"/>
                    <a:pt x="5473167" y="9461994"/>
                  </a:cubicBezTo>
                  <a:cubicBezTo>
                    <a:pt x="5457984" y="9474727"/>
                    <a:pt x="5456095" y="9497327"/>
                    <a:pt x="5468829" y="9512510"/>
                  </a:cubicBezTo>
                  <a:cubicBezTo>
                    <a:pt x="5481563" y="9527694"/>
                    <a:pt x="5504163" y="9529652"/>
                    <a:pt x="5519346" y="9516848"/>
                  </a:cubicBezTo>
                  <a:cubicBezTo>
                    <a:pt x="5521795" y="9514750"/>
                    <a:pt x="5523823" y="9512370"/>
                    <a:pt x="5525573" y="9509851"/>
                  </a:cubicBezTo>
                  <a:lnTo>
                    <a:pt x="6195444" y="9923711"/>
                  </a:lnTo>
                  <a:cubicBezTo>
                    <a:pt x="6190057" y="9933856"/>
                    <a:pt x="6190967" y="9946591"/>
                    <a:pt x="6198803" y="9955896"/>
                  </a:cubicBezTo>
                  <a:cubicBezTo>
                    <a:pt x="6209088" y="9968141"/>
                    <a:pt x="6227350" y="9969680"/>
                    <a:pt x="6239594" y="9959395"/>
                  </a:cubicBezTo>
                  <a:cubicBezTo>
                    <a:pt x="6241553" y="9957785"/>
                    <a:pt x="6243093" y="9955896"/>
                    <a:pt x="6244492" y="9953937"/>
                  </a:cubicBezTo>
                  <a:lnTo>
                    <a:pt x="6784434" y="10287544"/>
                  </a:lnTo>
                  <a:cubicBezTo>
                    <a:pt x="6775688" y="10303286"/>
                    <a:pt x="6776877" y="10323437"/>
                    <a:pt x="6789191" y="10338060"/>
                  </a:cubicBezTo>
                  <a:cubicBezTo>
                    <a:pt x="6805074" y="10356952"/>
                    <a:pt x="6833271" y="10359401"/>
                    <a:pt x="6852232" y="10343518"/>
                  </a:cubicBezTo>
                  <a:cubicBezTo>
                    <a:pt x="6871123" y="10327635"/>
                    <a:pt x="6873573" y="10299438"/>
                    <a:pt x="6857690" y="10280477"/>
                  </a:cubicBezTo>
                  <a:cubicBezTo>
                    <a:pt x="6843136" y="10263195"/>
                    <a:pt x="6818438" y="10259907"/>
                    <a:pt x="6799826" y="10271521"/>
                  </a:cubicBezTo>
                  <a:lnTo>
                    <a:pt x="5883318" y="8941853"/>
                  </a:lnTo>
                  <a:cubicBezTo>
                    <a:pt x="5883668" y="8941573"/>
                    <a:pt x="5884158" y="8941363"/>
                    <a:pt x="5884508" y="8941014"/>
                  </a:cubicBezTo>
                  <a:cubicBezTo>
                    <a:pt x="5896402" y="8931008"/>
                    <a:pt x="5900040" y="8914985"/>
                    <a:pt x="5894933" y="8901202"/>
                  </a:cubicBezTo>
                  <a:lnTo>
                    <a:pt x="6700472" y="8552692"/>
                  </a:lnTo>
                  <a:cubicBezTo>
                    <a:pt x="6701452" y="8554581"/>
                    <a:pt x="6702571" y="8556400"/>
                    <a:pt x="6704040" y="8558079"/>
                  </a:cubicBezTo>
                  <a:cubicBezTo>
                    <a:pt x="6714326" y="8570324"/>
                    <a:pt x="6732587" y="8571863"/>
                    <a:pt x="6744832" y="8561578"/>
                  </a:cubicBezTo>
                  <a:cubicBezTo>
                    <a:pt x="6746861" y="8559828"/>
                    <a:pt x="6748540" y="8557800"/>
                    <a:pt x="6749939" y="8555701"/>
                  </a:cubicBezTo>
                  <a:lnTo>
                    <a:pt x="7501183" y="8997687"/>
                  </a:lnTo>
                  <a:cubicBezTo>
                    <a:pt x="7498455" y="9002795"/>
                    <a:pt x="7496705" y="9008602"/>
                    <a:pt x="7496146" y="9014759"/>
                  </a:cubicBezTo>
                  <a:cubicBezTo>
                    <a:pt x="7494047" y="9039388"/>
                    <a:pt x="7512239" y="9061008"/>
                    <a:pt x="7536867" y="9063177"/>
                  </a:cubicBezTo>
                  <a:cubicBezTo>
                    <a:pt x="7561426" y="9065276"/>
                    <a:pt x="7583116" y="9047084"/>
                    <a:pt x="7585285" y="9022455"/>
                  </a:cubicBezTo>
                  <a:cubicBezTo>
                    <a:pt x="7587244" y="8999996"/>
                    <a:pt x="7572061" y="8980125"/>
                    <a:pt x="7550721" y="8975227"/>
                  </a:cubicBezTo>
                  <a:lnTo>
                    <a:pt x="7842907" y="7386958"/>
                  </a:lnTo>
                  <a:cubicBezTo>
                    <a:pt x="7843396" y="7387028"/>
                    <a:pt x="7843816" y="7387168"/>
                    <a:pt x="7844306" y="7387238"/>
                  </a:cubicBezTo>
                  <a:cubicBezTo>
                    <a:pt x="7859768" y="7388568"/>
                    <a:pt x="7873692" y="7379822"/>
                    <a:pt x="7879849" y="7366528"/>
                  </a:cubicBezTo>
                  <a:lnTo>
                    <a:pt x="8695883" y="7689709"/>
                  </a:lnTo>
                  <a:cubicBezTo>
                    <a:pt x="8695254" y="7691738"/>
                    <a:pt x="8694765" y="7693838"/>
                    <a:pt x="8694554" y="7696006"/>
                  </a:cubicBezTo>
                  <a:cubicBezTo>
                    <a:pt x="8693155" y="7711959"/>
                    <a:pt x="8704980" y="7725953"/>
                    <a:pt x="8720932" y="7727352"/>
                  </a:cubicBezTo>
                  <a:cubicBezTo>
                    <a:pt x="8736884" y="7728752"/>
                    <a:pt x="8750878" y="7716927"/>
                    <a:pt x="8752278" y="7700974"/>
                  </a:cubicBezTo>
                  <a:cubicBezTo>
                    <a:pt x="8753677" y="7685022"/>
                    <a:pt x="8741853" y="7671028"/>
                    <a:pt x="8725900" y="7669698"/>
                  </a:cubicBezTo>
                  <a:cubicBezTo>
                    <a:pt x="8718414" y="7669069"/>
                    <a:pt x="8711347" y="7671448"/>
                    <a:pt x="8705819" y="7675646"/>
                  </a:cubicBezTo>
                  <a:lnTo>
                    <a:pt x="7988579" y="6864929"/>
                  </a:lnTo>
                  <a:cubicBezTo>
                    <a:pt x="7994456" y="6859122"/>
                    <a:pt x="7998445" y="6851495"/>
                    <a:pt x="7999215" y="6842609"/>
                  </a:cubicBezTo>
                  <a:cubicBezTo>
                    <a:pt x="8000964" y="6822878"/>
                    <a:pt x="7986271" y="6805526"/>
                    <a:pt x="7966539" y="6803777"/>
                  </a:cubicBezTo>
                  <a:cubicBezTo>
                    <a:pt x="7961782" y="6803357"/>
                    <a:pt x="7957094" y="6803987"/>
                    <a:pt x="7952826" y="6805316"/>
                  </a:cubicBezTo>
                  <a:lnTo>
                    <a:pt x="7677433" y="6068975"/>
                  </a:lnTo>
                  <a:cubicBezTo>
                    <a:pt x="7686738" y="6064847"/>
                    <a:pt x="7693665" y="6056031"/>
                    <a:pt x="7694575" y="6045116"/>
                  </a:cubicBezTo>
                  <a:cubicBezTo>
                    <a:pt x="7695974" y="6029164"/>
                    <a:pt x="7684149" y="6015170"/>
                    <a:pt x="7668197" y="6013771"/>
                  </a:cubicBezTo>
                  <a:cubicBezTo>
                    <a:pt x="7664419" y="6013421"/>
                    <a:pt x="7660710" y="6013911"/>
                    <a:pt x="7657212" y="6014960"/>
                  </a:cubicBezTo>
                  <a:lnTo>
                    <a:pt x="7572970" y="5789663"/>
                  </a:lnTo>
                  <a:cubicBezTo>
                    <a:pt x="7579618" y="5786585"/>
                    <a:pt x="7584655" y="5780498"/>
                    <a:pt x="7585285" y="5772661"/>
                  </a:cubicBezTo>
                  <a:cubicBezTo>
                    <a:pt x="7585635" y="5768323"/>
                    <a:pt x="7584375" y="5764475"/>
                    <a:pt x="7582416" y="5760907"/>
                  </a:cubicBezTo>
                  <a:lnTo>
                    <a:pt x="7772869" y="5631747"/>
                  </a:lnTo>
                  <a:lnTo>
                    <a:pt x="7925888" y="5700805"/>
                  </a:lnTo>
                  <a:cubicBezTo>
                    <a:pt x="7922809" y="5708711"/>
                    <a:pt x="7922390" y="5717667"/>
                    <a:pt x="7925608" y="5726203"/>
                  </a:cubicBezTo>
                  <a:cubicBezTo>
                    <a:pt x="7932535" y="5744744"/>
                    <a:pt x="7953245" y="5754190"/>
                    <a:pt x="7971717" y="5747193"/>
                  </a:cubicBezTo>
                  <a:cubicBezTo>
                    <a:pt x="7990259" y="5740266"/>
                    <a:pt x="7999634" y="5719556"/>
                    <a:pt x="7992707" y="5701014"/>
                  </a:cubicBezTo>
                  <a:cubicBezTo>
                    <a:pt x="7991028" y="5696536"/>
                    <a:pt x="7988509" y="5692549"/>
                    <a:pt x="7985431" y="5689260"/>
                  </a:cubicBezTo>
                  <a:lnTo>
                    <a:pt x="8381099" y="5279878"/>
                  </a:lnTo>
                  <a:lnTo>
                    <a:pt x="8793139" y="5316121"/>
                  </a:lnTo>
                  <a:cubicBezTo>
                    <a:pt x="8793139" y="5318501"/>
                    <a:pt x="8793489" y="5320949"/>
                    <a:pt x="8794399" y="5323398"/>
                  </a:cubicBezTo>
                  <a:cubicBezTo>
                    <a:pt x="8798456" y="5334313"/>
                    <a:pt x="8810631" y="5339841"/>
                    <a:pt x="8821476" y="5335782"/>
                  </a:cubicBezTo>
                  <a:cubicBezTo>
                    <a:pt x="8832391" y="5331655"/>
                    <a:pt x="8837848" y="5319550"/>
                    <a:pt x="8833791" y="5308635"/>
                  </a:cubicBezTo>
                  <a:cubicBezTo>
                    <a:pt x="8829732" y="5297790"/>
                    <a:pt x="8817628" y="5292193"/>
                    <a:pt x="8806713" y="5296321"/>
                  </a:cubicBezTo>
                  <a:cubicBezTo>
                    <a:pt x="8803704" y="5297440"/>
                    <a:pt x="8801185" y="5299189"/>
                    <a:pt x="8799086" y="5301358"/>
                  </a:cubicBezTo>
                  <a:lnTo>
                    <a:pt x="8574000" y="5119092"/>
                  </a:lnTo>
                  <a:cubicBezTo>
                    <a:pt x="8579457" y="5111536"/>
                    <a:pt x="8581136" y="5101390"/>
                    <a:pt x="8577638" y="5092015"/>
                  </a:cubicBezTo>
                  <a:cubicBezTo>
                    <a:pt x="8576309" y="5088446"/>
                    <a:pt x="8574279" y="5085298"/>
                    <a:pt x="8571831" y="5082639"/>
                  </a:cubicBezTo>
                  <a:lnTo>
                    <a:pt x="8738844" y="4909888"/>
                  </a:lnTo>
                  <a:cubicBezTo>
                    <a:pt x="8744441" y="4914577"/>
                    <a:pt x="8752348" y="4916256"/>
                    <a:pt x="8759694" y="4913527"/>
                  </a:cubicBezTo>
                  <a:cubicBezTo>
                    <a:pt x="8770609" y="4909399"/>
                    <a:pt x="8776067" y="4897294"/>
                    <a:pt x="8772008" y="4886379"/>
                  </a:cubicBezTo>
                  <a:cubicBezTo>
                    <a:pt x="8771029" y="4883861"/>
                    <a:pt x="8769630" y="4881622"/>
                    <a:pt x="8767951" y="4879732"/>
                  </a:cubicBezTo>
                  <a:lnTo>
                    <a:pt x="8900959" y="4742106"/>
                  </a:lnTo>
                  <a:lnTo>
                    <a:pt x="9303554" y="4721885"/>
                  </a:lnTo>
                  <a:cubicBezTo>
                    <a:pt x="9303764" y="4723704"/>
                    <a:pt x="9303834" y="4725593"/>
                    <a:pt x="9304184" y="4727413"/>
                  </a:cubicBezTo>
                  <a:cubicBezTo>
                    <a:pt x="9309572" y="4751482"/>
                    <a:pt x="9333500" y="4766665"/>
                    <a:pt x="9357569" y="4761347"/>
                  </a:cubicBezTo>
                  <a:cubicBezTo>
                    <a:pt x="9381638" y="4755959"/>
                    <a:pt x="9396821" y="4732030"/>
                    <a:pt x="9391504" y="4707961"/>
                  </a:cubicBezTo>
                  <a:cubicBezTo>
                    <a:pt x="9386116" y="4683892"/>
                    <a:pt x="9362187" y="4668710"/>
                    <a:pt x="9338118" y="4674097"/>
                  </a:cubicBezTo>
                  <a:cubicBezTo>
                    <a:pt x="9333990" y="4675006"/>
                    <a:pt x="9330282" y="4676616"/>
                    <a:pt x="9326783" y="4678505"/>
                  </a:cubicBezTo>
                  <a:lnTo>
                    <a:pt x="9205319" y="4474759"/>
                  </a:lnTo>
                  <a:cubicBezTo>
                    <a:pt x="9217284" y="4466783"/>
                    <a:pt x="9223301" y="4452229"/>
                    <a:pt x="9220363" y="4437955"/>
                  </a:cubicBezTo>
                  <a:lnTo>
                    <a:pt x="9810051" y="4283817"/>
                  </a:lnTo>
                  <a:cubicBezTo>
                    <a:pt x="9810401" y="4284936"/>
                    <a:pt x="9810541" y="4286056"/>
                    <a:pt x="9810960" y="4287175"/>
                  </a:cubicBezTo>
                  <a:cubicBezTo>
                    <a:pt x="9821246" y="4314533"/>
                    <a:pt x="9851752" y="4328386"/>
                    <a:pt x="9879109" y="4318171"/>
                  </a:cubicBezTo>
                  <a:cubicBezTo>
                    <a:pt x="9906466" y="4307956"/>
                    <a:pt x="9920320" y="4277380"/>
                    <a:pt x="9910105" y="4250022"/>
                  </a:cubicBezTo>
                  <a:cubicBezTo>
                    <a:pt x="9903948" y="4233510"/>
                    <a:pt x="9890304" y="4222035"/>
                    <a:pt x="9874562" y="4217697"/>
                  </a:cubicBezTo>
                  <a:lnTo>
                    <a:pt x="9939631" y="3941184"/>
                  </a:lnTo>
                  <a:cubicBezTo>
                    <a:pt x="9943059" y="3941744"/>
                    <a:pt x="9946698" y="3941534"/>
                    <a:pt x="9950196" y="3940205"/>
                  </a:cubicBezTo>
                  <a:cubicBezTo>
                    <a:pt x="9961112" y="3936076"/>
                    <a:pt x="9966569" y="3923972"/>
                    <a:pt x="9962511" y="3913057"/>
                  </a:cubicBezTo>
                  <a:cubicBezTo>
                    <a:pt x="9960132" y="3906830"/>
                    <a:pt x="9955095" y="3902352"/>
                    <a:pt x="9949217" y="3900463"/>
                  </a:cubicBezTo>
                  <a:lnTo>
                    <a:pt x="9993227" y="3713439"/>
                  </a:lnTo>
                  <a:cubicBezTo>
                    <a:pt x="9997284" y="3714139"/>
                    <a:pt x="10001552" y="3713859"/>
                    <a:pt x="10005611" y="3712320"/>
                  </a:cubicBezTo>
                  <a:cubicBezTo>
                    <a:pt x="10018135" y="3707632"/>
                    <a:pt x="10024502" y="3693638"/>
                    <a:pt x="10019815" y="3681114"/>
                  </a:cubicBezTo>
                  <a:cubicBezTo>
                    <a:pt x="10017086" y="3673837"/>
                    <a:pt x="10011138" y="3668660"/>
                    <a:pt x="10004281" y="3666560"/>
                  </a:cubicBezTo>
                  <a:lnTo>
                    <a:pt x="10100208" y="3258998"/>
                  </a:lnTo>
                  <a:cubicBezTo>
                    <a:pt x="10106365" y="3260118"/>
                    <a:pt x="10112801" y="3259768"/>
                    <a:pt x="10119029" y="3257389"/>
                  </a:cubicBezTo>
                  <a:cubicBezTo>
                    <a:pt x="10137570" y="3250392"/>
                    <a:pt x="10146946" y="3229752"/>
                    <a:pt x="10140019" y="3211210"/>
                  </a:cubicBezTo>
                  <a:cubicBezTo>
                    <a:pt x="10138130" y="3206172"/>
                    <a:pt x="10135192" y="3201904"/>
                    <a:pt x="10131623" y="3198406"/>
                  </a:cubicBezTo>
                  <a:lnTo>
                    <a:pt x="10373852" y="2925811"/>
                  </a:lnTo>
                  <a:lnTo>
                    <a:pt x="10736705" y="3500457"/>
                  </a:lnTo>
                  <a:cubicBezTo>
                    <a:pt x="10729778" y="3505355"/>
                    <a:pt x="10724530" y="3512631"/>
                    <a:pt x="10722431" y="3521587"/>
                  </a:cubicBezTo>
                  <a:cubicBezTo>
                    <a:pt x="10718023" y="3540898"/>
                    <a:pt x="10730057" y="3560140"/>
                    <a:pt x="10749368" y="3564548"/>
                  </a:cubicBezTo>
                  <a:cubicBezTo>
                    <a:pt x="10768680" y="3568956"/>
                    <a:pt x="10787851" y="3556921"/>
                    <a:pt x="10792259" y="3537610"/>
                  </a:cubicBezTo>
                  <a:cubicBezTo>
                    <a:pt x="10792959" y="3534462"/>
                    <a:pt x="10793098" y="3531383"/>
                    <a:pt x="10793028" y="3528304"/>
                  </a:cubicBezTo>
                  <a:lnTo>
                    <a:pt x="11577018" y="3455118"/>
                  </a:lnTo>
                  <a:cubicBezTo>
                    <a:pt x="11578837" y="3466453"/>
                    <a:pt x="11587233" y="3476108"/>
                    <a:pt x="11599128" y="3478837"/>
                  </a:cubicBezTo>
                  <a:cubicBezTo>
                    <a:pt x="11614730" y="3482405"/>
                    <a:pt x="11630193" y="3472680"/>
                    <a:pt x="11633762" y="3457077"/>
                  </a:cubicBezTo>
                  <a:cubicBezTo>
                    <a:pt x="11634322" y="3454628"/>
                    <a:pt x="11634461" y="3452179"/>
                    <a:pt x="11634391" y="3449800"/>
                  </a:cubicBezTo>
                  <a:lnTo>
                    <a:pt x="12266341" y="3390817"/>
                  </a:lnTo>
                  <a:cubicBezTo>
                    <a:pt x="12268789" y="3408659"/>
                    <a:pt x="12281873" y="3424052"/>
                    <a:pt x="12300555" y="3428320"/>
                  </a:cubicBezTo>
                  <a:cubicBezTo>
                    <a:pt x="12324624" y="3433848"/>
                    <a:pt x="12348623" y="3418805"/>
                    <a:pt x="12354150" y="3394666"/>
                  </a:cubicBezTo>
                  <a:cubicBezTo>
                    <a:pt x="12359677" y="3370597"/>
                    <a:pt x="12344634" y="3346598"/>
                    <a:pt x="12320566" y="3341070"/>
                  </a:cubicBezTo>
                  <a:cubicBezTo>
                    <a:pt x="12298596" y="3336033"/>
                    <a:pt x="12276836" y="3348277"/>
                    <a:pt x="12268999" y="3368777"/>
                  </a:cubicBezTo>
                  <a:lnTo>
                    <a:pt x="10736494" y="2859412"/>
                  </a:lnTo>
                  <a:cubicBezTo>
                    <a:pt x="10736635" y="2858922"/>
                    <a:pt x="10736845" y="2858502"/>
                    <a:pt x="10736985" y="2858013"/>
                  </a:cubicBezTo>
                  <a:cubicBezTo>
                    <a:pt x="10740483" y="2842900"/>
                    <a:pt x="10733696" y="2827926"/>
                    <a:pt x="10721381" y="2819950"/>
                  </a:cubicBezTo>
                  <a:lnTo>
                    <a:pt x="11154482" y="2056531"/>
                  </a:lnTo>
                  <a:cubicBezTo>
                    <a:pt x="11156371" y="2057441"/>
                    <a:pt x="11158401" y="2058211"/>
                    <a:pt x="11160569" y="2058700"/>
                  </a:cubicBezTo>
                  <a:cubicBezTo>
                    <a:pt x="11176172" y="2062269"/>
                    <a:pt x="11191635" y="2052543"/>
                    <a:pt x="11195204" y="2036940"/>
                  </a:cubicBezTo>
                  <a:cubicBezTo>
                    <a:pt x="11198772" y="2021337"/>
                    <a:pt x="11189047" y="2005805"/>
                    <a:pt x="11173443" y="2002236"/>
                  </a:cubicBezTo>
                  <a:cubicBezTo>
                    <a:pt x="11157840" y="1998668"/>
                    <a:pt x="11142378" y="2008463"/>
                    <a:pt x="11138809" y="2023996"/>
                  </a:cubicBezTo>
                  <a:cubicBezTo>
                    <a:pt x="11136501" y="2034002"/>
                    <a:pt x="11139719" y="2043867"/>
                    <a:pt x="11146366" y="2050724"/>
                  </a:cubicBezTo>
                  <a:lnTo>
                    <a:pt x="10438012" y="2847797"/>
                  </a:lnTo>
                  <a:lnTo>
                    <a:pt x="10329282" y="2847657"/>
                  </a:lnTo>
                  <a:lnTo>
                    <a:pt x="10231747" y="2693238"/>
                  </a:lnTo>
                  <a:cubicBezTo>
                    <a:pt x="10238673" y="2688341"/>
                    <a:pt x="10243921" y="2681064"/>
                    <a:pt x="10246020" y="2672178"/>
                  </a:cubicBezTo>
                  <a:cubicBezTo>
                    <a:pt x="10250428" y="2652867"/>
                    <a:pt x="10238394" y="2633626"/>
                    <a:pt x="10219083" y="2629218"/>
                  </a:cubicBezTo>
                  <a:cubicBezTo>
                    <a:pt x="10199772" y="2624810"/>
                    <a:pt x="10180531" y="2636844"/>
                    <a:pt x="10176123" y="2656155"/>
                  </a:cubicBezTo>
                  <a:cubicBezTo>
                    <a:pt x="10175073" y="2660843"/>
                    <a:pt x="10175003" y="2665531"/>
                    <a:pt x="10175702" y="2670009"/>
                  </a:cubicBezTo>
                  <a:lnTo>
                    <a:pt x="9408296" y="2840731"/>
                  </a:lnTo>
                  <a:cubicBezTo>
                    <a:pt x="9405497" y="2830935"/>
                    <a:pt x="9397731" y="2822889"/>
                    <a:pt x="9387026" y="2820440"/>
                  </a:cubicBezTo>
                  <a:cubicBezTo>
                    <a:pt x="9371423" y="2816872"/>
                    <a:pt x="9355960" y="2826597"/>
                    <a:pt x="9352392" y="2842200"/>
                  </a:cubicBezTo>
                  <a:cubicBezTo>
                    <a:pt x="9351552" y="2845908"/>
                    <a:pt x="9351482" y="2849686"/>
                    <a:pt x="9352042" y="2853185"/>
                  </a:cubicBezTo>
                  <a:lnTo>
                    <a:pt x="9117299" y="2905381"/>
                  </a:lnTo>
                  <a:cubicBezTo>
                    <a:pt x="9115201" y="2898384"/>
                    <a:pt x="9109813" y="2892577"/>
                    <a:pt x="9102117" y="2890828"/>
                  </a:cubicBezTo>
                  <a:cubicBezTo>
                    <a:pt x="9090782" y="2888239"/>
                    <a:pt x="9079517" y="2895305"/>
                    <a:pt x="9076929" y="2906640"/>
                  </a:cubicBezTo>
                  <a:cubicBezTo>
                    <a:pt x="9076298" y="2909299"/>
                    <a:pt x="9076368" y="2911888"/>
                    <a:pt x="9076719" y="2914407"/>
                  </a:cubicBezTo>
                  <a:lnTo>
                    <a:pt x="8806013" y="2974649"/>
                  </a:lnTo>
                  <a:lnTo>
                    <a:pt x="9078118" y="2543577"/>
                  </a:lnTo>
                  <a:cubicBezTo>
                    <a:pt x="9085535" y="2547705"/>
                    <a:pt x="9094351" y="2549315"/>
                    <a:pt x="9103306" y="2547356"/>
                  </a:cubicBezTo>
                  <a:cubicBezTo>
                    <a:pt x="9122617" y="2543018"/>
                    <a:pt x="9134791" y="2523916"/>
                    <a:pt x="9130523" y="2504605"/>
                  </a:cubicBezTo>
                  <a:cubicBezTo>
                    <a:pt x="9126185" y="2485294"/>
                    <a:pt x="9107014" y="2473120"/>
                    <a:pt x="9087703" y="2477388"/>
                  </a:cubicBezTo>
                  <a:cubicBezTo>
                    <a:pt x="9083016" y="2478437"/>
                    <a:pt x="9078748" y="2480396"/>
                    <a:pt x="9075039" y="2482985"/>
                  </a:cubicBezTo>
                  <a:lnTo>
                    <a:pt x="8590932" y="1863560"/>
                  </a:lnTo>
                  <a:cubicBezTo>
                    <a:pt x="8598559" y="1856773"/>
                    <a:pt x="8602477" y="1846348"/>
                    <a:pt x="8600098" y="1835643"/>
                  </a:cubicBezTo>
                  <a:cubicBezTo>
                    <a:pt x="8597369" y="1823259"/>
                    <a:pt x="8587014" y="1814653"/>
                    <a:pt x="8575049" y="1813323"/>
                  </a:cubicBezTo>
                  <a:lnTo>
                    <a:pt x="8615560" y="873936"/>
                  </a:lnTo>
                  <a:cubicBezTo>
                    <a:pt x="8617030" y="873866"/>
                    <a:pt x="8618429" y="873726"/>
                    <a:pt x="8619898" y="873446"/>
                  </a:cubicBezTo>
                  <a:cubicBezTo>
                    <a:pt x="8632982" y="870507"/>
                    <a:pt x="8641169" y="857563"/>
                    <a:pt x="8638300" y="844549"/>
                  </a:cubicBezTo>
                  <a:cubicBezTo>
                    <a:pt x="8635361" y="831465"/>
                    <a:pt x="8622417" y="823279"/>
                    <a:pt x="8609333" y="826147"/>
                  </a:cubicBezTo>
                  <a:cubicBezTo>
                    <a:pt x="8603386" y="827477"/>
                    <a:pt x="8598489" y="830975"/>
                    <a:pt x="8595130" y="835593"/>
                  </a:cubicBezTo>
                  <a:lnTo>
                    <a:pt x="7973676" y="455038"/>
                  </a:lnTo>
                  <a:cubicBezTo>
                    <a:pt x="7979833" y="444053"/>
                    <a:pt x="7982352" y="430899"/>
                    <a:pt x="7979413" y="417675"/>
                  </a:cubicBezTo>
                  <a:cubicBezTo>
                    <a:pt x="7973047" y="389129"/>
                    <a:pt x="7944779" y="371147"/>
                    <a:pt x="7916233" y="377584"/>
                  </a:cubicBezTo>
                  <a:cubicBezTo>
                    <a:pt x="7899020" y="381432"/>
                    <a:pt x="7885797" y="393257"/>
                    <a:pt x="7879290" y="408300"/>
                  </a:cubicBezTo>
                  <a:lnTo>
                    <a:pt x="7614462" y="305587"/>
                  </a:lnTo>
                  <a:cubicBezTo>
                    <a:pt x="7615441" y="302229"/>
                    <a:pt x="7615721" y="298660"/>
                    <a:pt x="7614881" y="295022"/>
                  </a:cubicBezTo>
                  <a:cubicBezTo>
                    <a:pt x="7612362" y="283617"/>
                    <a:pt x="7601098" y="276550"/>
                    <a:pt x="7589763" y="279139"/>
                  </a:cubicBezTo>
                  <a:cubicBezTo>
                    <a:pt x="7583256" y="280609"/>
                    <a:pt x="7578148" y="284947"/>
                    <a:pt x="7575419" y="290544"/>
                  </a:cubicBezTo>
                  <a:lnTo>
                    <a:pt x="7396302" y="221066"/>
                  </a:lnTo>
                  <a:cubicBezTo>
                    <a:pt x="7397492" y="217148"/>
                    <a:pt x="7397841" y="212880"/>
                    <a:pt x="7396931" y="208612"/>
                  </a:cubicBezTo>
                  <a:cubicBezTo>
                    <a:pt x="7393993" y="195528"/>
                    <a:pt x="7381049" y="187341"/>
                    <a:pt x="7367965" y="190210"/>
                  </a:cubicBezTo>
                  <a:cubicBezTo>
                    <a:pt x="7360338" y="191889"/>
                    <a:pt x="7354461" y="197067"/>
                    <a:pt x="7351383" y="203644"/>
                  </a:cubicBezTo>
                  <a:lnTo>
                    <a:pt x="6961032" y="52164"/>
                  </a:lnTo>
                  <a:cubicBezTo>
                    <a:pt x="6962991" y="46286"/>
                    <a:pt x="6963481" y="39779"/>
                    <a:pt x="6962082" y="33272"/>
                  </a:cubicBezTo>
                  <a:cubicBezTo>
                    <a:pt x="6957814" y="13961"/>
                    <a:pt x="6938643" y="1787"/>
                    <a:pt x="6919331" y="6125"/>
                  </a:cubicBezTo>
                  <a:cubicBezTo>
                    <a:pt x="6900020" y="10463"/>
                    <a:pt x="6887846" y="29634"/>
                    <a:pt x="6892114" y="48945"/>
                  </a:cubicBezTo>
                  <a:cubicBezTo>
                    <a:pt x="6896452" y="68256"/>
                    <a:pt x="6915623" y="80431"/>
                    <a:pt x="6934934" y="76093"/>
                  </a:cubicBezTo>
                  <a:cubicBezTo>
                    <a:pt x="6941161" y="74693"/>
                    <a:pt x="6946479" y="71685"/>
                    <a:pt x="6950957" y="67697"/>
                  </a:cubicBezTo>
                  <a:lnTo>
                    <a:pt x="7982422" y="1098602"/>
                  </a:lnTo>
                  <a:cubicBezTo>
                    <a:pt x="7975006" y="1106928"/>
                    <a:pt x="7971508" y="1118543"/>
                    <a:pt x="7974096" y="1130298"/>
                  </a:cubicBezTo>
                  <a:cubicBezTo>
                    <a:pt x="7978434" y="1149609"/>
                    <a:pt x="7997535" y="1161783"/>
                    <a:pt x="8016917" y="1157445"/>
                  </a:cubicBezTo>
                  <a:cubicBezTo>
                    <a:pt x="8021604" y="1156396"/>
                    <a:pt x="8025872" y="1154436"/>
                    <a:pt x="8029580" y="1151848"/>
                  </a:cubicBezTo>
                  <a:lnTo>
                    <a:pt x="8378790" y="1598592"/>
                  </a:lnTo>
                  <a:cubicBezTo>
                    <a:pt x="8373822" y="1603490"/>
                    <a:pt x="8371373" y="1610766"/>
                    <a:pt x="8372982" y="1618113"/>
                  </a:cubicBezTo>
                  <a:cubicBezTo>
                    <a:pt x="8375502" y="1629448"/>
                    <a:pt x="8386766" y="1636585"/>
                    <a:pt x="8398101" y="1634066"/>
                  </a:cubicBezTo>
                  <a:cubicBezTo>
                    <a:pt x="8400409" y="1633576"/>
                    <a:pt x="8402509" y="1632596"/>
                    <a:pt x="8404398" y="1631407"/>
                  </a:cubicBezTo>
                  <a:lnTo>
                    <a:pt x="8552519" y="1820880"/>
                  </a:lnTo>
                  <a:cubicBezTo>
                    <a:pt x="8545103" y="1827667"/>
                    <a:pt x="8541325" y="1837952"/>
                    <a:pt x="8543703" y="1848447"/>
                  </a:cubicBezTo>
                  <a:cubicBezTo>
                    <a:pt x="8546432" y="1860552"/>
                    <a:pt x="8556368" y="1869088"/>
                    <a:pt x="8567983" y="1870697"/>
                  </a:cubicBezTo>
                  <a:lnTo>
                    <a:pt x="8514107" y="2652797"/>
                  </a:lnTo>
                  <a:lnTo>
                    <a:pt x="7878869" y="2808265"/>
                  </a:lnTo>
                  <a:cubicBezTo>
                    <a:pt x="7873762" y="2790284"/>
                    <a:pt x="7859489" y="2775521"/>
                    <a:pt x="7839968" y="2771113"/>
                  </a:cubicBezTo>
                  <a:cubicBezTo>
                    <a:pt x="7811490" y="2764606"/>
                    <a:pt x="7783084" y="2782377"/>
                    <a:pt x="7776577" y="2810924"/>
                  </a:cubicBezTo>
                  <a:cubicBezTo>
                    <a:pt x="7772659" y="2828136"/>
                    <a:pt x="7777696" y="2845139"/>
                    <a:pt x="7788472" y="2857523"/>
                  </a:cubicBezTo>
                  <a:lnTo>
                    <a:pt x="7581646" y="3052593"/>
                  </a:lnTo>
                  <a:cubicBezTo>
                    <a:pt x="7579058" y="3050284"/>
                    <a:pt x="7576120" y="3048325"/>
                    <a:pt x="7572481" y="3047485"/>
                  </a:cubicBezTo>
                  <a:cubicBezTo>
                    <a:pt x="7561146" y="3044897"/>
                    <a:pt x="7549882" y="3051963"/>
                    <a:pt x="7547293" y="3063298"/>
                  </a:cubicBezTo>
                  <a:cubicBezTo>
                    <a:pt x="7545823" y="3069805"/>
                    <a:pt x="7547782" y="3076102"/>
                    <a:pt x="7551631" y="3080930"/>
                  </a:cubicBezTo>
                  <a:lnTo>
                    <a:pt x="7411485" y="3213099"/>
                  </a:lnTo>
                  <a:cubicBezTo>
                    <a:pt x="7408476" y="3210301"/>
                    <a:pt x="7405048" y="3207992"/>
                    <a:pt x="7400710" y="3207012"/>
                  </a:cubicBezTo>
                  <a:cubicBezTo>
                    <a:pt x="7387626" y="3204003"/>
                    <a:pt x="7374612" y="3212120"/>
                    <a:pt x="7371673" y="3225274"/>
                  </a:cubicBezTo>
                  <a:cubicBezTo>
                    <a:pt x="7369924" y="3232830"/>
                    <a:pt x="7372233" y="3240177"/>
                    <a:pt x="7376851" y="3245774"/>
                  </a:cubicBezTo>
                  <a:lnTo>
                    <a:pt x="7072001" y="3533272"/>
                  </a:lnTo>
                  <a:cubicBezTo>
                    <a:pt x="7067523" y="3529004"/>
                    <a:pt x="7061926" y="3525716"/>
                    <a:pt x="7055419" y="3524246"/>
                  </a:cubicBezTo>
                  <a:cubicBezTo>
                    <a:pt x="7036108" y="3519838"/>
                    <a:pt x="7016937" y="3531872"/>
                    <a:pt x="7012458" y="3551183"/>
                  </a:cubicBezTo>
                  <a:cubicBezTo>
                    <a:pt x="7008050" y="3570495"/>
                    <a:pt x="7020085" y="3589736"/>
                    <a:pt x="7039396" y="3594144"/>
                  </a:cubicBezTo>
                  <a:cubicBezTo>
                    <a:pt x="7046673" y="3595823"/>
                    <a:pt x="7053949" y="3595123"/>
                    <a:pt x="7060456" y="3592605"/>
                  </a:cubicBezTo>
                  <a:lnTo>
                    <a:pt x="7453046" y="4454538"/>
                  </a:lnTo>
                  <a:cubicBezTo>
                    <a:pt x="7446818" y="4457686"/>
                    <a:pt x="7441291" y="4461955"/>
                    <a:pt x="7436743" y="4467202"/>
                  </a:cubicBezTo>
                  <a:lnTo>
                    <a:pt x="7214946" y="4289414"/>
                  </a:lnTo>
                  <a:cubicBezTo>
                    <a:pt x="7216904" y="4286545"/>
                    <a:pt x="7218444" y="4283327"/>
                    <a:pt x="7218723" y="4279619"/>
                  </a:cubicBezTo>
                  <a:cubicBezTo>
                    <a:pt x="7219703" y="4268004"/>
                    <a:pt x="7211097" y="4257858"/>
                    <a:pt x="7199552" y="4256879"/>
                  </a:cubicBezTo>
                  <a:cubicBezTo>
                    <a:pt x="7192906" y="4256319"/>
                    <a:pt x="7186959" y="4259118"/>
                    <a:pt x="7182690" y="4263596"/>
                  </a:cubicBezTo>
                  <a:lnTo>
                    <a:pt x="7032609" y="4143251"/>
                  </a:lnTo>
                  <a:cubicBezTo>
                    <a:pt x="7034918" y="4139893"/>
                    <a:pt x="7036527" y="4135975"/>
                    <a:pt x="7036947" y="4131567"/>
                  </a:cubicBezTo>
                  <a:cubicBezTo>
                    <a:pt x="7038137" y="4118203"/>
                    <a:pt x="7028201" y="4106518"/>
                    <a:pt x="7014908" y="4105329"/>
                  </a:cubicBezTo>
                  <a:cubicBezTo>
                    <a:pt x="7007141" y="4104699"/>
                    <a:pt x="6999934" y="4107778"/>
                    <a:pt x="6995037" y="4113095"/>
                  </a:cubicBezTo>
                  <a:lnTo>
                    <a:pt x="6668287" y="3851205"/>
                  </a:lnTo>
                  <a:cubicBezTo>
                    <a:pt x="6671925" y="3846168"/>
                    <a:pt x="6674374" y="3840151"/>
                    <a:pt x="6674934" y="3833504"/>
                  </a:cubicBezTo>
                  <a:cubicBezTo>
                    <a:pt x="6676613" y="3813773"/>
                    <a:pt x="6661990" y="3796421"/>
                    <a:pt x="6642329" y="3794741"/>
                  </a:cubicBezTo>
                  <a:cubicBezTo>
                    <a:pt x="6622598" y="3793062"/>
                    <a:pt x="6605246" y="3807686"/>
                    <a:pt x="6603567" y="3827417"/>
                  </a:cubicBezTo>
                  <a:cubicBezTo>
                    <a:pt x="6601958" y="3845818"/>
                    <a:pt x="6614692" y="3862050"/>
                    <a:pt x="6632393" y="3865479"/>
                  </a:cubicBezTo>
                  <a:lnTo>
                    <a:pt x="6363927" y="5797220"/>
                  </a:lnTo>
                  <a:cubicBezTo>
                    <a:pt x="6360009" y="5797010"/>
                    <a:pt x="6356021" y="5797500"/>
                    <a:pt x="6352172" y="5798969"/>
                  </a:cubicBezTo>
                  <a:cubicBezTo>
                    <a:pt x="6340208" y="5803447"/>
                    <a:pt x="6333141" y="5814992"/>
                    <a:pt x="6333561" y="5827167"/>
                  </a:cubicBezTo>
                  <a:lnTo>
                    <a:pt x="5104367" y="5982915"/>
                  </a:lnTo>
                  <a:cubicBezTo>
                    <a:pt x="5102338" y="5970950"/>
                    <a:pt x="5095551" y="5959755"/>
                    <a:pt x="5084426" y="5952689"/>
                  </a:cubicBezTo>
                  <a:cubicBezTo>
                    <a:pt x="5063576" y="5939465"/>
                    <a:pt x="5035938" y="5945622"/>
                    <a:pt x="5022714" y="5966472"/>
                  </a:cubicBezTo>
                  <a:cubicBezTo>
                    <a:pt x="5020475" y="5970041"/>
                    <a:pt x="5019006" y="5973749"/>
                    <a:pt x="5017816" y="5977597"/>
                  </a:cubicBezTo>
                  <a:lnTo>
                    <a:pt x="4787902" y="5919454"/>
                  </a:lnTo>
                  <a:cubicBezTo>
                    <a:pt x="4790701" y="5905320"/>
                    <a:pt x="4784684" y="5890767"/>
                    <a:pt x="4772509" y="5882791"/>
                  </a:cubicBezTo>
                  <a:lnTo>
                    <a:pt x="5079948" y="5356493"/>
                  </a:lnTo>
                  <a:cubicBezTo>
                    <a:pt x="5080997" y="5357053"/>
                    <a:pt x="5081907" y="5357752"/>
                    <a:pt x="5082956" y="5358242"/>
                  </a:cubicBezTo>
                  <a:cubicBezTo>
                    <a:pt x="5109544" y="5370346"/>
                    <a:pt x="5140960" y="5358592"/>
                    <a:pt x="5153064" y="5331934"/>
                  </a:cubicBezTo>
                  <a:cubicBezTo>
                    <a:pt x="5165168" y="5305277"/>
                    <a:pt x="5153414" y="5273931"/>
                    <a:pt x="5126826" y="5261826"/>
                  </a:cubicBezTo>
                  <a:cubicBezTo>
                    <a:pt x="5110734" y="5254550"/>
                    <a:pt x="5093032" y="5256019"/>
                    <a:pt x="5078828" y="5264065"/>
                  </a:cubicBezTo>
                  <a:lnTo>
                    <a:pt x="4929237" y="5022397"/>
                  </a:lnTo>
                  <a:cubicBezTo>
                    <a:pt x="4932036" y="5020298"/>
                    <a:pt x="4934555" y="5017849"/>
                    <a:pt x="4936094" y="5014420"/>
                  </a:cubicBezTo>
                  <a:cubicBezTo>
                    <a:pt x="4940922" y="5003786"/>
                    <a:pt x="4936234" y="4991401"/>
                    <a:pt x="4925599" y="4986573"/>
                  </a:cubicBezTo>
                  <a:cubicBezTo>
                    <a:pt x="4919512" y="4983774"/>
                    <a:pt x="4912935" y="4984404"/>
                    <a:pt x="4907407" y="4987273"/>
                  </a:cubicBezTo>
                  <a:lnTo>
                    <a:pt x="4806164" y="4823688"/>
                  </a:lnTo>
                  <a:cubicBezTo>
                    <a:pt x="4809522" y="4821309"/>
                    <a:pt x="4812321" y="4818091"/>
                    <a:pt x="4814140" y="4814102"/>
                  </a:cubicBezTo>
                  <a:cubicBezTo>
                    <a:pt x="4819668" y="4801928"/>
                    <a:pt x="4814280" y="4787585"/>
                    <a:pt x="4802106" y="4781987"/>
                  </a:cubicBezTo>
                  <a:cubicBezTo>
                    <a:pt x="4794969" y="4778769"/>
                    <a:pt x="4787203" y="4779329"/>
                    <a:pt x="4780835" y="4782687"/>
                  </a:cubicBezTo>
                  <a:lnTo>
                    <a:pt x="4560437" y="4426621"/>
                  </a:lnTo>
                  <a:cubicBezTo>
                    <a:pt x="4565545" y="4423053"/>
                    <a:pt x="4569813" y="4418295"/>
                    <a:pt x="4572612" y="4412207"/>
                  </a:cubicBezTo>
                  <a:cubicBezTo>
                    <a:pt x="4576320" y="4403951"/>
                    <a:pt x="4576599" y="4395135"/>
                    <a:pt x="4574151" y="4387089"/>
                  </a:cubicBezTo>
                  <a:lnTo>
                    <a:pt x="5183640" y="4167250"/>
                  </a:lnTo>
                  <a:cubicBezTo>
                    <a:pt x="5184340" y="4168930"/>
                    <a:pt x="5185110" y="4170679"/>
                    <a:pt x="5186159" y="4172358"/>
                  </a:cubicBezTo>
                  <a:cubicBezTo>
                    <a:pt x="5196654" y="4189150"/>
                    <a:pt x="5218834" y="4194188"/>
                    <a:pt x="5235556" y="4183693"/>
                  </a:cubicBezTo>
                  <a:cubicBezTo>
                    <a:pt x="5252348" y="4173197"/>
                    <a:pt x="5257386" y="4151018"/>
                    <a:pt x="5246821" y="4134295"/>
                  </a:cubicBezTo>
                  <a:cubicBezTo>
                    <a:pt x="5245142" y="4131567"/>
                    <a:pt x="5242973" y="4129257"/>
                    <a:pt x="5240734" y="4127159"/>
                  </a:cubicBezTo>
                  <a:lnTo>
                    <a:pt x="5743382" y="3521097"/>
                  </a:lnTo>
                  <a:cubicBezTo>
                    <a:pt x="5752618" y="3527814"/>
                    <a:pt x="5765423" y="3528724"/>
                    <a:pt x="5775778" y="3522217"/>
                  </a:cubicBezTo>
                  <a:cubicBezTo>
                    <a:pt x="5789351" y="3513751"/>
                    <a:pt x="5793410" y="3495839"/>
                    <a:pt x="5784873" y="3482335"/>
                  </a:cubicBezTo>
                  <a:cubicBezTo>
                    <a:pt x="5783544" y="3480236"/>
                    <a:pt x="5781935" y="3478417"/>
                    <a:pt x="5780186" y="3476738"/>
                  </a:cubicBezTo>
                  <a:lnTo>
                    <a:pt x="6185369" y="2988223"/>
                  </a:lnTo>
                  <a:cubicBezTo>
                    <a:pt x="6199783" y="2999138"/>
                    <a:pt x="6219863" y="3000747"/>
                    <a:pt x="6236026" y="2990532"/>
                  </a:cubicBezTo>
                  <a:cubicBezTo>
                    <a:pt x="6256946" y="2977378"/>
                    <a:pt x="6263243" y="2949810"/>
                    <a:pt x="6250159" y="2928890"/>
                  </a:cubicBezTo>
                  <a:cubicBezTo>
                    <a:pt x="6237005" y="2907970"/>
                    <a:pt x="6209438" y="2901672"/>
                    <a:pt x="6188518" y="2914756"/>
                  </a:cubicBezTo>
                  <a:cubicBezTo>
                    <a:pt x="6169417" y="2926721"/>
                    <a:pt x="6162699" y="2950790"/>
                    <a:pt x="6171656" y="2970801"/>
                  </a:cubicBezTo>
                  <a:lnTo>
                    <a:pt x="4727870" y="3694268"/>
                  </a:lnTo>
                  <a:cubicBezTo>
                    <a:pt x="4727660" y="3693848"/>
                    <a:pt x="4727450" y="3693358"/>
                    <a:pt x="4727240" y="3692938"/>
                  </a:cubicBezTo>
                  <a:cubicBezTo>
                    <a:pt x="4718984" y="3679784"/>
                    <a:pt x="4703661" y="3673977"/>
                    <a:pt x="4689318" y="3677056"/>
                  </a:cubicBezTo>
                  <a:lnTo>
                    <a:pt x="4455765" y="2831005"/>
                  </a:lnTo>
                  <a:cubicBezTo>
                    <a:pt x="4457794" y="2830305"/>
                    <a:pt x="4459683" y="2829396"/>
                    <a:pt x="4461572" y="2828276"/>
                  </a:cubicBezTo>
                  <a:cubicBezTo>
                    <a:pt x="4475146" y="2819810"/>
                    <a:pt x="4479204" y="2801899"/>
                    <a:pt x="4470668" y="2788395"/>
                  </a:cubicBezTo>
                  <a:cubicBezTo>
                    <a:pt x="4462202" y="2774821"/>
                    <a:pt x="4444360" y="2770763"/>
                    <a:pt x="4430787" y="2779229"/>
                  </a:cubicBezTo>
                  <a:cubicBezTo>
                    <a:pt x="4417213" y="2787765"/>
                    <a:pt x="4413155" y="2805607"/>
                    <a:pt x="4421691" y="2819111"/>
                  </a:cubicBezTo>
                  <a:cubicBezTo>
                    <a:pt x="4425679" y="2825478"/>
                    <a:pt x="4431836" y="2829676"/>
                    <a:pt x="4438553" y="2831565"/>
                  </a:cubicBezTo>
                  <a:lnTo>
                    <a:pt x="4223472" y="3892417"/>
                  </a:lnTo>
                  <a:cubicBezTo>
                    <a:pt x="4215356" y="3891227"/>
                    <a:pt x="4206820" y="3892627"/>
                    <a:pt x="4199263" y="3897384"/>
                  </a:cubicBezTo>
                  <a:cubicBezTo>
                    <a:pt x="4182471" y="3907880"/>
                    <a:pt x="4177433" y="3930059"/>
                    <a:pt x="4187998" y="3946782"/>
                  </a:cubicBezTo>
                  <a:cubicBezTo>
                    <a:pt x="4190587" y="3950840"/>
                    <a:pt x="4193806" y="3954198"/>
                    <a:pt x="4197514" y="3956857"/>
                  </a:cubicBezTo>
                  <a:lnTo>
                    <a:pt x="3775538" y="4620222"/>
                  </a:lnTo>
                  <a:cubicBezTo>
                    <a:pt x="3766652" y="4615324"/>
                    <a:pt x="3755457" y="4615114"/>
                    <a:pt x="3746221" y="4620921"/>
                  </a:cubicBezTo>
                  <a:cubicBezTo>
                    <a:pt x="3732648" y="4629388"/>
                    <a:pt x="3728590" y="4647299"/>
                    <a:pt x="3737126" y="4660803"/>
                  </a:cubicBezTo>
                  <a:cubicBezTo>
                    <a:pt x="3739155" y="4664022"/>
                    <a:pt x="3741744" y="4666680"/>
                    <a:pt x="3744682" y="4668849"/>
                  </a:cubicBezTo>
                  <a:lnTo>
                    <a:pt x="3615592" y="4871756"/>
                  </a:lnTo>
                  <a:cubicBezTo>
                    <a:pt x="3609155" y="4868328"/>
                    <a:pt x="3601178" y="4867978"/>
                    <a:pt x="3594531" y="4872176"/>
                  </a:cubicBezTo>
                  <a:cubicBezTo>
                    <a:pt x="3584666" y="4878333"/>
                    <a:pt x="3581727" y="4891347"/>
                    <a:pt x="3587884" y="4901212"/>
                  </a:cubicBezTo>
                  <a:cubicBezTo>
                    <a:pt x="3589354" y="4903451"/>
                    <a:pt x="3591173" y="4905341"/>
                    <a:pt x="3593272" y="4906810"/>
                  </a:cubicBezTo>
                  <a:lnTo>
                    <a:pt x="3444450" y="5140782"/>
                  </a:lnTo>
                  <a:lnTo>
                    <a:pt x="3332012" y="4643591"/>
                  </a:lnTo>
                  <a:cubicBezTo>
                    <a:pt x="3340198" y="4641282"/>
                    <a:pt x="3347545" y="4636174"/>
                    <a:pt x="3352513" y="4628478"/>
                  </a:cubicBezTo>
                  <a:cubicBezTo>
                    <a:pt x="3363148" y="4611756"/>
                    <a:pt x="3358180" y="4589576"/>
                    <a:pt x="3341458" y="4579011"/>
                  </a:cubicBezTo>
                  <a:cubicBezTo>
                    <a:pt x="3324735" y="4568376"/>
                    <a:pt x="3302626" y="4573343"/>
                    <a:pt x="3291991" y="4590066"/>
                  </a:cubicBezTo>
                  <a:cubicBezTo>
                    <a:pt x="3291921" y="4590135"/>
                    <a:pt x="3291921" y="4590205"/>
                    <a:pt x="3291851" y="4590276"/>
                  </a:cubicBezTo>
                  <a:lnTo>
                    <a:pt x="1828614" y="3783547"/>
                  </a:lnTo>
                  <a:cubicBezTo>
                    <a:pt x="1833512" y="3772702"/>
                    <a:pt x="1829943" y="3759758"/>
                    <a:pt x="1819588" y="3753181"/>
                  </a:cubicBezTo>
                  <a:cubicBezTo>
                    <a:pt x="1808253" y="3745974"/>
                    <a:pt x="1793280" y="3749332"/>
                    <a:pt x="1786143" y="3760667"/>
                  </a:cubicBezTo>
                  <a:cubicBezTo>
                    <a:pt x="1781945" y="3767244"/>
                    <a:pt x="1781456" y="3775080"/>
                    <a:pt x="1783905" y="3781868"/>
                  </a:cubicBezTo>
                  <a:lnTo>
                    <a:pt x="1159862" y="4067126"/>
                  </a:lnTo>
                  <a:lnTo>
                    <a:pt x="1066035" y="3993030"/>
                  </a:lnTo>
                  <a:cubicBezTo>
                    <a:pt x="1066735" y="3992121"/>
                    <a:pt x="1067504" y="3991281"/>
                    <a:pt x="1068134" y="3990301"/>
                  </a:cubicBezTo>
                  <a:cubicBezTo>
                    <a:pt x="1083807" y="3965603"/>
                    <a:pt x="1076530" y="3932858"/>
                    <a:pt x="1051831" y="3917185"/>
                  </a:cubicBezTo>
                  <a:cubicBezTo>
                    <a:pt x="1027133" y="3901512"/>
                    <a:pt x="994458" y="3908789"/>
                    <a:pt x="978785" y="3933488"/>
                  </a:cubicBezTo>
                  <a:cubicBezTo>
                    <a:pt x="969339" y="3948391"/>
                    <a:pt x="968360" y="3966163"/>
                    <a:pt x="974377" y="3981346"/>
                  </a:cubicBezTo>
                  <a:lnTo>
                    <a:pt x="714237" y="4096023"/>
                  </a:lnTo>
                  <a:cubicBezTo>
                    <a:pt x="712557" y="4092944"/>
                    <a:pt x="710458" y="4090146"/>
                    <a:pt x="707310" y="4088116"/>
                  </a:cubicBezTo>
                  <a:cubicBezTo>
                    <a:pt x="697444" y="4081890"/>
                    <a:pt x="684500" y="4084828"/>
                    <a:pt x="678273" y="4094624"/>
                  </a:cubicBezTo>
                  <a:cubicBezTo>
                    <a:pt x="674705" y="4100221"/>
                    <a:pt x="674425" y="4106868"/>
                    <a:pt x="676454" y="4112675"/>
                  </a:cubicBezTo>
                  <a:lnTo>
                    <a:pt x="500415" y="4190270"/>
                  </a:lnTo>
                  <a:cubicBezTo>
                    <a:pt x="498526" y="4186631"/>
                    <a:pt x="495727" y="4183413"/>
                    <a:pt x="492019" y="4181034"/>
                  </a:cubicBezTo>
                  <a:cubicBezTo>
                    <a:pt x="480684" y="4173827"/>
                    <a:pt x="465711" y="4177186"/>
                    <a:pt x="458574" y="4188520"/>
                  </a:cubicBezTo>
                  <a:cubicBezTo>
                    <a:pt x="454376" y="4195098"/>
                    <a:pt x="453887" y="4202864"/>
                    <a:pt x="456335" y="4209721"/>
                  </a:cubicBezTo>
                  <a:lnTo>
                    <a:pt x="72912" y="4378763"/>
                  </a:lnTo>
                  <a:cubicBezTo>
                    <a:pt x="70113" y="4373235"/>
                    <a:pt x="65915" y="4368268"/>
                    <a:pt x="60318" y="4364699"/>
                  </a:cubicBezTo>
                  <a:cubicBezTo>
                    <a:pt x="43595" y="4354064"/>
                    <a:pt x="21485" y="4359032"/>
                    <a:pt x="10850" y="4375754"/>
                  </a:cubicBezTo>
                  <a:cubicBezTo>
                    <a:pt x="215" y="4392476"/>
                    <a:pt x="5183" y="4414657"/>
                    <a:pt x="21835" y="4425222"/>
                  </a:cubicBezTo>
                  <a:close/>
                  <a:moveTo>
                    <a:pt x="79419" y="4392966"/>
                  </a:moveTo>
                  <a:lnTo>
                    <a:pt x="545474" y="4344759"/>
                  </a:lnTo>
                  <a:cubicBezTo>
                    <a:pt x="546594" y="4350216"/>
                    <a:pt x="549742" y="4355184"/>
                    <a:pt x="554780" y="4358402"/>
                  </a:cubicBezTo>
                  <a:cubicBezTo>
                    <a:pt x="564576" y="4364629"/>
                    <a:pt x="577590" y="4361691"/>
                    <a:pt x="583817" y="4351895"/>
                  </a:cubicBezTo>
                  <a:cubicBezTo>
                    <a:pt x="587385" y="4346228"/>
                    <a:pt x="587665" y="4339651"/>
                    <a:pt x="585566" y="4333774"/>
                  </a:cubicBezTo>
                  <a:lnTo>
                    <a:pt x="1158952" y="4071674"/>
                  </a:lnTo>
                  <a:lnTo>
                    <a:pt x="1541606" y="4374005"/>
                  </a:lnTo>
                  <a:cubicBezTo>
                    <a:pt x="1541256" y="4374495"/>
                    <a:pt x="1540836" y="4374845"/>
                    <a:pt x="1540556" y="4375335"/>
                  </a:cubicBezTo>
                  <a:cubicBezTo>
                    <a:pt x="1537128" y="4380722"/>
                    <a:pt x="1535519" y="4386669"/>
                    <a:pt x="1535169" y="4392616"/>
                  </a:cubicBezTo>
                  <a:lnTo>
                    <a:pt x="79419" y="4392966"/>
                  </a:lnTo>
                  <a:close/>
                  <a:moveTo>
                    <a:pt x="1594642" y="4421023"/>
                  </a:moveTo>
                  <a:cubicBezTo>
                    <a:pt x="1597020" y="4418924"/>
                    <a:pt x="1599189" y="4416615"/>
                    <a:pt x="1600939" y="4413747"/>
                  </a:cubicBezTo>
                  <a:cubicBezTo>
                    <a:pt x="1603527" y="4409689"/>
                    <a:pt x="1605137" y="4405281"/>
                    <a:pt x="1605906" y="4400873"/>
                  </a:cubicBezTo>
                  <a:lnTo>
                    <a:pt x="2169077" y="4469931"/>
                  </a:lnTo>
                  <a:cubicBezTo>
                    <a:pt x="2169077" y="4476928"/>
                    <a:pt x="2172156" y="4483785"/>
                    <a:pt x="2178453" y="4487773"/>
                  </a:cubicBezTo>
                  <a:cubicBezTo>
                    <a:pt x="2188248" y="4494000"/>
                    <a:pt x="2201262" y="4491061"/>
                    <a:pt x="2207490" y="4481266"/>
                  </a:cubicBezTo>
                  <a:cubicBezTo>
                    <a:pt x="2208749" y="4479307"/>
                    <a:pt x="2209379" y="4477138"/>
                    <a:pt x="2209939" y="4474969"/>
                  </a:cubicBezTo>
                  <a:lnTo>
                    <a:pt x="2448809" y="4504215"/>
                  </a:lnTo>
                  <a:cubicBezTo>
                    <a:pt x="2448389" y="4514221"/>
                    <a:pt x="2453007" y="4524226"/>
                    <a:pt x="2462103" y="4529963"/>
                  </a:cubicBezTo>
                  <a:cubicBezTo>
                    <a:pt x="2475606" y="4538500"/>
                    <a:pt x="2493448" y="4534511"/>
                    <a:pt x="2502054" y="4521008"/>
                  </a:cubicBezTo>
                  <a:cubicBezTo>
                    <a:pt x="2504013" y="4517929"/>
                    <a:pt x="2505273" y="4514570"/>
                    <a:pt x="2505902" y="4511212"/>
                  </a:cubicBezTo>
                  <a:lnTo>
                    <a:pt x="3286323" y="4606858"/>
                  </a:lnTo>
                  <a:cubicBezTo>
                    <a:pt x="3285553" y="4619102"/>
                    <a:pt x="3290941" y="4631347"/>
                    <a:pt x="3301716" y="4638693"/>
                  </a:cubicBezTo>
                  <a:lnTo>
                    <a:pt x="2670677" y="5678695"/>
                  </a:lnTo>
                  <a:cubicBezTo>
                    <a:pt x="2654374" y="5669599"/>
                    <a:pt x="2633803" y="5669249"/>
                    <a:pt x="2616871" y="5679884"/>
                  </a:cubicBezTo>
                  <a:cubicBezTo>
                    <a:pt x="2615612" y="5680654"/>
                    <a:pt x="2614632" y="5681633"/>
                    <a:pt x="2613443" y="5682543"/>
                  </a:cubicBezTo>
                  <a:lnTo>
                    <a:pt x="1594642" y="4421023"/>
                  </a:lnTo>
                  <a:close/>
                  <a:moveTo>
                    <a:pt x="4756697" y="5876844"/>
                  </a:moveTo>
                  <a:cubicBezTo>
                    <a:pt x="4741514" y="5874954"/>
                    <a:pt x="4726261" y="5882791"/>
                    <a:pt x="4719684" y="5897414"/>
                  </a:cubicBezTo>
                  <a:cubicBezTo>
                    <a:pt x="4719054" y="5898814"/>
                    <a:pt x="4718704" y="5900213"/>
                    <a:pt x="4718215" y="5901682"/>
                  </a:cubicBezTo>
                  <a:lnTo>
                    <a:pt x="4402030" y="5821709"/>
                  </a:lnTo>
                  <a:cubicBezTo>
                    <a:pt x="4403989" y="5810514"/>
                    <a:pt x="4399231" y="5798690"/>
                    <a:pt x="4389086" y="5792253"/>
                  </a:cubicBezTo>
                  <a:cubicBezTo>
                    <a:pt x="4375582" y="5783646"/>
                    <a:pt x="4357740" y="5787705"/>
                    <a:pt x="4349134" y="5801138"/>
                  </a:cubicBezTo>
                  <a:cubicBezTo>
                    <a:pt x="4347805" y="5803168"/>
                    <a:pt x="4346895" y="5805337"/>
                    <a:pt x="4346195" y="5807575"/>
                  </a:cubicBezTo>
                  <a:lnTo>
                    <a:pt x="3582847" y="5614464"/>
                  </a:lnTo>
                  <a:cubicBezTo>
                    <a:pt x="3583616" y="5610616"/>
                    <a:pt x="3583616" y="5606698"/>
                    <a:pt x="3583126" y="5602850"/>
                  </a:cubicBezTo>
                  <a:lnTo>
                    <a:pt x="4850453" y="5360691"/>
                  </a:lnTo>
                  <a:lnTo>
                    <a:pt x="4756697" y="5876844"/>
                  </a:lnTo>
                  <a:close/>
                  <a:moveTo>
                    <a:pt x="3517427" y="5588366"/>
                  </a:moveTo>
                  <a:cubicBezTo>
                    <a:pt x="3513159" y="5595153"/>
                    <a:pt x="3511480" y="5602780"/>
                    <a:pt x="3512039" y="5610266"/>
                  </a:cubicBezTo>
                  <a:lnTo>
                    <a:pt x="3159332" y="5656025"/>
                  </a:lnTo>
                  <a:lnTo>
                    <a:pt x="3257566" y="5449620"/>
                  </a:lnTo>
                  <a:cubicBezTo>
                    <a:pt x="3267922" y="5453888"/>
                    <a:pt x="3280026" y="5453259"/>
                    <a:pt x="3290241" y="5446891"/>
                  </a:cubicBezTo>
                  <a:cubicBezTo>
                    <a:pt x="3307034" y="5436396"/>
                    <a:pt x="3312071" y="5414216"/>
                    <a:pt x="3301506" y="5397494"/>
                  </a:cubicBezTo>
                  <a:cubicBezTo>
                    <a:pt x="3298917" y="5393436"/>
                    <a:pt x="3295699" y="5390077"/>
                    <a:pt x="3291991" y="5387419"/>
                  </a:cubicBezTo>
                  <a:lnTo>
                    <a:pt x="3442351" y="5150928"/>
                  </a:lnTo>
                  <a:lnTo>
                    <a:pt x="3537858" y="5573253"/>
                  </a:lnTo>
                  <a:cubicBezTo>
                    <a:pt x="3529741" y="5575562"/>
                    <a:pt x="3522325" y="5580670"/>
                    <a:pt x="3517427" y="5588366"/>
                  </a:cubicBezTo>
                  <a:close/>
                  <a:moveTo>
                    <a:pt x="2697614" y="5719906"/>
                  </a:moveTo>
                  <a:lnTo>
                    <a:pt x="3152685" y="5660853"/>
                  </a:lnTo>
                  <a:lnTo>
                    <a:pt x="3001554" y="5978297"/>
                  </a:lnTo>
                  <a:lnTo>
                    <a:pt x="2689148" y="5753980"/>
                  </a:lnTo>
                  <a:cubicBezTo>
                    <a:pt x="2695795" y="5743905"/>
                    <a:pt x="2698664" y="5731870"/>
                    <a:pt x="2697614" y="5719906"/>
                  </a:cubicBezTo>
                  <a:close/>
                  <a:moveTo>
                    <a:pt x="2697334" y="5715988"/>
                  </a:moveTo>
                  <a:cubicBezTo>
                    <a:pt x="2696635" y="5711650"/>
                    <a:pt x="2695095" y="5707382"/>
                    <a:pt x="2693276" y="5703253"/>
                  </a:cubicBezTo>
                  <a:lnTo>
                    <a:pt x="3240144" y="5434017"/>
                  </a:lnTo>
                  <a:cubicBezTo>
                    <a:pt x="3240424" y="5434507"/>
                    <a:pt x="3240564" y="5435067"/>
                    <a:pt x="3240914" y="5435557"/>
                  </a:cubicBezTo>
                  <a:cubicBezTo>
                    <a:pt x="3244272" y="5440944"/>
                    <a:pt x="3248960" y="5445002"/>
                    <a:pt x="3254208" y="5447801"/>
                  </a:cubicBezTo>
                  <a:lnTo>
                    <a:pt x="3154784" y="5656585"/>
                  </a:lnTo>
                  <a:lnTo>
                    <a:pt x="2697334" y="5715988"/>
                  </a:lnTo>
                  <a:close/>
                  <a:moveTo>
                    <a:pt x="3252109" y="5386159"/>
                  </a:moveTo>
                  <a:cubicBezTo>
                    <a:pt x="3236996" y="5395675"/>
                    <a:pt x="3231468" y="5414566"/>
                    <a:pt x="3238325" y="5430519"/>
                  </a:cubicBezTo>
                  <a:lnTo>
                    <a:pt x="2691457" y="5699755"/>
                  </a:lnTo>
                  <a:cubicBezTo>
                    <a:pt x="2690897" y="5698775"/>
                    <a:pt x="2690547" y="5697656"/>
                    <a:pt x="2689918" y="5696676"/>
                  </a:cubicBezTo>
                  <a:cubicBezTo>
                    <a:pt x="2685720" y="5690029"/>
                    <a:pt x="2680332" y="5684712"/>
                    <a:pt x="2674175" y="5680724"/>
                  </a:cubicBezTo>
                  <a:lnTo>
                    <a:pt x="3305215" y="4640793"/>
                  </a:lnTo>
                  <a:cubicBezTo>
                    <a:pt x="3309273" y="4642891"/>
                    <a:pt x="3313471" y="4644291"/>
                    <a:pt x="3317809" y="4644781"/>
                  </a:cubicBezTo>
                  <a:lnTo>
                    <a:pt x="3271490" y="5380772"/>
                  </a:lnTo>
                  <a:cubicBezTo>
                    <a:pt x="3264843" y="5380632"/>
                    <a:pt x="3258126" y="5382311"/>
                    <a:pt x="3252109" y="5386159"/>
                  </a:cubicBezTo>
                  <a:close/>
                  <a:moveTo>
                    <a:pt x="2627296" y="6764525"/>
                  </a:moveTo>
                  <a:cubicBezTo>
                    <a:pt x="2623938" y="6763126"/>
                    <a:pt x="2620370" y="6762356"/>
                    <a:pt x="2616731" y="6762006"/>
                  </a:cubicBezTo>
                  <a:lnTo>
                    <a:pt x="2628976" y="6343389"/>
                  </a:lnTo>
                  <a:cubicBezTo>
                    <a:pt x="2632894" y="6343109"/>
                    <a:pt x="2636742" y="6342059"/>
                    <a:pt x="2640310" y="6339820"/>
                  </a:cubicBezTo>
                  <a:cubicBezTo>
                    <a:pt x="2651645" y="6332684"/>
                    <a:pt x="2655074" y="6317711"/>
                    <a:pt x="2647937" y="6306376"/>
                  </a:cubicBezTo>
                  <a:cubicBezTo>
                    <a:pt x="2643949" y="6299939"/>
                    <a:pt x="2637372" y="6296161"/>
                    <a:pt x="2630375" y="6295321"/>
                  </a:cubicBezTo>
                  <a:lnTo>
                    <a:pt x="2635972" y="6102980"/>
                  </a:lnTo>
                  <a:cubicBezTo>
                    <a:pt x="2639261" y="6102700"/>
                    <a:pt x="2642480" y="6101930"/>
                    <a:pt x="2645488" y="6100111"/>
                  </a:cubicBezTo>
                  <a:cubicBezTo>
                    <a:pt x="2655354" y="6093954"/>
                    <a:pt x="2658292" y="6080939"/>
                    <a:pt x="2652135" y="6071074"/>
                  </a:cubicBezTo>
                  <a:cubicBezTo>
                    <a:pt x="2648707" y="6065547"/>
                    <a:pt x="2643109" y="6062468"/>
                    <a:pt x="2637162" y="6061698"/>
                  </a:cubicBezTo>
                  <a:lnTo>
                    <a:pt x="2645488" y="5777489"/>
                  </a:lnTo>
                  <a:cubicBezTo>
                    <a:pt x="2655004" y="5777419"/>
                    <a:pt x="2664589" y="5774970"/>
                    <a:pt x="2673195" y="5769583"/>
                  </a:cubicBezTo>
                  <a:cubicBezTo>
                    <a:pt x="2678653" y="5766224"/>
                    <a:pt x="2683061" y="5761816"/>
                    <a:pt x="2686769" y="5757059"/>
                  </a:cubicBezTo>
                  <a:lnTo>
                    <a:pt x="2999875" y="5981865"/>
                  </a:lnTo>
                  <a:lnTo>
                    <a:pt x="2627296" y="6764525"/>
                  </a:lnTo>
                  <a:close/>
                  <a:moveTo>
                    <a:pt x="4285044" y="6875004"/>
                  </a:moveTo>
                  <a:cubicBezTo>
                    <a:pt x="4283784" y="6865488"/>
                    <a:pt x="4277837" y="6856743"/>
                    <a:pt x="4268391" y="6852475"/>
                  </a:cubicBezTo>
                  <a:cubicBezTo>
                    <a:pt x="4255447" y="6846597"/>
                    <a:pt x="4240474" y="6851075"/>
                    <a:pt x="4232638" y="6862410"/>
                  </a:cubicBezTo>
                  <a:lnTo>
                    <a:pt x="3004843" y="5980606"/>
                  </a:lnTo>
                  <a:lnTo>
                    <a:pt x="3157373" y="5660223"/>
                  </a:lnTo>
                  <a:lnTo>
                    <a:pt x="3512599" y="5614115"/>
                  </a:lnTo>
                  <a:cubicBezTo>
                    <a:pt x="3514348" y="5623560"/>
                    <a:pt x="3519806" y="5632306"/>
                    <a:pt x="3528552" y="5637834"/>
                  </a:cubicBezTo>
                  <a:cubicBezTo>
                    <a:pt x="3545274" y="5648469"/>
                    <a:pt x="3567384" y="5643501"/>
                    <a:pt x="3578019" y="5626779"/>
                  </a:cubicBezTo>
                  <a:cubicBezTo>
                    <a:pt x="3579768" y="5624050"/>
                    <a:pt x="3580888" y="5621181"/>
                    <a:pt x="3581867" y="5618242"/>
                  </a:cubicBezTo>
                  <a:lnTo>
                    <a:pt x="4345216" y="5811354"/>
                  </a:lnTo>
                  <a:cubicBezTo>
                    <a:pt x="4343117" y="5822618"/>
                    <a:pt x="4347875" y="5834513"/>
                    <a:pt x="4358090" y="5841090"/>
                  </a:cubicBezTo>
                  <a:cubicBezTo>
                    <a:pt x="4371594" y="5849696"/>
                    <a:pt x="4389435" y="5845638"/>
                    <a:pt x="4398042" y="5832204"/>
                  </a:cubicBezTo>
                  <a:cubicBezTo>
                    <a:pt x="4399371" y="5830105"/>
                    <a:pt x="4400350" y="5827796"/>
                    <a:pt x="4401050" y="5825557"/>
                  </a:cubicBezTo>
                  <a:lnTo>
                    <a:pt x="4717235" y="5905530"/>
                  </a:lnTo>
                  <a:cubicBezTo>
                    <a:pt x="4714156" y="5921413"/>
                    <a:pt x="4722063" y="5937925"/>
                    <a:pt x="4737456" y="5944922"/>
                  </a:cubicBezTo>
                  <a:cubicBezTo>
                    <a:pt x="4741863" y="5946881"/>
                    <a:pt x="4746411" y="5947931"/>
                    <a:pt x="4750959" y="5948071"/>
                  </a:cubicBezTo>
                  <a:lnTo>
                    <a:pt x="4760615" y="6515370"/>
                  </a:lnTo>
                  <a:cubicBezTo>
                    <a:pt x="4753688" y="6516349"/>
                    <a:pt x="4747321" y="6520338"/>
                    <a:pt x="4744242" y="6527124"/>
                  </a:cubicBezTo>
                  <a:cubicBezTo>
                    <a:pt x="4739415" y="6537690"/>
                    <a:pt x="4744102" y="6550214"/>
                    <a:pt x="4754738" y="6554971"/>
                  </a:cubicBezTo>
                  <a:cubicBezTo>
                    <a:pt x="4756907" y="6555951"/>
                    <a:pt x="4759146" y="6556301"/>
                    <a:pt x="4761315" y="6556511"/>
                  </a:cubicBezTo>
                  <a:lnTo>
                    <a:pt x="4765373" y="6797130"/>
                  </a:lnTo>
                  <a:cubicBezTo>
                    <a:pt x="4755367" y="6798109"/>
                    <a:pt x="4746202" y="6804057"/>
                    <a:pt x="4741724" y="6813852"/>
                  </a:cubicBezTo>
                  <a:cubicBezTo>
                    <a:pt x="4739764" y="6818190"/>
                    <a:pt x="4739065" y="6822808"/>
                    <a:pt x="4739274" y="6827216"/>
                  </a:cubicBezTo>
                  <a:lnTo>
                    <a:pt x="4285044" y="6875004"/>
                  </a:lnTo>
                  <a:close/>
                  <a:moveTo>
                    <a:pt x="4764253" y="6854364"/>
                  </a:moveTo>
                  <a:cubicBezTo>
                    <a:pt x="4764953" y="6854434"/>
                    <a:pt x="4765652" y="6854574"/>
                    <a:pt x="4766282" y="6854644"/>
                  </a:cubicBezTo>
                  <a:lnTo>
                    <a:pt x="4779646" y="7640802"/>
                  </a:lnTo>
                  <a:cubicBezTo>
                    <a:pt x="4766982" y="7641711"/>
                    <a:pt x="4755227" y="7649198"/>
                    <a:pt x="4749560" y="7661582"/>
                  </a:cubicBezTo>
                  <a:cubicBezTo>
                    <a:pt x="4745712" y="7669979"/>
                    <a:pt x="4745572" y="7679004"/>
                    <a:pt x="4748161" y="7687190"/>
                  </a:cubicBezTo>
                  <a:lnTo>
                    <a:pt x="4593392" y="7745683"/>
                  </a:lnTo>
                  <a:lnTo>
                    <a:pt x="4764253" y="6854364"/>
                  </a:lnTo>
                  <a:close/>
                  <a:moveTo>
                    <a:pt x="4588214" y="7751771"/>
                  </a:moveTo>
                  <a:lnTo>
                    <a:pt x="4545394" y="7975038"/>
                  </a:lnTo>
                  <a:cubicBezTo>
                    <a:pt x="4540006" y="7974549"/>
                    <a:pt x="4534339" y="7976088"/>
                    <a:pt x="4529861" y="7979865"/>
                  </a:cubicBezTo>
                  <a:cubicBezTo>
                    <a:pt x="4529511" y="7980146"/>
                    <a:pt x="4529301" y="7980496"/>
                    <a:pt x="4528951" y="7980775"/>
                  </a:cubicBezTo>
                  <a:lnTo>
                    <a:pt x="4363408" y="7836712"/>
                  </a:lnTo>
                  <a:lnTo>
                    <a:pt x="4588214" y="7751771"/>
                  </a:lnTo>
                  <a:close/>
                  <a:moveTo>
                    <a:pt x="3858870" y="8027444"/>
                  </a:moveTo>
                  <a:lnTo>
                    <a:pt x="4267552" y="7873025"/>
                  </a:lnTo>
                  <a:lnTo>
                    <a:pt x="4523494" y="7989661"/>
                  </a:lnTo>
                  <a:cubicBezTo>
                    <a:pt x="4522934" y="7991480"/>
                    <a:pt x="4522584" y="7993440"/>
                    <a:pt x="4522514" y="7995329"/>
                  </a:cubicBezTo>
                  <a:lnTo>
                    <a:pt x="3860339" y="8034160"/>
                  </a:lnTo>
                  <a:cubicBezTo>
                    <a:pt x="3859989" y="8031852"/>
                    <a:pt x="3859499" y="8029613"/>
                    <a:pt x="3858870" y="8027444"/>
                  </a:cubicBezTo>
                  <a:close/>
                  <a:moveTo>
                    <a:pt x="4524963" y="7986023"/>
                  </a:moveTo>
                  <a:lnTo>
                    <a:pt x="4272729" y="7871066"/>
                  </a:lnTo>
                  <a:lnTo>
                    <a:pt x="4359279" y="7838321"/>
                  </a:lnTo>
                  <a:lnTo>
                    <a:pt x="4526363" y="7983784"/>
                  </a:lnTo>
                  <a:cubicBezTo>
                    <a:pt x="4525873" y="7984484"/>
                    <a:pt x="4525383" y="7985253"/>
                    <a:pt x="4524963" y="7986023"/>
                  </a:cubicBezTo>
                  <a:close/>
                  <a:moveTo>
                    <a:pt x="4355921" y="7835383"/>
                  </a:moveTo>
                  <a:lnTo>
                    <a:pt x="4267692" y="7868757"/>
                  </a:lnTo>
                  <a:lnTo>
                    <a:pt x="4009020" y="7750861"/>
                  </a:lnTo>
                  <a:cubicBezTo>
                    <a:pt x="4013639" y="7739037"/>
                    <a:pt x="4011959" y="7725183"/>
                    <a:pt x="4003213" y="7714828"/>
                  </a:cubicBezTo>
                  <a:cubicBezTo>
                    <a:pt x="3991739" y="7701114"/>
                    <a:pt x="3972217" y="7698385"/>
                    <a:pt x="3957384" y="7707271"/>
                  </a:cubicBezTo>
                  <a:lnTo>
                    <a:pt x="3614962" y="7203014"/>
                  </a:lnTo>
                  <a:cubicBezTo>
                    <a:pt x="3615871" y="7202314"/>
                    <a:pt x="3616921" y="7201824"/>
                    <a:pt x="3617831" y="7201054"/>
                  </a:cubicBezTo>
                  <a:cubicBezTo>
                    <a:pt x="3619440" y="7199724"/>
                    <a:pt x="3620769" y="7198115"/>
                    <a:pt x="3622169" y="7196646"/>
                  </a:cubicBezTo>
                  <a:lnTo>
                    <a:pt x="4355921" y="7835383"/>
                  </a:lnTo>
                  <a:close/>
                  <a:moveTo>
                    <a:pt x="2548723" y="7294391"/>
                  </a:moveTo>
                  <a:cubicBezTo>
                    <a:pt x="2551591" y="7288724"/>
                    <a:pt x="2552781" y="7282427"/>
                    <a:pt x="2552431" y="7276130"/>
                  </a:cubicBezTo>
                  <a:lnTo>
                    <a:pt x="2968669" y="7230231"/>
                  </a:lnTo>
                  <a:cubicBezTo>
                    <a:pt x="2969439" y="7234079"/>
                    <a:pt x="2971048" y="7237787"/>
                    <a:pt x="2973777" y="7240936"/>
                  </a:cubicBezTo>
                  <a:cubicBezTo>
                    <a:pt x="2982383" y="7251221"/>
                    <a:pt x="2997706" y="7252480"/>
                    <a:pt x="3007991" y="7243874"/>
                  </a:cubicBezTo>
                  <a:cubicBezTo>
                    <a:pt x="3013799" y="7238977"/>
                    <a:pt x="3016597" y="7231980"/>
                    <a:pt x="3016527" y="7224913"/>
                  </a:cubicBezTo>
                  <a:lnTo>
                    <a:pt x="3207609" y="7203853"/>
                  </a:lnTo>
                  <a:cubicBezTo>
                    <a:pt x="3208309" y="7207071"/>
                    <a:pt x="3209708" y="7210150"/>
                    <a:pt x="3211947" y="7212878"/>
                  </a:cubicBezTo>
                  <a:cubicBezTo>
                    <a:pt x="3219434" y="7221764"/>
                    <a:pt x="3232728" y="7222884"/>
                    <a:pt x="3241614" y="7215398"/>
                  </a:cubicBezTo>
                  <a:cubicBezTo>
                    <a:pt x="3246582" y="7211199"/>
                    <a:pt x="3249030" y="7205252"/>
                    <a:pt x="3249030" y="7199305"/>
                  </a:cubicBezTo>
                  <a:lnTo>
                    <a:pt x="3531490" y="7168170"/>
                  </a:lnTo>
                  <a:cubicBezTo>
                    <a:pt x="3532890" y="7177545"/>
                    <a:pt x="3536598" y="7186710"/>
                    <a:pt x="3543175" y="7194547"/>
                  </a:cubicBezTo>
                  <a:cubicBezTo>
                    <a:pt x="3560317" y="7214978"/>
                    <a:pt x="3589633" y="7218896"/>
                    <a:pt x="3611673" y="7205112"/>
                  </a:cubicBezTo>
                  <a:lnTo>
                    <a:pt x="3954096" y="7709370"/>
                  </a:lnTo>
                  <a:cubicBezTo>
                    <a:pt x="3953606" y="7709720"/>
                    <a:pt x="3953116" y="7710000"/>
                    <a:pt x="3952696" y="7710350"/>
                  </a:cubicBezTo>
                  <a:cubicBezTo>
                    <a:pt x="3937514" y="7723084"/>
                    <a:pt x="3935554" y="7745683"/>
                    <a:pt x="3948288" y="7760867"/>
                  </a:cubicBezTo>
                  <a:cubicBezTo>
                    <a:pt x="3961023" y="7776050"/>
                    <a:pt x="3983622" y="7777938"/>
                    <a:pt x="3998805" y="7765205"/>
                  </a:cubicBezTo>
                  <a:cubicBezTo>
                    <a:pt x="4002513" y="7762126"/>
                    <a:pt x="4005382" y="7758418"/>
                    <a:pt x="4007481" y="7754429"/>
                  </a:cubicBezTo>
                  <a:lnTo>
                    <a:pt x="4262514" y="7870646"/>
                  </a:lnTo>
                  <a:lnTo>
                    <a:pt x="3857470" y="8023735"/>
                  </a:lnTo>
                  <a:cubicBezTo>
                    <a:pt x="3854042" y="8015969"/>
                    <a:pt x="3847955" y="8009322"/>
                    <a:pt x="3839629" y="8005544"/>
                  </a:cubicBezTo>
                  <a:cubicBezTo>
                    <a:pt x="3823326" y="7998128"/>
                    <a:pt x="3804435" y="8004075"/>
                    <a:pt x="3794919" y="8018558"/>
                  </a:cubicBezTo>
                  <a:lnTo>
                    <a:pt x="2548723" y="7294391"/>
                  </a:lnTo>
                  <a:close/>
                  <a:moveTo>
                    <a:pt x="3675344" y="9548963"/>
                  </a:moveTo>
                  <a:cubicBezTo>
                    <a:pt x="3674854" y="9548684"/>
                    <a:pt x="3674434" y="9548334"/>
                    <a:pt x="3673875" y="9548124"/>
                  </a:cubicBezTo>
                  <a:cubicBezTo>
                    <a:pt x="3670027" y="9546374"/>
                    <a:pt x="3666108" y="9545465"/>
                    <a:pt x="3662120" y="9544835"/>
                  </a:cubicBezTo>
                  <a:lnTo>
                    <a:pt x="3731109" y="8913935"/>
                  </a:lnTo>
                  <a:cubicBezTo>
                    <a:pt x="3742443" y="8914356"/>
                    <a:pt x="3753498" y="8908058"/>
                    <a:pt x="3758536" y="8897004"/>
                  </a:cubicBezTo>
                  <a:cubicBezTo>
                    <a:pt x="3765183" y="8882450"/>
                    <a:pt x="3758746" y="8865308"/>
                    <a:pt x="3744122" y="8858731"/>
                  </a:cubicBezTo>
                  <a:cubicBezTo>
                    <a:pt x="3741883" y="8857752"/>
                    <a:pt x="3739644" y="8857121"/>
                    <a:pt x="3737405" y="8856702"/>
                  </a:cubicBezTo>
                  <a:lnTo>
                    <a:pt x="3822906" y="8073973"/>
                  </a:lnTo>
                  <a:cubicBezTo>
                    <a:pt x="3837180" y="8074742"/>
                    <a:pt x="3851173" y="8066906"/>
                    <a:pt x="3857470" y="8053122"/>
                  </a:cubicBezTo>
                  <a:cubicBezTo>
                    <a:pt x="3859709" y="8048224"/>
                    <a:pt x="3860619" y="8043187"/>
                    <a:pt x="3860619" y="8038149"/>
                  </a:cubicBezTo>
                  <a:lnTo>
                    <a:pt x="4522724" y="7999317"/>
                  </a:lnTo>
                  <a:cubicBezTo>
                    <a:pt x="4523284" y="8003025"/>
                    <a:pt x="4524753" y="8006594"/>
                    <a:pt x="4527342" y="8009672"/>
                  </a:cubicBezTo>
                  <a:cubicBezTo>
                    <a:pt x="4528602" y="8011142"/>
                    <a:pt x="4530071" y="8012331"/>
                    <a:pt x="4531610" y="8013380"/>
                  </a:cubicBezTo>
                  <a:lnTo>
                    <a:pt x="3675344" y="9548963"/>
                  </a:lnTo>
                  <a:close/>
                  <a:moveTo>
                    <a:pt x="4563096" y="8003305"/>
                  </a:moveTo>
                  <a:cubicBezTo>
                    <a:pt x="4565615" y="7996449"/>
                    <a:pt x="4564635" y="7988472"/>
                    <a:pt x="4559597" y="7982455"/>
                  </a:cubicBezTo>
                  <a:cubicBezTo>
                    <a:pt x="4556799" y="7979096"/>
                    <a:pt x="4553160" y="7976857"/>
                    <a:pt x="4549242" y="7975738"/>
                  </a:cubicBezTo>
                  <a:lnTo>
                    <a:pt x="4592552" y="7750091"/>
                  </a:lnTo>
                  <a:lnTo>
                    <a:pt x="4749560" y="7690759"/>
                  </a:lnTo>
                  <a:cubicBezTo>
                    <a:pt x="4752988" y="7698525"/>
                    <a:pt x="4759075" y="7705103"/>
                    <a:pt x="4767332" y="7708950"/>
                  </a:cubicBezTo>
                  <a:cubicBezTo>
                    <a:pt x="4785383" y="7717137"/>
                    <a:pt x="4806583" y="7709160"/>
                    <a:pt x="4814840" y="7691179"/>
                  </a:cubicBezTo>
                  <a:cubicBezTo>
                    <a:pt x="4823026" y="7673127"/>
                    <a:pt x="4815050" y="7651926"/>
                    <a:pt x="4797068" y="7643671"/>
                  </a:cubicBezTo>
                  <a:cubicBezTo>
                    <a:pt x="4792660" y="7641711"/>
                    <a:pt x="4788112" y="7640662"/>
                    <a:pt x="4783564" y="7640522"/>
                  </a:cubicBezTo>
                  <a:lnTo>
                    <a:pt x="4770201" y="6854434"/>
                  </a:lnTo>
                  <a:cubicBezTo>
                    <a:pt x="4780346" y="6853664"/>
                    <a:pt x="4789791" y="6847647"/>
                    <a:pt x="4794339" y="6837711"/>
                  </a:cubicBezTo>
                  <a:cubicBezTo>
                    <a:pt x="4796228" y="6833583"/>
                    <a:pt x="4796928" y="6829315"/>
                    <a:pt x="4796858" y="6825047"/>
                  </a:cubicBezTo>
                  <a:lnTo>
                    <a:pt x="5085335" y="6794751"/>
                  </a:lnTo>
                  <a:cubicBezTo>
                    <a:pt x="5086665" y="6801118"/>
                    <a:pt x="5090513" y="6806855"/>
                    <a:pt x="5096880" y="6809794"/>
                  </a:cubicBezTo>
                  <a:cubicBezTo>
                    <a:pt x="5106605" y="6814272"/>
                    <a:pt x="5117731" y="6810354"/>
                    <a:pt x="5123258" y="6801468"/>
                  </a:cubicBezTo>
                  <a:lnTo>
                    <a:pt x="5983652" y="7221694"/>
                  </a:lnTo>
                  <a:cubicBezTo>
                    <a:pt x="5979174" y="7231980"/>
                    <a:pt x="5978475" y="7243945"/>
                    <a:pt x="5982672" y="7255279"/>
                  </a:cubicBezTo>
                  <a:cubicBezTo>
                    <a:pt x="5989390" y="7273261"/>
                    <a:pt x="6006462" y="7284176"/>
                    <a:pt x="6024653" y="7284176"/>
                  </a:cubicBezTo>
                  <a:lnTo>
                    <a:pt x="6052990" y="7902832"/>
                  </a:lnTo>
                  <a:cubicBezTo>
                    <a:pt x="6040746" y="7904091"/>
                    <a:pt x="6029411" y="7911508"/>
                    <a:pt x="6023954" y="7923542"/>
                  </a:cubicBezTo>
                  <a:cubicBezTo>
                    <a:pt x="6017586" y="7937535"/>
                    <a:pt x="6021085" y="7953348"/>
                    <a:pt x="6031300" y="7963633"/>
                  </a:cubicBezTo>
                  <a:lnTo>
                    <a:pt x="5603657" y="8441513"/>
                  </a:lnTo>
                  <a:cubicBezTo>
                    <a:pt x="5590573" y="8431018"/>
                    <a:pt x="5571472" y="8430878"/>
                    <a:pt x="5558178" y="8442073"/>
                  </a:cubicBezTo>
                  <a:cubicBezTo>
                    <a:pt x="5554469" y="8445221"/>
                    <a:pt x="5551601" y="8448860"/>
                    <a:pt x="5549502" y="8452848"/>
                  </a:cubicBezTo>
                  <a:lnTo>
                    <a:pt x="4834081" y="8126868"/>
                  </a:lnTo>
                  <a:cubicBezTo>
                    <a:pt x="4837719" y="8117352"/>
                    <a:pt x="4836390" y="8106228"/>
                    <a:pt x="4829323" y="8097902"/>
                  </a:cubicBezTo>
                  <a:cubicBezTo>
                    <a:pt x="4819038" y="8085658"/>
                    <a:pt x="4800776" y="8084118"/>
                    <a:pt x="4788532" y="8094404"/>
                  </a:cubicBezTo>
                  <a:cubicBezTo>
                    <a:pt x="4785593" y="8096852"/>
                    <a:pt x="4783355" y="8099790"/>
                    <a:pt x="4781605" y="8103009"/>
                  </a:cubicBezTo>
                  <a:lnTo>
                    <a:pt x="4563096" y="8003305"/>
                  </a:lnTo>
                  <a:close/>
                  <a:moveTo>
                    <a:pt x="7811421" y="7348476"/>
                  </a:moveTo>
                  <a:cubicBezTo>
                    <a:pt x="7811141" y="7351555"/>
                    <a:pt x="7811421" y="7354494"/>
                    <a:pt x="7811911" y="7357432"/>
                  </a:cubicBezTo>
                  <a:lnTo>
                    <a:pt x="7216205" y="7490861"/>
                  </a:lnTo>
                  <a:cubicBezTo>
                    <a:pt x="7214946" y="7486523"/>
                    <a:pt x="7212986" y="7482605"/>
                    <a:pt x="7210328" y="7479036"/>
                  </a:cubicBezTo>
                  <a:lnTo>
                    <a:pt x="7794279" y="6984994"/>
                  </a:lnTo>
                  <a:lnTo>
                    <a:pt x="7840248" y="7316501"/>
                  </a:lnTo>
                  <a:cubicBezTo>
                    <a:pt x="7824995" y="7319510"/>
                    <a:pt x="7812820" y="7332174"/>
                    <a:pt x="7811421" y="7348476"/>
                  </a:cubicBezTo>
                  <a:close/>
                  <a:moveTo>
                    <a:pt x="7178772" y="7536270"/>
                  </a:moveTo>
                  <a:cubicBezTo>
                    <a:pt x="7181990" y="7536549"/>
                    <a:pt x="7185069" y="7536270"/>
                    <a:pt x="7188148" y="7535710"/>
                  </a:cubicBezTo>
                  <a:lnTo>
                    <a:pt x="7369154" y="8301997"/>
                  </a:lnTo>
                  <a:cubicBezTo>
                    <a:pt x="7358170" y="8305356"/>
                    <a:pt x="7349773" y="8315011"/>
                    <a:pt x="7348724" y="8327186"/>
                  </a:cubicBezTo>
                  <a:cubicBezTo>
                    <a:pt x="7348444" y="8330475"/>
                    <a:pt x="7348863" y="8333623"/>
                    <a:pt x="7349564" y="8336632"/>
                  </a:cubicBezTo>
                  <a:lnTo>
                    <a:pt x="6752738" y="8528833"/>
                  </a:lnTo>
                  <a:cubicBezTo>
                    <a:pt x="6751619" y="8526034"/>
                    <a:pt x="6750149" y="8523305"/>
                    <a:pt x="6748120" y="8520857"/>
                  </a:cubicBezTo>
                  <a:cubicBezTo>
                    <a:pt x="6737835" y="8508612"/>
                    <a:pt x="6719573" y="8507073"/>
                    <a:pt x="6707329" y="8517358"/>
                  </a:cubicBezTo>
                  <a:cubicBezTo>
                    <a:pt x="6701522" y="8522256"/>
                    <a:pt x="6698163" y="8528973"/>
                    <a:pt x="6697324" y="8535970"/>
                  </a:cubicBezTo>
                  <a:lnTo>
                    <a:pt x="5616951" y="8469710"/>
                  </a:lnTo>
                  <a:cubicBezTo>
                    <a:pt x="5617021" y="8461454"/>
                    <a:pt x="5614432" y="8453198"/>
                    <a:pt x="5608694" y="8446411"/>
                  </a:cubicBezTo>
                  <a:cubicBezTo>
                    <a:pt x="5607995" y="8445571"/>
                    <a:pt x="5607225" y="8445012"/>
                    <a:pt x="5606455" y="8444242"/>
                  </a:cubicBezTo>
                  <a:lnTo>
                    <a:pt x="6034239" y="7966222"/>
                  </a:lnTo>
                  <a:cubicBezTo>
                    <a:pt x="6036478" y="7968041"/>
                    <a:pt x="6038926" y="7969720"/>
                    <a:pt x="6041725" y="7970980"/>
                  </a:cubicBezTo>
                  <a:cubicBezTo>
                    <a:pt x="6059777" y="7979166"/>
                    <a:pt x="6080977" y="7971189"/>
                    <a:pt x="6089233" y="7953208"/>
                  </a:cubicBezTo>
                  <a:cubicBezTo>
                    <a:pt x="6097420" y="7935157"/>
                    <a:pt x="6089443" y="7913886"/>
                    <a:pt x="6071462" y="7905700"/>
                  </a:cubicBezTo>
                  <a:cubicBezTo>
                    <a:pt x="6066774" y="7903531"/>
                    <a:pt x="6061806" y="7902551"/>
                    <a:pt x="6056978" y="7902551"/>
                  </a:cubicBezTo>
                  <a:lnTo>
                    <a:pt x="6028641" y="7283966"/>
                  </a:lnTo>
                  <a:cubicBezTo>
                    <a:pt x="6032560" y="7283617"/>
                    <a:pt x="6036478" y="7282916"/>
                    <a:pt x="6040326" y="7281447"/>
                  </a:cubicBezTo>
                  <a:cubicBezTo>
                    <a:pt x="6054319" y="7276200"/>
                    <a:pt x="6064045" y="7264655"/>
                    <a:pt x="6067683" y="7251291"/>
                  </a:cubicBezTo>
                  <a:lnTo>
                    <a:pt x="7146657" y="7494639"/>
                  </a:lnTo>
                  <a:cubicBezTo>
                    <a:pt x="7146517" y="7495548"/>
                    <a:pt x="7146237" y="7496528"/>
                    <a:pt x="7146097" y="7497508"/>
                  </a:cubicBezTo>
                  <a:cubicBezTo>
                    <a:pt x="7144348" y="7517238"/>
                    <a:pt x="7158971" y="7534591"/>
                    <a:pt x="7178772" y="7536270"/>
                  </a:cubicBezTo>
                  <a:close/>
                  <a:moveTo>
                    <a:pt x="4831352" y="8132255"/>
                  </a:moveTo>
                  <a:cubicBezTo>
                    <a:pt x="4831772" y="8131626"/>
                    <a:pt x="4832192" y="8131067"/>
                    <a:pt x="4832542" y="8130436"/>
                  </a:cubicBezTo>
                  <a:lnTo>
                    <a:pt x="5548032" y="8456487"/>
                  </a:lnTo>
                  <a:cubicBezTo>
                    <a:pt x="5543415" y="8468311"/>
                    <a:pt x="5545094" y="8482164"/>
                    <a:pt x="5553840" y="8492519"/>
                  </a:cubicBezTo>
                  <a:cubicBezTo>
                    <a:pt x="5559787" y="8499586"/>
                    <a:pt x="5567904" y="8503645"/>
                    <a:pt x="5576369" y="8504834"/>
                  </a:cubicBezTo>
                  <a:lnTo>
                    <a:pt x="5561396" y="8684371"/>
                  </a:lnTo>
                  <a:lnTo>
                    <a:pt x="4831352" y="8132255"/>
                  </a:lnTo>
                  <a:close/>
                  <a:moveTo>
                    <a:pt x="5564685" y="8691858"/>
                  </a:moveTo>
                  <a:lnTo>
                    <a:pt x="5831612" y="8893715"/>
                  </a:lnTo>
                  <a:cubicBezTo>
                    <a:pt x="5822936" y="8906659"/>
                    <a:pt x="5823286" y="8924221"/>
                    <a:pt x="5833781" y="8936675"/>
                  </a:cubicBezTo>
                  <a:cubicBezTo>
                    <a:pt x="5835810" y="8939054"/>
                    <a:pt x="5838049" y="8940944"/>
                    <a:pt x="5840428" y="8942693"/>
                  </a:cubicBezTo>
                  <a:lnTo>
                    <a:pt x="5513538" y="9458285"/>
                  </a:lnTo>
                  <a:cubicBezTo>
                    <a:pt x="5509620" y="9456117"/>
                    <a:pt x="5505422" y="9454717"/>
                    <a:pt x="5501014" y="9454087"/>
                  </a:cubicBezTo>
                  <a:lnTo>
                    <a:pt x="5564685" y="8691858"/>
                  </a:lnTo>
                  <a:close/>
                  <a:moveTo>
                    <a:pt x="6796328" y="10273760"/>
                  </a:moveTo>
                  <a:cubicBezTo>
                    <a:pt x="6795698" y="10274250"/>
                    <a:pt x="6794998" y="10274600"/>
                    <a:pt x="6794439" y="10275089"/>
                  </a:cubicBezTo>
                  <a:cubicBezTo>
                    <a:pt x="6791220" y="10277748"/>
                    <a:pt x="6788702" y="10280966"/>
                    <a:pt x="6786393" y="10284255"/>
                  </a:cubicBezTo>
                  <a:lnTo>
                    <a:pt x="6246451" y="9950649"/>
                  </a:lnTo>
                  <a:cubicBezTo>
                    <a:pt x="6251699" y="9940574"/>
                    <a:pt x="6250789" y="9927909"/>
                    <a:pt x="6242953" y="9918674"/>
                  </a:cubicBezTo>
                  <a:cubicBezTo>
                    <a:pt x="6232667" y="9906429"/>
                    <a:pt x="6214406" y="9904820"/>
                    <a:pt x="6202161" y="9915175"/>
                  </a:cubicBezTo>
                  <a:cubicBezTo>
                    <a:pt x="6200272" y="9916714"/>
                    <a:pt x="6198803" y="9918534"/>
                    <a:pt x="6197404" y="9920423"/>
                  </a:cubicBezTo>
                  <a:lnTo>
                    <a:pt x="5527532" y="9506563"/>
                  </a:lnTo>
                  <a:cubicBezTo>
                    <a:pt x="5534389" y="9493969"/>
                    <a:pt x="5533269" y="9478017"/>
                    <a:pt x="5523544" y="9466402"/>
                  </a:cubicBezTo>
                  <a:cubicBezTo>
                    <a:pt x="5521584" y="9464023"/>
                    <a:pt x="5519276" y="9462134"/>
                    <a:pt x="5516897" y="9460385"/>
                  </a:cubicBezTo>
                  <a:lnTo>
                    <a:pt x="5843787" y="8944791"/>
                  </a:lnTo>
                  <a:cubicBezTo>
                    <a:pt x="5854911" y="8951019"/>
                    <a:pt x="5868695" y="8950879"/>
                    <a:pt x="5879820" y="8944092"/>
                  </a:cubicBezTo>
                  <a:lnTo>
                    <a:pt x="6796328" y="10273760"/>
                  </a:lnTo>
                  <a:close/>
                  <a:moveTo>
                    <a:pt x="5893254" y="8897633"/>
                  </a:moveTo>
                  <a:cubicBezTo>
                    <a:pt x="5891994" y="8895184"/>
                    <a:pt x="5890595" y="8892736"/>
                    <a:pt x="5888706" y="8890566"/>
                  </a:cubicBezTo>
                  <a:cubicBezTo>
                    <a:pt x="5875972" y="8875384"/>
                    <a:pt x="5853372" y="8873495"/>
                    <a:pt x="5838189" y="8886158"/>
                  </a:cubicBezTo>
                  <a:cubicBezTo>
                    <a:pt x="5836650" y="8887488"/>
                    <a:pt x="5835250" y="8888957"/>
                    <a:pt x="5833991" y="8890496"/>
                  </a:cubicBezTo>
                  <a:lnTo>
                    <a:pt x="5565105" y="8687170"/>
                  </a:lnTo>
                  <a:lnTo>
                    <a:pt x="5580288" y="8505184"/>
                  </a:lnTo>
                  <a:cubicBezTo>
                    <a:pt x="5588754" y="8505464"/>
                    <a:pt x="5597360" y="8502805"/>
                    <a:pt x="5604356" y="8496927"/>
                  </a:cubicBezTo>
                  <a:cubicBezTo>
                    <a:pt x="5611633" y="8490770"/>
                    <a:pt x="5615761" y="8482374"/>
                    <a:pt x="5616811" y="8473628"/>
                  </a:cubicBezTo>
                  <a:lnTo>
                    <a:pt x="6697184" y="8539748"/>
                  </a:lnTo>
                  <a:cubicBezTo>
                    <a:pt x="6697184" y="8542967"/>
                    <a:pt x="6697743" y="8546045"/>
                    <a:pt x="6698793" y="8549124"/>
                  </a:cubicBezTo>
                  <a:lnTo>
                    <a:pt x="5893254" y="8897633"/>
                  </a:lnTo>
                  <a:close/>
                  <a:moveTo>
                    <a:pt x="6751828" y="8552412"/>
                  </a:moveTo>
                  <a:cubicBezTo>
                    <a:pt x="6754907" y="8546255"/>
                    <a:pt x="6755607" y="8539188"/>
                    <a:pt x="6753927" y="8532542"/>
                  </a:cubicBezTo>
                  <a:lnTo>
                    <a:pt x="7350753" y="8340340"/>
                  </a:lnTo>
                  <a:cubicBezTo>
                    <a:pt x="7354671" y="8350135"/>
                    <a:pt x="7363767" y="8357482"/>
                    <a:pt x="7375032" y="8358462"/>
                  </a:cubicBezTo>
                  <a:cubicBezTo>
                    <a:pt x="7377551" y="8358671"/>
                    <a:pt x="7380000" y="8358462"/>
                    <a:pt x="7382308" y="8358042"/>
                  </a:cubicBezTo>
                  <a:lnTo>
                    <a:pt x="7528261" y="8975717"/>
                  </a:lnTo>
                  <a:cubicBezTo>
                    <a:pt x="7517836" y="8978656"/>
                    <a:pt x="7508950" y="8985373"/>
                    <a:pt x="7503073" y="8994398"/>
                  </a:cubicBezTo>
                  <a:lnTo>
                    <a:pt x="6751828" y="8552412"/>
                  </a:lnTo>
                  <a:close/>
                  <a:moveTo>
                    <a:pt x="7546592" y="8974528"/>
                  </a:moveTo>
                  <a:cubicBezTo>
                    <a:pt x="7545823" y="8974458"/>
                    <a:pt x="7545123" y="8974178"/>
                    <a:pt x="7544354" y="8974108"/>
                  </a:cubicBezTo>
                  <a:cubicBezTo>
                    <a:pt x="7540156" y="8973758"/>
                    <a:pt x="7536097" y="8974178"/>
                    <a:pt x="7532180" y="8974948"/>
                  </a:cubicBezTo>
                  <a:lnTo>
                    <a:pt x="7386227" y="8357272"/>
                  </a:lnTo>
                  <a:cubicBezTo>
                    <a:pt x="7397071" y="8353844"/>
                    <a:pt x="7405398" y="8344188"/>
                    <a:pt x="7406378" y="8332154"/>
                  </a:cubicBezTo>
                  <a:cubicBezTo>
                    <a:pt x="7407777" y="8316201"/>
                    <a:pt x="7395952" y="8302208"/>
                    <a:pt x="7380000" y="8300809"/>
                  </a:cubicBezTo>
                  <a:cubicBezTo>
                    <a:pt x="7377551" y="8300598"/>
                    <a:pt x="7375241" y="8300809"/>
                    <a:pt x="7372933" y="8301158"/>
                  </a:cubicBezTo>
                  <a:lnTo>
                    <a:pt x="7191856" y="7534870"/>
                  </a:lnTo>
                  <a:cubicBezTo>
                    <a:pt x="7205569" y="7530813"/>
                    <a:pt x="7216135" y="7518778"/>
                    <a:pt x="7217394" y="7503665"/>
                  </a:cubicBezTo>
                  <a:cubicBezTo>
                    <a:pt x="7217674" y="7500517"/>
                    <a:pt x="7217394" y="7497508"/>
                    <a:pt x="7216904" y="7494569"/>
                  </a:cubicBezTo>
                  <a:lnTo>
                    <a:pt x="7812610" y="7361351"/>
                  </a:lnTo>
                  <a:cubicBezTo>
                    <a:pt x="7816109" y="7373595"/>
                    <a:pt x="7825904" y="7383251"/>
                    <a:pt x="7838638" y="7386329"/>
                  </a:cubicBezTo>
                  <a:lnTo>
                    <a:pt x="7546592" y="8974528"/>
                  </a:lnTo>
                  <a:close/>
                  <a:moveTo>
                    <a:pt x="8702601" y="7678234"/>
                  </a:moveTo>
                  <a:cubicBezTo>
                    <a:pt x="8700361" y="7680544"/>
                    <a:pt x="8698472" y="7683063"/>
                    <a:pt x="8697073" y="7686001"/>
                  </a:cubicBezTo>
                  <a:lnTo>
                    <a:pt x="7881039" y="7362820"/>
                  </a:lnTo>
                  <a:cubicBezTo>
                    <a:pt x="7881949" y="7360161"/>
                    <a:pt x="7882578" y="7357432"/>
                    <a:pt x="7882858" y="7354563"/>
                  </a:cubicBezTo>
                  <a:cubicBezTo>
                    <a:pt x="7884607" y="7334833"/>
                    <a:pt x="7869984" y="7317481"/>
                    <a:pt x="7850253" y="7315732"/>
                  </a:cubicBezTo>
                  <a:cubicBezTo>
                    <a:pt x="7848154" y="7315521"/>
                    <a:pt x="7846125" y="7315662"/>
                    <a:pt x="7844096" y="7315802"/>
                  </a:cubicBezTo>
                  <a:lnTo>
                    <a:pt x="7797847" y="6981915"/>
                  </a:lnTo>
                  <a:lnTo>
                    <a:pt x="7937293" y="6863949"/>
                  </a:lnTo>
                  <a:cubicBezTo>
                    <a:pt x="7943100" y="6870107"/>
                    <a:pt x="7951077" y="6874305"/>
                    <a:pt x="7960172" y="6875144"/>
                  </a:cubicBezTo>
                  <a:cubicBezTo>
                    <a:pt x="7969618" y="6875984"/>
                    <a:pt x="7978504" y="6872975"/>
                    <a:pt x="7985431" y="6867518"/>
                  </a:cubicBezTo>
                  <a:lnTo>
                    <a:pt x="8702601" y="7678234"/>
                  </a:lnTo>
                  <a:close/>
                  <a:moveTo>
                    <a:pt x="7948907" y="6806855"/>
                  </a:moveTo>
                  <a:cubicBezTo>
                    <a:pt x="7937293" y="6811963"/>
                    <a:pt x="7928687" y="6822948"/>
                    <a:pt x="7927498" y="6836522"/>
                  </a:cubicBezTo>
                  <a:cubicBezTo>
                    <a:pt x="7926728" y="6845688"/>
                    <a:pt x="7929596" y="6854294"/>
                    <a:pt x="7934705" y="6861151"/>
                  </a:cubicBezTo>
                  <a:lnTo>
                    <a:pt x="7797148" y="6977507"/>
                  </a:lnTo>
                  <a:lnTo>
                    <a:pt x="7671346" y="6070934"/>
                  </a:lnTo>
                  <a:cubicBezTo>
                    <a:pt x="7672045" y="6070794"/>
                    <a:pt x="7672745" y="6070654"/>
                    <a:pt x="7673444" y="6070444"/>
                  </a:cubicBezTo>
                  <a:lnTo>
                    <a:pt x="7948907" y="6806855"/>
                  </a:lnTo>
                  <a:close/>
                  <a:moveTo>
                    <a:pt x="7653363" y="6016499"/>
                  </a:moveTo>
                  <a:cubicBezTo>
                    <a:pt x="7644268" y="6020767"/>
                    <a:pt x="7637551" y="6029443"/>
                    <a:pt x="7636641" y="6040149"/>
                  </a:cubicBezTo>
                  <a:cubicBezTo>
                    <a:pt x="7635242" y="6056101"/>
                    <a:pt x="7647066" y="6070095"/>
                    <a:pt x="7663019" y="6071424"/>
                  </a:cubicBezTo>
                  <a:cubicBezTo>
                    <a:pt x="7664558" y="6071564"/>
                    <a:pt x="7666028" y="6071494"/>
                    <a:pt x="7667497" y="6071354"/>
                  </a:cubicBezTo>
                  <a:lnTo>
                    <a:pt x="7793649" y="6980376"/>
                  </a:lnTo>
                  <a:lnTo>
                    <a:pt x="7207739" y="7476028"/>
                  </a:lnTo>
                  <a:cubicBezTo>
                    <a:pt x="7201931" y="7469871"/>
                    <a:pt x="7193955" y="7465602"/>
                    <a:pt x="7184859" y="7464833"/>
                  </a:cubicBezTo>
                  <a:cubicBezTo>
                    <a:pt x="7167437" y="7463363"/>
                    <a:pt x="7151904" y="7474558"/>
                    <a:pt x="7147357" y="7490721"/>
                  </a:cubicBezTo>
                  <a:lnTo>
                    <a:pt x="6068523" y="7247443"/>
                  </a:lnTo>
                  <a:cubicBezTo>
                    <a:pt x="6069923" y="7239747"/>
                    <a:pt x="6069502" y="7231700"/>
                    <a:pt x="6066564" y="7223794"/>
                  </a:cubicBezTo>
                  <a:cubicBezTo>
                    <a:pt x="6057888" y="7200704"/>
                    <a:pt x="6032140" y="7188950"/>
                    <a:pt x="6008980" y="7197626"/>
                  </a:cubicBezTo>
                  <a:cubicBezTo>
                    <a:pt x="5998485" y="7201544"/>
                    <a:pt x="5990509" y="7209101"/>
                    <a:pt x="5985541" y="7218266"/>
                  </a:cubicBezTo>
                  <a:lnTo>
                    <a:pt x="5125147" y="6797970"/>
                  </a:lnTo>
                  <a:cubicBezTo>
                    <a:pt x="5128995" y="6787684"/>
                    <a:pt x="5124517" y="6776070"/>
                    <a:pt x="5114372" y="6771522"/>
                  </a:cubicBezTo>
                  <a:cubicBezTo>
                    <a:pt x="5103807" y="6766694"/>
                    <a:pt x="5091353" y="6771382"/>
                    <a:pt x="5086525" y="6781947"/>
                  </a:cubicBezTo>
                  <a:cubicBezTo>
                    <a:pt x="5085195" y="6784886"/>
                    <a:pt x="5084776" y="6787894"/>
                    <a:pt x="5084776" y="6790903"/>
                  </a:cubicBezTo>
                  <a:lnTo>
                    <a:pt x="4796648" y="6821199"/>
                  </a:lnTo>
                  <a:cubicBezTo>
                    <a:pt x="4795179" y="6811963"/>
                    <a:pt x="4789232" y="6803637"/>
                    <a:pt x="4780066" y="6799439"/>
                  </a:cubicBezTo>
                  <a:cubicBezTo>
                    <a:pt x="4776567" y="6797900"/>
                    <a:pt x="4772929" y="6797060"/>
                    <a:pt x="4769361" y="6796920"/>
                  </a:cubicBezTo>
                  <a:lnTo>
                    <a:pt x="4765303" y="6556441"/>
                  </a:lnTo>
                  <a:cubicBezTo>
                    <a:pt x="4772579" y="6555811"/>
                    <a:pt x="4779366" y="6551683"/>
                    <a:pt x="4782655" y="6544546"/>
                  </a:cubicBezTo>
                  <a:cubicBezTo>
                    <a:pt x="4787063" y="6534821"/>
                    <a:pt x="4783214" y="6523766"/>
                    <a:pt x="4774398" y="6518238"/>
                  </a:cubicBezTo>
                  <a:lnTo>
                    <a:pt x="5040556" y="6030143"/>
                  </a:lnTo>
                  <a:cubicBezTo>
                    <a:pt x="5060777" y="6040008"/>
                    <a:pt x="5085545" y="6033572"/>
                    <a:pt x="5097859" y="6014120"/>
                  </a:cubicBezTo>
                  <a:cubicBezTo>
                    <a:pt x="5099189" y="6012021"/>
                    <a:pt x="5100169" y="6009782"/>
                    <a:pt x="5101148" y="6007543"/>
                  </a:cubicBezTo>
                  <a:lnTo>
                    <a:pt x="5767662" y="6255509"/>
                  </a:lnTo>
                  <a:cubicBezTo>
                    <a:pt x="5764653" y="6264815"/>
                    <a:pt x="5764443" y="6275031"/>
                    <a:pt x="5768151" y="6284896"/>
                  </a:cubicBezTo>
                  <a:cubicBezTo>
                    <a:pt x="5776827" y="6308055"/>
                    <a:pt x="5802575" y="6319740"/>
                    <a:pt x="5825735" y="6311064"/>
                  </a:cubicBezTo>
                  <a:cubicBezTo>
                    <a:pt x="5847075" y="6303087"/>
                    <a:pt x="5858480" y="6280558"/>
                    <a:pt x="5853372" y="6258938"/>
                  </a:cubicBezTo>
                  <a:lnTo>
                    <a:pt x="7544913" y="5778469"/>
                  </a:lnTo>
                  <a:cubicBezTo>
                    <a:pt x="7547712" y="5785676"/>
                    <a:pt x="7554290" y="5791133"/>
                    <a:pt x="7562545" y="5791903"/>
                  </a:cubicBezTo>
                  <a:cubicBezTo>
                    <a:pt x="7564924" y="5792113"/>
                    <a:pt x="7567093" y="5791623"/>
                    <a:pt x="7569262" y="5791133"/>
                  </a:cubicBezTo>
                  <a:lnTo>
                    <a:pt x="7653363" y="6016499"/>
                  </a:lnTo>
                  <a:close/>
                  <a:moveTo>
                    <a:pt x="6372043" y="5852985"/>
                  </a:moveTo>
                  <a:cubicBezTo>
                    <a:pt x="6387016" y="5847387"/>
                    <a:pt x="6394643" y="5830665"/>
                    <a:pt x="6388976" y="5815692"/>
                  </a:cubicBezTo>
                  <a:cubicBezTo>
                    <a:pt x="6388136" y="5813383"/>
                    <a:pt x="6386947" y="5811354"/>
                    <a:pt x="6385617" y="5809464"/>
                  </a:cubicBezTo>
                  <a:lnTo>
                    <a:pt x="6999585" y="5316472"/>
                  </a:lnTo>
                  <a:cubicBezTo>
                    <a:pt x="7009170" y="5327106"/>
                    <a:pt x="7024563" y="5331444"/>
                    <a:pt x="7038766" y="5326127"/>
                  </a:cubicBezTo>
                  <a:cubicBezTo>
                    <a:pt x="7043734" y="5324238"/>
                    <a:pt x="7048002" y="5321299"/>
                    <a:pt x="7051571" y="5317731"/>
                  </a:cubicBezTo>
                  <a:lnTo>
                    <a:pt x="7547502" y="5758668"/>
                  </a:lnTo>
                  <a:cubicBezTo>
                    <a:pt x="7545263" y="5761676"/>
                    <a:pt x="7543584" y="5765035"/>
                    <a:pt x="7543234" y="5769093"/>
                  </a:cubicBezTo>
                  <a:cubicBezTo>
                    <a:pt x="7543094" y="5771052"/>
                    <a:pt x="7543514" y="5772801"/>
                    <a:pt x="7543864" y="5774621"/>
                  </a:cubicBezTo>
                  <a:lnTo>
                    <a:pt x="5852252" y="6255089"/>
                  </a:lnTo>
                  <a:cubicBezTo>
                    <a:pt x="5852043" y="6254530"/>
                    <a:pt x="5852043" y="6253970"/>
                    <a:pt x="5851833" y="6253480"/>
                  </a:cubicBezTo>
                  <a:cubicBezTo>
                    <a:pt x="5850364" y="6249562"/>
                    <a:pt x="5848264" y="6246064"/>
                    <a:pt x="5845885" y="6242845"/>
                  </a:cubicBezTo>
                  <a:lnTo>
                    <a:pt x="6340768" y="5845498"/>
                  </a:lnTo>
                  <a:cubicBezTo>
                    <a:pt x="6348464" y="5853824"/>
                    <a:pt x="6360709" y="5857183"/>
                    <a:pt x="6372043" y="5852985"/>
                  </a:cubicBezTo>
                  <a:close/>
                  <a:moveTo>
                    <a:pt x="7471797" y="4554242"/>
                  </a:moveTo>
                  <a:cubicBezTo>
                    <a:pt x="7473896" y="4554452"/>
                    <a:pt x="7475925" y="4554242"/>
                    <a:pt x="7478025" y="4554172"/>
                  </a:cubicBezTo>
                  <a:lnTo>
                    <a:pt x="7522734" y="5200605"/>
                  </a:lnTo>
                  <a:lnTo>
                    <a:pt x="7380979" y="5188150"/>
                  </a:lnTo>
                  <a:cubicBezTo>
                    <a:pt x="7381539" y="5171148"/>
                    <a:pt x="7370134" y="5156315"/>
                    <a:pt x="7353902" y="5152327"/>
                  </a:cubicBezTo>
                  <a:lnTo>
                    <a:pt x="7468369" y="4553612"/>
                  </a:lnTo>
                  <a:cubicBezTo>
                    <a:pt x="7469489" y="4553753"/>
                    <a:pt x="7470608" y="4554102"/>
                    <a:pt x="7471797" y="4554242"/>
                  </a:cubicBezTo>
                  <a:close/>
                  <a:moveTo>
                    <a:pt x="7545123" y="5524695"/>
                  </a:moveTo>
                  <a:lnTo>
                    <a:pt x="7459133" y="5485863"/>
                  </a:lnTo>
                  <a:lnTo>
                    <a:pt x="7359569" y="5219566"/>
                  </a:lnTo>
                  <a:cubicBezTo>
                    <a:pt x="7370554" y="5214738"/>
                    <a:pt x="7378740" y="5204593"/>
                    <a:pt x="7380559" y="5191999"/>
                  </a:cubicBezTo>
                  <a:lnTo>
                    <a:pt x="7522943" y="5204523"/>
                  </a:lnTo>
                  <a:lnTo>
                    <a:pt x="7545123" y="5524695"/>
                  </a:lnTo>
                  <a:close/>
                  <a:moveTo>
                    <a:pt x="7526932" y="5204873"/>
                  </a:moveTo>
                  <a:lnTo>
                    <a:pt x="8295318" y="5272462"/>
                  </a:lnTo>
                  <a:lnTo>
                    <a:pt x="7772309" y="5627268"/>
                  </a:lnTo>
                  <a:lnTo>
                    <a:pt x="7549181" y="5526515"/>
                  </a:lnTo>
                  <a:lnTo>
                    <a:pt x="7526932" y="5204873"/>
                  </a:lnTo>
                  <a:close/>
                  <a:moveTo>
                    <a:pt x="7057868" y="5309055"/>
                  </a:moveTo>
                  <a:lnTo>
                    <a:pt x="7456055" y="5488872"/>
                  </a:lnTo>
                  <a:lnTo>
                    <a:pt x="7554709" y="5752581"/>
                  </a:lnTo>
                  <a:cubicBezTo>
                    <a:pt x="7553030" y="5753490"/>
                    <a:pt x="7551351" y="5754330"/>
                    <a:pt x="7549952" y="5755659"/>
                  </a:cubicBezTo>
                  <a:lnTo>
                    <a:pt x="7054159" y="5314792"/>
                  </a:lnTo>
                  <a:cubicBezTo>
                    <a:pt x="7055559" y="5312973"/>
                    <a:pt x="7056818" y="5311084"/>
                    <a:pt x="7057868" y="5309055"/>
                  </a:cubicBezTo>
                  <a:close/>
                  <a:moveTo>
                    <a:pt x="7558207" y="5750831"/>
                  </a:moveTo>
                  <a:lnTo>
                    <a:pt x="7461092" y="5491111"/>
                  </a:lnTo>
                  <a:lnTo>
                    <a:pt x="7545404" y="5529173"/>
                  </a:lnTo>
                  <a:lnTo>
                    <a:pt x="7560726" y="5750552"/>
                  </a:lnTo>
                  <a:cubicBezTo>
                    <a:pt x="7559887" y="5750692"/>
                    <a:pt x="7559047" y="5750552"/>
                    <a:pt x="7558207" y="5750831"/>
                  </a:cubicBezTo>
                  <a:close/>
                  <a:moveTo>
                    <a:pt x="7342147" y="5222645"/>
                  </a:moveTo>
                  <a:cubicBezTo>
                    <a:pt x="7346975" y="5223064"/>
                    <a:pt x="7351592" y="5222435"/>
                    <a:pt x="7355930" y="5221105"/>
                  </a:cubicBezTo>
                  <a:lnTo>
                    <a:pt x="7454095" y="5483554"/>
                  </a:lnTo>
                  <a:lnTo>
                    <a:pt x="7059477" y="5305417"/>
                  </a:lnTo>
                  <a:cubicBezTo>
                    <a:pt x="7062136" y="5298490"/>
                    <a:pt x="7062625" y="5290793"/>
                    <a:pt x="7060596" y="5283237"/>
                  </a:cubicBezTo>
                  <a:lnTo>
                    <a:pt x="7311991" y="5200045"/>
                  </a:lnTo>
                  <a:cubicBezTo>
                    <a:pt x="7316888" y="5212289"/>
                    <a:pt x="7328153" y="5221455"/>
                    <a:pt x="7342147" y="5222645"/>
                  </a:cubicBezTo>
                  <a:close/>
                  <a:moveTo>
                    <a:pt x="7580387" y="5757549"/>
                  </a:moveTo>
                  <a:cubicBezTo>
                    <a:pt x="7576889" y="5753350"/>
                    <a:pt x="7571851" y="5750482"/>
                    <a:pt x="7565974" y="5749922"/>
                  </a:cubicBezTo>
                  <a:cubicBezTo>
                    <a:pt x="7565554" y="5749852"/>
                    <a:pt x="7565134" y="5750062"/>
                    <a:pt x="7564715" y="5750062"/>
                  </a:cubicBezTo>
                  <a:lnTo>
                    <a:pt x="7549531" y="5530993"/>
                  </a:lnTo>
                  <a:lnTo>
                    <a:pt x="7768531" y="5629857"/>
                  </a:lnTo>
                  <a:lnTo>
                    <a:pt x="7580387" y="5757549"/>
                  </a:lnTo>
                  <a:close/>
                  <a:moveTo>
                    <a:pt x="7982352" y="5686741"/>
                  </a:moveTo>
                  <a:cubicBezTo>
                    <a:pt x="7972767" y="5678485"/>
                    <a:pt x="7959123" y="5675406"/>
                    <a:pt x="7946389" y="5680164"/>
                  </a:cubicBezTo>
                  <a:cubicBezTo>
                    <a:pt x="7937783" y="5683382"/>
                    <a:pt x="7931206" y="5689680"/>
                    <a:pt x="7927288" y="5697306"/>
                  </a:cubicBezTo>
                  <a:lnTo>
                    <a:pt x="7776507" y="5629227"/>
                  </a:lnTo>
                  <a:lnTo>
                    <a:pt x="8301545" y="5273092"/>
                  </a:lnTo>
                  <a:lnTo>
                    <a:pt x="8375851" y="5279668"/>
                  </a:lnTo>
                  <a:lnTo>
                    <a:pt x="7982352" y="5686741"/>
                  </a:lnTo>
                  <a:close/>
                  <a:moveTo>
                    <a:pt x="8527541" y="5119722"/>
                  </a:moveTo>
                  <a:cubicBezTo>
                    <a:pt x="8527961" y="5120282"/>
                    <a:pt x="8528381" y="5120841"/>
                    <a:pt x="8528800" y="5121331"/>
                  </a:cubicBezTo>
                  <a:lnTo>
                    <a:pt x="8379419" y="5275890"/>
                  </a:lnTo>
                  <a:lnTo>
                    <a:pt x="8306723" y="5269523"/>
                  </a:lnTo>
                  <a:lnTo>
                    <a:pt x="8527541" y="5119722"/>
                  </a:lnTo>
                  <a:close/>
                  <a:moveTo>
                    <a:pt x="8796497" y="5304507"/>
                  </a:moveTo>
                  <a:cubicBezTo>
                    <a:pt x="8794888" y="5306886"/>
                    <a:pt x="8793908" y="5309544"/>
                    <a:pt x="8793349" y="5312343"/>
                  </a:cubicBezTo>
                  <a:lnTo>
                    <a:pt x="8384527" y="5276380"/>
                  </a:lnTo>
                  <a:lnTo>
                    <a:pt x="8531669" y="5124130"/>
                  </a:lnTo>
                  <a:cubicBezTo>
                    <a:pt x="8539435" y="5130777"/>
                    <a:pt x="8550351" y="5133156"/>
                    <a:pt x="8560566" y="5129377"/>
                  </a:cubicBezTo>
                  <a:cubicBezTo>
                    <a:pt x="8564834" y="5127768"/>
                    <a:pt x="8568332" y="5125250"/>
                    <a:pt x="8571271" y="5122171"/>
                  </a:cubicBezTo>
                  <a:lnTo>
                    <a:pt x="8796497" y="5304507"/>
                  </a:lnTo>
                  <a:close/>
                  <a:moveTo>
                    <a:pt x="8764872" y="4877144"/>
                  </a:moveTo>
                  <a:cubicBezTo>
                    <a:pt x="8759345" y="4872876"/>
                    <a:pt x="8751788" y="4871476"/>
                    <a:pt x="8744721" y="4874135"/>
                  </a:cubicBezTo>
                  <a:cubicBezTo>
                    <a:pt x="8733806" y="4878193"/>
                    <a:pt x="8728349" y="4890368"/>
                    <a:pt x="8732407" y="4901212"/>
                  </a:cubicBezTo>
                  <a:cubicBezTo>
                    <a:pt x="8733247" y="4903451"/>
                    <a:pt x="8734436" y="4905341"/>
                    <a:pt x="8735906" y="4907090"/>
                  </a:cubicBezTo>
                  <a:lnTo>
                    <a:pt x="8568822" y="5079980"/>
                  </a:lnTo>
                  <a:cubicBezTo>
                    <a:pt x="8561055" y="5073543"/>
                    <a:pt x="8550351" y="5071304"/>
                    <a:pt x="8540275" y="5075083"/>
                  </a:cubicBezTo>
                  <a:cubicBezTo>
                    <a:pt x="8535797" y="5076762"/>
                    <a:pt x="8532089" y="5079490"/>
                    <a:pt x="8529080" y="5082849"/>
                  </a:cubicBezTo>
                  <a:lnTo>
                    <a:pt x="8174204" y="4795491"/>
                  </a:lnTo>
                  <a:cubicBezTo>
                    <a:pt x="8177913" y="4790593"/>
                    <a:pt x="8180011" y="4784716"/>
                    <a:pt x="8180151" y="4778489"/>
                  </a:cubicBezTo>
                  <a:lnTo>
                    <a:pt x="8895082" y="4742526"/>
                  </a:lnTo>
                  <a:lnTo>
                    <a:pt x="8764872" y="4877144"/>
                  </a:lnTo>
                  <a:close/>
                  <a:moveTo>
                    <a:pt x="7081237" y="3548944"/>
                  </a:moveTo>
                  <a:lnTo>
                    <a:pt x="8455544" y="3061129"/>
                  </a:lnTo>
                  <a:cubicBezTo>
                    <a:pt x="8459882" y="3071414"/>
                    <a:pt x="8468838" y="3079601"/>
                    <a:pt x="8480523" y="3082259"/>
                  </a:cubicBezTo>
                  <a:cubicBezTo>
                    <a:pt x="8499833" y="3086667"/>
                    <a:pt x="8519005" y="3074633"/>
                    <a:pt x="8523413" y="3055322"/>
                  </a:cubicBezTo>
                  <a:cubicBezTo>
                    <a:pt x="8524462" y="3050634"/>
                    <a:pt x="8524532" y="3045946"/>
                    <a:pt x="8523833" y="3041468"/>
                  </a:cubicBezTo>
                  <a:lnTo>
                    <a:pt x="8797407" y="2980596"/>
                  </a:lnTo>
                  <a:lnTo>
                    <a:pt x="8566303" y="3346738"/>
                  </a:lnTo>
                  <a:cubicBezTo>
                    <a:pt x="8558887" y="3342610"/>
                    <a:pt x="8550071" y="3340930"/>
                    <a:pt x="8541115" y="3342959"/>
                  </a:cubicBezTo>
                  <a:cubicBezTo>
                    <a:pt x="8523623" y="3346878"/>
                    <a:pt x="8512148" y="3362900"/>
                    <a:pt x="8513268" y="3380252"/>
                  </a:cubicBezTo>
                  <a:lnTo>
                    <a:pt x="7082286" y="3552793"/>
                  </a:lnTo>
                  <a:cubicBezTo>
                    <a:pt x="7082077" y="3551464"/>
                    <a:pt x="7081657" y="3550204"/>
                    <a:pt x="7081237" y="3548944"/>
                  </a:cubicBezTo>
                  <a:close/>
                  <a:moveTo>
                    <a:pt x="8556717" y="3412927"/>
                  </a:moveTo>
                  <a:cubicBezTo>
                    <a:pt x="8559866" y="3412228"/>
                    <a:pt x="8562735" y="3410968"/>
                    <a:pt x="8565463" y="3409569"/>
                  </a:cubicBezTo>
                  <a:lnTo>
                    <a:pt x="8968688" y="4085878"/>
                  </a:lnTo>
                  <a:cubicBezTo>
                    <a:pt x="8959242" y="4092385"/>
                    <a:pt x="8954135" y="4104139"/>
                    <a:pt x="8956794" y="4116034"/>
                  </a:cubicBezTo>
                  <a:cubicBezTo>
                    <a:pt x="8960292" y="4131637"/>
                    <a:pt x="8975755" y="4141432"/>
                    <a:pt x="8991357" y="4137934"/>
                  </a:cubicBezTo>
                  <a:cubicBezTo>
                    <a:pt x="8993807" y="4137374"/>
                    <a:pt x="8996045" y="4136464"/>
                    <a:pt x="8998215" y="4135345"/>
                  </a:cubicBezTo>
                  <a:lnTo>
                    <a:pt x="9165228" y="4415496"/>
                  </a:lnTo>
                  <a:cubicBezTo>
                    <a:pt x="9151794" y="4424522"/>
                    <a:pt x="9145777" y="4441874"/>
                    <a:pt x="9151724" y="4457686"/>
                  </a:cubicBezTo>
                  <a:cubicBezTo>
                    <a:pt x="9153403" y="4462165"/>
                    <a:pt x="9155922" y="4466153"/>
                    <a:pt x="9159001" y="4469441"/>
                  </a:cubicBezTo>
                  <a:lnTo>
                    <a:pt x="8899070" y="4738328"/>
                  </a:lnTo>
                  <a:lnTo>
                    <a:pt x="8179871" y="4774501"/>
                  </a:lnTo>
                  <a:cubicBezTo>
                    <a:pt x="8179592" y="4772262"/>
                    <a:pt x="8179172" y="4769953"/>
                    <a:pt x="8178332" y="4767784"/>
                  </a:cubicBezTo>
                  <a:cubicBezTo>
                    <a:pt x="8174904" y="4758618"/>
                    <a:pt x="8167277" y="4752251"/>
                    <a:pt x="8158531" y="4750012"/>
                  </a:cubicBezTo>
                  <a:lnTo>
                    <a:pt x="8541045" y="3412787"/>
                  </a:lnTo>
                  <a:cubicBezTo>
                    <a:pt x="8546083" y="3413907"/>
                    <a:pt x="8551331" y="3414117"/>
                    <a:pt x="8556717" y="3412927"/>
                  </a:cubicBezTo>
                  <a:close/>
                  <a:moveTo>
                    <a:pt x="10096219" y="3258159"/>
                  </a:moveTo>
                  <a:lnTo>
                    <a:pt x="10000293" y="3665791"/>
                  </a:lnTo>
                  <a:cubicBezTo>
                    <a:pt x="9996445" y="3665231"/>
                    <a:pt x="9992387" y="3665511"/>
                    <a:pt x="9988468" y="3666981"/>
                  </a:cubicBezTo>
                  <a:cubicBezTo>
                    <a:pt x="9975945" y="3671668"/>
                    <a:pt x="9969578" y="3685662"/>
                    <a:pt x="9974266" y="3698186"/>
                  </a:cubicBezTo>
                  <a:cubicBezTo>
                    <a:pt x="9976924" y="3705253"/>
                    <a:pt x="9982591" y="3710290"/>
                    <a:pt x="9989238" y="3712529"/>
                  </a:cubicBezTo>
                  <a:lnTo>
                    <a:pt x="9945229" y="3899693"/>
                  </a:lnTo>
                  <a:cubicBezTo>
                    <a:pt x="9941941" y="3899273"/>
                    <a:pt x="9938581" y="3899553"/>
                    <a:pt x="9935223" y="3900813"/>
                  </a:cubicBezTo>
                  <a:cubicBezTo>
                    <a:pt x="9924379" y="3904871"/>
                    <a:pt x="9918851" y="3917045"/>
                    <a:pt x="9922909" y="3927960"/>
                  </a:cubicBezTo>
                  <a:cubicBezTo>
                    <a:pt x="9923259" y="3929010"/>
                    <a:pt x="9923818" y="3929919"/>
                    <a:pt x="9924309" y="3930829"/>
                  </a:cubicBezTo>
                  <a:lnTo>
                    <a:pt x="9213366" y="4423262"/>
                  </a:lnTo>
                  <a:cubicBezTo>
                    <a:pt x="9211826" y="4421304"/>
                    <a:pt x="9210147" y="4419484"/>
                    <a:pt x="9208257" y="4417945"/>
                  </a:cubicBezTo>
                  <a:lnTo>
                    <a:pt x="10086353" y="3253611"/>
                  </a:lnTo>
                  <a:cubicBezTo>
                    <a:pt x="10089432" y="3255570"/>
                    <a:pt x="10092721" y="3257109"/>
                    <a:pt x="10096219" y="3258159"/>
                  </a:cubicBezTo>
                  <a:close/>
                  <a:moveTo>
                    <a:pt x="9302994" y="4718037"/>
                  </a:moveTo>
                  <a:lnTo>
                    <a:pt x="8904807" y="4738118"/>
                  </a:lnTo>
                  <a:lnTo>
                    <a:pt x="9161869" y="4472170"/>
                  </a:lnTo>
                  <a:cubicBezTo>
                    <a:pt x="9171455" y="4480426"/>
                    <a:pt x="9185099" y="4483505"/>
                    <a:pt x="9197762" y="4478747"/>
                  </a:cubicBezTo>
                  <a:cubicBezTo>
                    <a:pt x="9199162" y="4478257"/>
                    <a:pt x="9200421" y="4477487"/>
                    <a:pt x="9201681" y="4476788"/>
                  </a:cubicBezTo>
                  <a:lnTo>
                    <a:pt x="9323145" y="4680534"/>
                  </a:lnTo>
                  <a:cubicBezTo>
                    <a:pt x="9310690" y="4688720"/>
                    <a:pt x="9302924" y="4702784"/>
                    <a:pt x="9302994" y="4718037"/>
                  </a:cubicBezTo>
                  <a:close/>
                  <a:moveTo>
                    <a:pt x="9219243" y="4434177"/>
                  </a:moveTo>
                  <a:cubicBezTo>
                    <a:pt x="9219033" y="4433618"/>
                    <a:pt x="9219033" y="4433058"/>
                    <a:pt x="9218823" y="4432498"/>
                  </a:cubicBezTo>
                  <a:cubicBezTo>
                    <a:pt x="9217983" y="4430329"/>
                    <a:pt x="9216934" y="4428230"/>
                    <a:pt x="9215744" y="4426341"/>
                  </a:cubicBezTo>
                  <a:lnTo>
                    <a:pt x="9926617" y="3933978"/>
                  </a:lnTo>
                  <a:cubicBezTo>
                    <a:pt x="9929066" y="3936846"/>
                    <a:pt x="9932215" y="3939015"/>
                    <a:pt x="9935713" y="3940205"/>
                  </a:cubicBezTo>
                  <a:lnTo>
                    <a:pt x="9870643" y="4216787"/>
                  </a:lnTo>
                  <a:cubicBezTo>
                    <a:pt x="9861338" y="4214968"/>
                    <a:pt x="9851472" y="4215458"/>
                    <a:pt x="9841886" y="4219026"/>
                  </a:cubicBezTo>
                  <a:cubicBezTo>
                    <a:pt x="9816838" y="4228402"/>
                    <a:pt x="9803334" y="4254710"/>
                    <a:pt x="9809002" y="4280039"/>
                  </a:cubicBezTo>
                  <a:lnTo>
                    <a:pt x="9219243" y="4434177"/>
                  </a:lnTo>
                  <a:close/>
                  <a:moveTo>
                    <a:pt x="10693814" y="2885020"/>
                  </a:moveTo>
                  <a:cubicBezTo>
                    <a:pt x="10696822" y="2885720"/>
                    <a:pt x="10699831" y="2885860"/>
                    <a:pt x="10702770" y="2885790"/>
                  </a:cubicBezTo>
                  <a:lnTo>
                    <a:pt x="10752377" y="3494230"/>
                  </a:lnTo>
                  <a:cubicBezTo>
                    <a:pt x="10747969" y="3494860"/>
                    <a:pt x="10743701" y="3496259"/>
                    <a:pt x="10739853" y="3498428"/>
                  </a:cubicBezTo>
                  <a:lnTo>
                    <a:pt x="10376440" y="2922803"/>
                  </a:lnTo>
                  <a:lnTo>
                    <a:pt x="10439552" y="2851785"/>
                  </a:lnTo>
                  <a:lnTo>
                    <a:pt x="10666177" y="2852065"/>
                  </a:lnTo>
                  <a:cubicBezTo>
                    <a:pt x="10667017" y="2867598"/>
                    <a:pt x="10677861" y="2881382"/>
                    <a:pt x="10693814" y="2885020"/>
                  </a:cubicBezTo>
                  <a:close/>
                  <a:moveTo>
                    <a:pt x="12267530" y="3372556"/>
                  </a:moveTo>
                  <a:cubicBezTo>
                    <a:pt x="12267320" y="3373325"/>
                    <a:pt x="12266970" y="3373955"/>
                    <a:pt x="12266760" y="3374725"/>
                  </a:cubicBezTo>
                  <a:cubicBezTo>
                    <a:pt x="12265850" y="3378783"/>
                    <a:pt x="12265711" y="3382841"/>
                    <a:pt x="12265850" y="3386899"/>
                  </a:cubicBezTo>
                  <a:lnTo>
                    <a:pt x="11633902" y="3445882"/>
                  </a:lnTo>
                  <a:cubicBezTo>
                    <a:pt x="11632012" y="3434617"/>
                    <a:pt x="11623617" y="3425102"/>
                    <a:pt x="11611862" y="3422443"/>
                  </a:cubicBezTo>
                  <a:cubicBezTo>
                    <a:pt x="11596259" y="3418875"/>
                    <a:pt x="11580726" y="3428600"/>
                    <a:pt x="11577158" y="3444203"/>
                  </a:cubicBezTo>
                  <a:cubicBezTo>
                    <a:pt x="11576598" y="3446582"/>
                    <a:pt x="11576458" y="3448891"/>
                    <a:pt x="11576528" y="3451270"/>
                  </a:cubicBezTo>
                  <a:lnTo>
                    <a:pt x="10792539" y="3524456"/>
                  </a:lnTo>
                  <a:cubicBezTo>
                    <a:pt x="10790439" y="3510323"/>
                    <a:pt x="10779944" y="3498218"/>
                    <a:pt x="10765181" y="3494789"/>
                  </a:cubicBezTo>
                  <a:cubicBezTo>
                    <a:pt x="10762173" y="3494090"/>
                    <a:pt x="10759164" y="3493950"/>
                    <a:pt x="10756226" y="3494020"/>
                  </a:cubicBezTo>
                  <a:lnTo>
                    <a:pt x="10706618" y="2885580"/>
                  </a:lnTo>
                  <a:cubicBezTo>
                    <a:pt x="10719213" y="2883831"/>
                    <a:pt x="10730197" y="2875435"/>
                    <a:pt x="10734955" y="2863260"/>
                  </a:cubicBezTo>
                  <a:lnTo>
                    <a:pt x="12267530" y="3372556"/>
                  </a:lnTo>
                  <a:close/>
                  <a:moveTo>
                    <a:pt x="11149094" y="2053453"/>
                  </a:moveTo>
                  <a:cubicBezTo>
                    <a:pt x="11149655" y="2053873"/>
                    <a:pt x="11150214" y="2054292"/>
                    <a:pt x="11150844" y="2054712"/>
                  </a:cubicBezTo>
                  <a:lnTo>
                    <a:pt x="10717744" y="2818131"/>
                  </a:lnTo>
                  <a:cubicBezTo>
                    <a:pt x="10715294" y="2816872"/>
                    <a:pt x="10712635" y="2815822"/>
                    <a:pt x="10709837" y="2815192"/>
                  </a:cubicBezTo>
                  <a:cubicBezTo>
                    <a:pt x="10690526" y="2810784"/>
                    <a:pt x="10671285" y="2822819"/>
                    <a:pt x="10666877" y="2842130"/>
                  </a:cubicBezTo>
                  <a:cubicBezTo>
                    <a:pt x="10666387" y="2844159"/>
                    <a:pt x="10666247" y="2846188"/>
                    <a:pt x="10666107" y="2848217"/>
                  </a:cubicBezTo>
                  <a:lnTo>
                    <a:pt x="10443050" y="2847937"/>
                  </a:lnTo>
                  <a:lnTo>
                    <a:pt x="11149094" y="2053453"/>
                  </a:lnTo>
                  <a:close/>
                  <a:moveTo>
                    <a:pt x="10434304" y="2851785"/>
                  </a:moveTo>
                  <a:lnTo>
                    <a:pt x="10374271" y="2919374"/>
                  </a:lnTo>
                  <a:lnTo>
                    <a:pt x="10331521" y="2851716"/>
                  </a:lnTo>
                  <a:lnTo>
                    <a:pt x="10434304" y="2851785"/>
                  </a:lnTo>
                  <a:close/>
                  <a:moveTo>
                    <a:pt x="10176472" y="2673857"/>
                  </a:moveTo>
                  <a:cubicBezTo>
                    <a:pt x="10179900" y="2686032"/>
                    <a:pt x="10189556" y="2696107"/>
                    <a:pt x="10202850" y="2699186"/>
                  </a:cubicBezTo>
                  <a:cubicBezTo>
                    <a:pt x="10211806" y="2701215"/>
                    <a:pt x="10220762" y="2699605"/>
                    <a:pt x="10228248" y="2695408"/>
                  </a:cubicBezTo>
                  <a:lnTo>
                    <a:pt x="10324384" y="2847727"/>
                  </a:lnTo>
                  <a:lnTo>
                    <a:pt x="9409136" y="2846748"/>
                  </a:lnTo>
                  <a:cubicBezTo>
                    <a:pt x="9409066" y="2846048"/>
                    <a:pt x="9409066" y="2845278"/>
                    <a:pt x="9408996" y="2844579"/>
                  </a:cubicBezTo>
                  <a:lnTo>
                    <a:pt x="10176472" y="2673857"/>
                  </a:lnTo>
                  <a:close/>
                  <a:moveTo>
                    <a:pt x="9077698" y="2918255"/>
                  </a:moveTo>
                  <a:cubicBezTo>
                    <a:pt x="9080007" y="2924832"/>
                    <a:pt x="9085184" y="2930289"/>
                    <a:pt x="9092531" y="2931969"/>
                  </a:cubicBezTo>
                  <a:cubicBezTo>
                    <a:pt x="9103866" y="2934557"/>
                    <a:pt x="9115131" y="2927491"/>
                    <a:pt x="9117720" y="2916156"/>
                  </a:cubicBezTo>
                  <a:cubicBezTo>
                    <a:pt x="9118279" y="2913847"/>
                    <a:pt x="9118139" y="2911608"/>
                    <a:pt x="9117930" y="2909369"/>
                  </a:cubicBezTo>
                  <a:lnTo>
                    <a:pt x="9352811" y="2857103"/>
                  </a:lnTo>
                  <a:cubicBezTo>
                    <a:pt x="9355750" y="2866689"/>
                    <a:pt x="9363446" y="2874525"/>
                    <a:pt x="9373942" y="2876904"/>
                  </a:cubicBezTo>
                  <a:cubicBezTo>
                    <a:pt x="9389544" y="2880472"/>
                    <a:pt x="9405007" y="2870747"/>
                    <a:pt x="9408575" y="2855144"/>
                  </a:cubicBezTo>
                  <a:cubicBezTo>
                    <a:pt x="9408925" y="2853675"/>
                    <a:pt x="9408996" y="2852205"/>
                    <a:pt x="9409136" y="2850736"/>
                  </a:cubicBezTo>
                  <a:lnTo>
                    <a:pt x="10326833" y="2851716"/>
                  </a:lnTo>
                  <a:lnTo>
                    <a:pt x="10371472" y="2922453"/>
                  </a:lnTo>
                  <a:lnTo>
                    <a:pt x="10128474" y="3195887"/>
                  </a:lnTo>
                  <a:cubicBezTo>
                    <a:pt x="10118959" y="3188331"/>
                    <a:pt x="10105875" y="3185742"/>
                    <a:pt x="10093700" y="3190290"/>
                  </a:cubicBezTo>
                  <a:cubicBezTo>
                    <a:pt x="10075159" y="3197217"/>
                    <a:pt x="10065783" y="3217857"/>
                    <a:pt x="10072710" y="3236398"/>
                  </a:cubicBezTo>
                  <a:cubicBezTo>
                    <a:pt x="10074949" y="3242346"/>
                    <a:pt x="10078727" y="3247244"/>
                    <a:pt x="10083205" y="3251092"/>
                  </a:cubicBezTo>
                  <a:lnTo>
                    <a:pt x="9205109" y="4415426"/>
                  </a:lnTo>
                  <a:cubicBezTo>
                    <a:pt x="9195804" y="4409199"/>
                    <a:pt x="9183839" y="4407310"/>
                    <a:pt x="9172574" y="4411578"/>
                  </a:cubicBezTo>
                  <a:cubicBezTo>
                    <a:pt x="9171105" y="4412138"/>
                    <a:pt x="9169845" y="4412907"/>
                    <a:pt x="9168516" y="4413607"/>
                  </a:cubicBezTo>
                  <a:lnTo>
                    <a:pt x="9001503" y="4133456"/>
                  </a:lnTo>
                  <a:cubicBezTo>
                    <a:pt x="9010809" y="4126949"/>
                    <a:pt x="9015846" y="4115264"/>
                    <a:pt x="9013187" y="4103439"/>
                  </a:cubicBezTo>
                  <a:cubicBezTo>
                    <a:pt x="9009689" y="4087837"/>
                    <a:pt x="8994226" y="4078041"/>
                    <a:pt x="8978624" y="4081540"/>
                  </a:cubicBezTo>
                  <a:cubicBezTo>
                    <a:pt x="8976245" y="4082099"/>
                    <a:pt x="8974075" y="4082939"/>
                    <a:pt x="8971977" y="4083988"/>
                  </a:cubicBezTo>
                  <a:lnTo>
                    <a:pt x="8568752" y="3407679"/>
                  </a:lnTo>
                  <a:cubicBezTo>
                    <a:pt x="8580647" y="3399703"/>
                    <a:pt x="8587084" y="3385010"/>
                    <a:pt x="8583795" y="3370177"/>
                  </a:cubicBezTo>
                  <a:cubicBezTo>
                    <a:pt x="8581766" y="3361151"/>
                    <a:pt x="8576449" y="3353804"/>
                    <a:pt x="8569522" y="3348907"/>
                  </a:cubicBezTo>
                  <a:lnTo>
                    <a:pt x="8802724" y="2979477"/>
                  </a:lnTo>
                  <a:lnTo>
                    <a:pt x="9077698" y="2918255"/>
                  </a:lnTo>
                  <a:close/>
                  <a:moveTo>
                    <a:pt x="8800416" y="2975908"/>
                  </a:moveTo>
                  <a:lnTo>
                    <a:pt x="8522923" y="3037620"/>
                  </a:lnTo>
                  <a:cubicBezTo>
                    <a:pt x="8521663" y="3033072"/>
                    <a:pt x="8519495" y="3028874"/>
                    <a:pt x="8516626" y="3025236"/>
                  </a:cubicBezTo>
                  <a:lnTo>
                    <a:pt x="9069862" y="2537490"/>
                  </a:lnTo>
                  <a:cubicBezTo>
                    <a:pt x="9071331" y="2538959"/>
                    <a:pt x="9072940" y="2540289"/>
                    <a:pt x="9074619" y="2541478"/>
                  </a:cubicBezTo>
                  <a:lnTo>
                    <a:pt x="8800416" y="2975908"/>
                  </a:lnTo>
                  <a:close/>
                  <a:moveTo>
                    <a:pt x="8570851" y="1813113"/>
                  </a:moveTo>
                  <a:cubicBezTo>
                    <a:pt x="8569032" y="1813183"/>
                    <a:pt x="8567142" y="1813393"/>
                    <a:pt x="8565254" y="1813743"/>
                  </a:cubicBezTo>
                  <a:cubicBezTo>
                    <a:pt x="8561476" y="1814583"/>
                    <a:pt x="8558117" y="1816122"/>
                    <a:pt x="8555178" y="1818221"/>
                  </a:cubicBezTo>
                  <a:lnTo>
                    <a:pt x="8407196" y="1628888"/>
                  </a:lnTo>
                  <a:cubicBezTo>
                    <a:pt x="8412654" y="1623990"/>
                    <a:pt x="8415383" y="1616434"/>
                    <a:pt x="8413704" y="1608737"/>
                  </a:cubicBezTo>
                  <a:cubicBezTo>
                    <a:pt x="8411185" y="1597403"/>
                    <a:pt x="8399920" y="1590266"/>
                    <a:pt x="8388586" y="1592785"/>
                  </a:cubicBezTo>
                  <a:cubicBezTo>
                    <a:pt x="8385927" y="1593345"/>
                    <a:pt x="8383547" y="1594464"/>
                    <a:pt x="8381449" y="1595933"/>
                  </a:cubicBezTo>
                  <a:lnTo>
                    <a:pt x="8032239" y="1149119"/>
                  </a:lnTo>
                  <a:cubicBezTo>
                    <a:pt x="8041755" y="1140723"/>
                    <a:pt x="8046723" y="1127709"/>
                    <a:pt x="8043714" y="1114415"/>
                  </a:cubicBezTo>
                  <a:cubicBezTo>
                    <a:pt x="8043294" y="1112666"/>
                    <a:pt x="8042664" y="1111056"/>
                    <a:pt x="8042035" y="1109377"/>
                  </a:cubicBezTo>
                  <a:lnTo>
                    <a:pt x="8593241" y="861411"/>
                  </a:lnTo>
                  <a:cubicBezTo>
                    <a:pt x="8597019" y="868198"/>
                    <a:pt x="8603736" y="872746"/>
                    <a:pt x="8611363" y="873656"/>
                  </a:cubicBezTo>
                  <a:lnTo>
                    <a:pt x="8570851" y="1813113"/>
                  </a:lnTo>
                  <a:close/>
                  <a:moveTo>
                    <a:pt x="8592891" y="838882"/>
                  </a:moveTo>
                  <a:cubicBezTo>
                    <a:pt x="8590442" y="843709"/>
                    <a:pt x="8589463" y="849377"/>
                    <a:pt x="8590792" y="855044"/>
                  </a:cubicBezTo>
                  <a:cubicBezTo>
                    <a:pt x="8591002" y="856024"/>
                    <a:pt x="8591422" y="856933"/>
                    <a:pt x="8591701" y="857843"/>
                  </a:cubicBezTo>
                  <a:lnTo>
                    <a:pt x="8040496" y="1105809"/>
                  </a:lnTo>
                  <a:cubicBezTo>
                    <a:pt x="8034058" y="1093355"/>
                    <a:pt x="8020764" y="1085728"/>
                    <a:pt x="8006561" y="1086638"/>
                  </a:cubicBezTo>
                  <a:lnTo>
                    <a:pt x="7935614" y="481276"/>
                  </a:lnTo>
                  <a:cubicBezTo>
                    <a:pt x="7936733" y="481066"/>
                    <a:pt x="7937923" y="481136"/>
                    <a:pt x="7939042" y="480856"/>
                  </a:cubicBezTo>
                  <a:cubicBezTo>
                    <a:pt x="7952896" y="477778"/>
                    <a:pt x="7964231" y="469452"/>
                    <a:pt x="7971508" y="458467"/>
                  </a:cubicBezTo>
                  <a:lnTo>
                    <a:pt x="8592891" y="838882"/>
                  </a:lnTo>
                  <a:close/>
                  <a:moveTo>
                    <a:pt x="7877611" y="411938"/>
                  </a:moveTo>
                  <a:cubicBezTo>
                    <a:pt x="7874532" y="420894"/>
                    <a:pt x="7873622" y="430759"/>
                    <a:pt x="7875861" y="440695"/>
                  </a:cubicBezTo>
                  <a:cubicBezTo>
                    <a:pt x="7881668" y="466793"/>
                    <a:pt x="7905808" y="483795"/>
                    <a:pt x="7931696" y="481696"/>
                  </a:cubicBezTo>
                  <a:lnTo>
                    <a:pt x="8002643" y="1087127"/>
                  </a:lnTo>
                  <a:cubicBezTo>
                    <a:pt x="8002084" y="1087197"/>
                    <a:pt x="8001523" y="1087197"/>
                    <a:pt x="8000964" y="1087337"/>
                  </a:cubicBezTo>
                  <a:cubicBezTo>
                    <a:pt x="7998654" y="1087827"/>
                    <a:pt x="7996556" y="1088597"/>
                    <a:pt x="7994456" y="1089506"/>
                  </a:cubicBezTo>
                  <a:lnTo>
                    <a:pt x="7605366" y="317272"/>
                  </a:lnTo>
                  <a:cubicBezTo>
                    <a:pt x="7608584" y="315243"/>
                    <a:pt x="7611103" y="312444"/>
                    <a:pt x="7612783" y="309225"/>
                  </a:cubicBezTo>
                  <a:lnTo>
                    <a:pt x="7877611" y="411938"/>
                  </a:lnTo>
                  <a:close/>
                  <a:moveTo>
                    <a:pt x="6953476" y="64758"/>
                  </a:moveTo>
                  <a:cubicBezTo>
                    <a:pt x="6955924" y="62029"/>
                    <a:pt x="6957814" y="58951"/>
                    <a:pt x="6959353" y="55662"/>
                  </a:cubicBezTo>
                  <a:lnTo>
                    <a:pt x="7349773" y="207142"/>
                  </a:lnTo>
                  <a:cubicBezTo>
                    <a:pt x="7348724" y="210921"/>
                    <a:pt x="7348444" y="214909"/>
                    <a:pt x="7349354" y="219037"/>
                  </a:cubicBezTo>
                  <a:cubicBezTo>
                    <a:pt x="7352293" y="232121"/>
                    <a:pt x="7365236" y="240307"/>
                    <a:pt x="7378320" y="237438"/>
                  </a:cubicBezTo>
                  <a:cubicBezTo>
                    <a:pt x="7385737" y="235759"/>
                    <a:pt x="7391474" y="230861"/>
                    <a:pt x="7394623" y="224564"/>
                  </a:cubicBezTo>
                  <a:lnTo>
                    <a:pt x="7573880" y="294112"/>
                  </a:lnTo>
                  <a:cubicBezTo>
                    <a:pt x="7573040" y="297261"/>
                    <a:pt x="7572830" y="300689"/>
                    <a:pt x="7573600" y="304118"/>
                  </a:cubicBezTo>
                  <a:cubicBezTo>
                    <a:pt x="7576120" y="315452"/>
                    <a:pt x="7587384" y="322589"/>
                    <a:pt x="7598719" y="320070"/>
                  </a:cubicBezTo>
                  <a:cubicBezTo>
                    <a:pt x="7599769" y="319861"/>
                    <a:pt x="7600818" y="319441"/>
                    <a:pt x="7601797" y="319021"/>
                  </a:cubicBezTo>
                  <a:lnTo>
                    <a:pt x="7990958" y="1091326"/>
                  </a:lnTo>
                  <a:cubicBezTo>
                    <a:pt x="7988789" y="1092585"/>
                    <a:pt x="7986760" y="1094054"/>
                    <a:pt x="7984941" y="1095664"/>
                  </a:cubicBezTo>
                  <a:lnTo>
                    <a:pt x="6953476" y="64758"/>
                  </a:lnTo>
                  <a:close/>
                  <a:moveTo>
                    <a:pt x="8571621" y="1870907"/>
                  </a:moveTo>
                  <a:cubicBezTo>
                    <a:pt x="8573720" y="1870907"/>
                    <a:pt x="8575819" y="1870697"/>
                    <a:pt x="8577918" y="1870207"/>
                  </a:cubicBezTo>
                  <a:cubicBezTo>
                    <a:pt x="8581486" y="1869437"/>
                    <a:pt x="8584704" y="1867898"/>
                    <a:pt x="8587573" y="1866009"/>
                  </a:cubicBezTo>
                  <a:lnTo>
                    <a:pt x="9071751" y="2485504"/>
                  </a:lnTo>
                  <a:cubicBezTo>
                    <a:pt x="9062515" y="2493620"/>
                    <a:pt x="9057687" y="2506074"/>
                    <a:pt x="9060136" y="2518949"/>
                  </a:cubicBezTo>
                  <a:lnTo>
                    <a:pt x="8517746" y="2651678"/>
                  </a:lnTo>
                  <a:lnTo>
                    <a:pt x="8571621" y="1870907"/>
                  </a:lnTo>
                  <a:close/>
                  <a:moveTo>
                    <a:pt x="8517465" y="2655806"/>
                  </a:moveTo>
                  <a:lnTo>
                    <a:pt x="9061116" y="2522797"/>
                  </a:lnTo>
                  <a:cubicBezTo>
                    <a:pt x="9062445" y="2527135"/>
                    <a:pt x="9064474" y="2531123"/>
                    <a:pt x="9067203" y="2534551"/>
                  </a:cubicBezTo>
                  <a:lnTo>
                    <a:pt x="8513967" y="3022227"/>
                  </a:lnTo>
                  <a:cubicBezTo>
                    <a:pt x="8509350" y="3017469"/>
                    <a:pt x="8503402" y="3013971"/>
                    <a:pt x="8496475" y="3012362"/>
                  </a:cubicBezTo>
                  <a:cubicBezTo>
                    <a:pt x="8495286" y="3012082"/>
                    <a:pt x="8494096" y="3012082"/>
                    <a:pt x="8492907" y="3011942"/>
                  </a:cubicBezTo>
                  <a:lnTo>
                    <a:pt x="8517465" y="2655806"/>
                  </a:lnTo>
                  <a:close/>
                  <a:moveTo>
                    <a:pt x="8513478" y="2656785"/>
                  </a:moveTo>
                  <a:lnTo>
                    <a:pt x="8489059" y="3011452"/>
                  </a:lnTo>
                  <a:cubicBezTo>
                    <a:pt x="8474366" y="3011242"/>
                    <a:pt x="8461002" y="3020198"/>
                    <a:pt x="8455404" y="3033912"/>
                  </a:cubicBezTo>
                  <a:lnTo>
                    <a:pt x="7878380" y="2837652"/>
                  </a:lnTo>
                  <a:cubicBezTo>
                    <a:pt x="7878730" y="2836532"/>
                    <a:pt x="7879220" y="2835553"/>
                    <a:pt x="7879500" y="2834363"/>
                  </a:cubicBezTo>
                  <a:cubicBezTo>
                    <a:pt x="7881249" y="2826737"/>
                    <a:pt x="7881109" y="2819111"/>
                    <a:pt x="7879640" y="2811904"/>
                  </a:cubicBezTo>
                  <a:lnTo>
                    <a:pt x="8513478" y="2656785"/>
                  </a:lnTo>
                  <a:close/>
                  <a:moveTo>
                    <a:pt x="7379090" y="3248503"/>
                  </a:moveTo>
                  <a:cubicBezTo>
                    <a:pt x="7382029" y="3251092"/>
                    <a:pt x="7385387" y="3253191"/>
                    <a:pt x="7389445" y="3254170"/>
                  </a:cubicBezTo>
                  <a:cubicBezTo>
                    <a:pt x="7402529" y="3257179"/>
                    <a:pt x="7415543" y="3248993"/>
                    <a:pt x="7418482" y="3235909"/>
                  </a:cubicBezTo>
                  <a:cubicBezTo>
                    <a:pt x="7420161" y="3228492"/>
                    <a:pt x="7418062" y="3221355"/>
                    <a:pt x="7413724" y="3215828"/>
                  </a:cubicBezTo>
                  <a:lnTo>
                    <a:pt x="7553869" y="3083659"/>
                  </a:lnTo>
                  <a:cubicBezTo>
                    <a:pt x="7556388" y="3085828"/>
                    <a:pt x="7559187" y="3087577"/>
                    <a:pt x="7562685" y="3088347"/>
                  </a:cubicBezTo>
                  <a:cubicBezTo>
                    <a:pt x="7574020" y="3090936"/>
                    <a:pt x="7585285" y="3083869"/>
                    <a:pt x="7587874" y="3072464"/>
                  </a:cubicBezTo>
                  <a:cubicBezTo>
                    <a:pt x="7589343" y="3066167"/>
                    <a:pt x="7587524" y="3060010"/>
                    <a:pt x="7583956" y="3055252"/>
                  </a:cubicBezTo>
                  <a:lnTo>
                    <a:pt x="7790780" y="2860182"/>
                  </a:lnTo>
                  <a:cubicBezTo>
                    <a:pt x="7797567" y="2866829"/>
                    <a:pt x="7806034" y="2871866"/>
                    <a:pt x="7815968" y="2874175"/>
                  </a:cubicBezTo>
                  <a:cubicBezTo>
                    <a:pt x="7841997" y="2880122"/>
                    <a:pt x="7867745" y="2865639"/>
                    <a:pt x="7877051" y="2841360"/>
                  </a:cubicBezTo>
                  <a:lnTo>
                    <a:pt x="8454145" y="3037690"/>
                  </a:lnTo>
                  <a:cubicBezTo>
                    <a:pt x="8454005" y="3038250"/>
                    <a:pt x="8453725" y="3038739"/>
                    <a:pt x="8453585" y="3039299"/>
                  </a:cubicBezTo>
                  <a:cubicBezTo>
                    <a:pt x="8452186" y="3045526"/>
                    <a:pt x="8452605" y="3051683"/>
                    <a:pt x="8454285" y="3057351"/>
                  </a:cubicBezTo>
                  <a:lnTo>
                    <a:pt x="7079978" y="3545236"/>
                  </a:lnTo>
                  <a:cubicBezTo>
                    <a:pt x="7078578" y="3541878"/>
                    <a:pt x="7076619" y="3538799"/>
                    <a:pt x="7074310" y="3536001"/>
                  </a:cubicBezTo>
                  <a:lnTo>
                    <a:pt x="7379090" y="3248503"/>
                  </a:lnTo>
                  <a:close/>
                  <a:moveTo>
                    <a:pt x="7063605" y="3590645"/>
                  </a:moveTo>
                  <a:cubicBezTo>
                    <a:pt x="7072561" y="3585958"/>
                    <a:pt x="7079558" y="3577632"/>
                    <a:pt x="7082007" y="3567066"/>
                  </a:cubicBezTo>
                  <a:cubicBezTo>
                    <a:pt x="7082776" y="3563568"/>
                    <a:pt x="7082916" y="3560140"/>
                    <a:pt x="7082706" y="3556781"/>
                  </a:cubicBezTo>
                  <a:lnTo>
                    <a:pt x="8513827" y="3384240"/>
                  </a:lnTo>
                  <a:cubicBezTo>
                    <a:pt x="8513897" y="3384730"/>
                    <a:pt x="8513897" y="3385290"/>
                    <a:pt x="8514037" y="3385850"/>
                  </a:cubicBezTo>
                  <a:cubicBezTo>
                    <a:pt x="8516836" y="3398444"/>
                    <a:pt x="8525932" y="3407890"/>
                    <a:pt x="8537337" y="3411808"/>
                  </a:cubicBezTo>
                  <a:lnTo>
                    <a:pt x="8154683" y="4749452"/>
                  </a:lnTo>
                  <a:cubicBezTo>
                    <a:pt x="8150275" y="4748892"/>
                    <a:pt x="8145657" y="4749312"/>
                    <a:pt x="8141180" y="4750992"/>
                  </a:cubicBezTo>
                  <a:cubicBezTo>
                    <a:pt x="8126206" y="4756589"/>
                    <a:pt x="8118649" y="4773312"/>
                    <a:pt x="8124247" y="4788284"/>
                  </a:cubicBezTo>
                  <a:cubicBezTo>
                    <a:pt x="8129844" y="4803258"/>
                    <a:pt x="8146496" y="4810814"/>
                    <a:pt x="8161470" y="4805217"/>
                  </a:cubicBezTo>
                  <a:cubicBezTo>
                    <a:pt x="8165458" y="4803747"/>
                    <a:pt x="8168816" y="4801438"/>
                    <a:pt x="8171615" y="4798640"/>
                  </a:cubicBezTo>
                  <a:lnTo>
                    <a:pt x="8526632" y="5086067"/>
                  </a:lnTo>
                  <a:cubicBezTo>
                    <a:pt x="8521524" y="5093554"/>
                    <a:pt x="8519984" y="5103350"/>
                    <a:pt x="8523413" y="5112515"/>
                  </a:cubicBezTo>
                  <a:cubicBezTo>
                    <a:pt x="8523973" y="5113985"/>
                    <a:pt x="8524672" y="5115314"/>
                    <a:pt x="8525442" y="5116574"/>
                  </a:cubicBezTo>
                  <a:lnTo>
                    <a:pt x="8300636" y="5269033"/>
                  </a:lnTo>
                  <a:lnTo>
                    <a:pt x="7526792" y="5200955"/>
                  </a:lnTo>
                  <a:lnTo>
                    <a:pt x="7482012" y="4554102"/>
                  </a:lnTo>
                  <a:cubicBezTo>
                    <a:pt x="7506711" y="4551443"/>
                    <a:pt x="7526932" y="4531713"/>
                    <a:pt x="7529171" y="4506034"/>
                  </a:cubicBezTo>
                  <a:cubicBezTo>
                    <a:pt x="7531689" y="4476928"/>
                    <a:pt x="7510069" y="4451250"/>
                    <a:pt x="7480963" y="4448731"/>
                  </a:cubicBezTo>
                  <a:cubicBezTo>
                    <a:pt x="7472217" y="4447961"/>
                    <a:pt x="7463891" y="4449640"/>
                    <a:pt x="7456265" y="4452789"/>
                  </a:cubicBezTo>
                  <a:lnTo>
                    <a:pt x="7063605" y="3590645"/>
                  </a:lnTo>
                  <a:close/>
                  <a:moveTo>
                    <a:pt x="6992168" y="4115964"/>
                  </a:moveTo>
                  <a:cubicBezTo>
                    <a:pt x="6989999" y="4119182"/>
                    <a:pt x="6988530" y="4122961"/>
                    <a:pt x="6988180" y="4127159"/>
                  </a:cubicBezTo>
                  <a:cubicBezTo>
                    <a:pt x="6986990" y="4140523"/>
                    <a:pt x="6996926" y="4152277"/>
                    <a:pt x="7010290" y="4153396"/>
                  </a:cubicBezTo>
                  <a:cubicBezTo>
                    <a:pt x="7017846" y="4154026"/>
                    <a:pt x="7024773" y="4151087"/>
                    <a:pt x="7029671" y="4146050"/>
                  </a:cubicBezTo>
                  <a:lnTo>
                    <a:pt x="7179822" y="4266395"/>
                  </a:lnTo>
                  <a:cubicBezTo>
                    <a:pt x="7178073" y="4269193"/>
                    <a:pt x="7176673" y="4272202"/>
                    <a:pt x="7176393" y="4275770"/>
                  </a:cubicBezTo>
                  <a:cubicBezTo>
                    <a:pt x="7175414" y="4287385"/>
                    <a:pt x="7184020" y="4297600"/>
                    <a:pt x="7195565" y="4298580"/>
                  </a:cubicBezTo>
                  <a:cubicBezTo>
                    <a:pt x="7202001" y="4299140"/>
                    <a:pt x="7207809" y="4296551"/>
                    <a:pt x="7212077" y="4292283"/>
                  </a:cubicBezTo>
                  <a:lnTo>
                    <a:pt x="7433944" y="4470071"/>
                  </a:lnTo>
                  <a:cubicBezTo>
                    <a:pt x="7428278" y="4477698"/>
                    <a:pt x="7424429" y="4486793"/>
                    <a:pt x="7423589" y="4497008"/>
                  </a:cubicBezTo>
                  <a:cubicBezTo>
                    <a:pt x="7421281" y="4523596"/>
                    <a:pt x="7439192" y="4547106"/>
                    <a:pt x="7464520" y="4552913"/>
                  </a:cubicBezTo>
                  <a:lnTo>
                    <a:pt x="7350053" y="5151557"/>
                  </a:lnTo>
                  <a:cubicBezTo>
                    <a:pt x="7349494" y="5151487"/>
                    <a:pt x="7348933" y="5151277"/>
                    <a:pt x="7348374" y="5151277"/>
                  </a:cubicBezTo>
                  <a:cubicBezTo>
                    <a:pt x="7342007" y="5150718"/>
                    <a:pt x="7335990" y="5152047"/>
                    <a:pt x="7330602" y="5154496"/>
                  </a:cubicBezTo>
                  <a:lnTo>
                    <a:pt x="6657092" y="3861071"/>
                  </a:lnTo>
                  <a:cubicBezTo>
                    <a:pt x="6660241" y="3859182"/>
                    <a:pt x="6663039" y="3856873"/>
                    <a:pt x="6665418" y="3854144"/>
                  </a:cubicBezTo>
                  <a:lnTo>
                    <a:pt x="6992168" y="4115964"/>
                  </a:lnTo>
                  <a:close/>
                  <a:moveTo>
                    <a:pt x="6635822" y="3865899"/>
                  </a:moveTo>
                  <a:cubicBezTo>
                    <a:pt x="6642119" y="3866458"/>
                    <a:pt x="6648136" y="3865129"/>
                    <a:pt x="6653524" y="3862680"/>
                  </a:cubicBezTo>
                  <a:lnTo>
                    <a:pt x="7327033" y="5156105"/>
                  </a:lnTo>
                  <a:cubicBezTo>
                    <a:pt x="7317448" y="5161843"/>
                    <a:pt x="7310591" y="5171848"/>
                    <a:pt x="7309542" y="5183813"/>
                  </a:cubicBezTo>
                  <a:cubicBezTo>
                    <a:pt x="7309192" y="5188150"/>
                    <a:pt x="7309682" y="5192279"/>
                    <a:pt x="7310801" y="5196267"/>
                  </a:cubicBezTo>
                  <a:lnTo>
                    <a:pt x="7059547" y="5279458"/>
                  </a:lnTo>
                  <a:cubicBezTo>
                    <a:pt x="7052410" y="5261267"/>
                    <a:pt x="7032049" y="5252101"/>
                    <a:pt x="7013648" y="5258958"/>
                  </a:cubicBezTo>
                  <a:cubicBezTo>
                    <a:pt x="6995107" y="5265885"/>
                    <a:pt x="6985731" y="5286595"/>
                    <a:pt x="6992657" y="5305136"/>
                  </a:cubicBezTo>
                  <a:cubicBezTo>
                    <a:pt x="6993777" y="5308145"/>
                    <a:pt x="6995386" y="5310804"/>
                    <a:pt x="6997206" y="5313323"/>
                  </a:cubicBezTo>
                  <a:lnTo>
                    <a:pt x="6383238" y="5806316"/>
                  </a:lnTo>
                  <a:cubicBezTo>
                    <a:pt x="6379040" y="5801698"/>
                    <a:pt x="6373442" y="5798690"/>
                    <a:pt x="6367425" y="5797500"/>
                  </a:cubicBezTo>
                  <a:lnTo>
                    <a:pt x="6635822" y="3865899"/>
                  </a:lnTo>
                  <a:close/>
                  <a:moveTo>
                    <a:pt x="6333421" y="5830805"/>
                  </a:moveTo>
                  <a:cubicBezTo>
                    <a:pt x="6333701" y="5832554"/>
                    <a:pt x="6334121" y="5834303"/>
                    <a:pt x="6334821" y="5835983"/>
                  </a:cubicBezTo>
                  <a:cubicBezTo>
                    <a:pt x="6335730" y="5838291"/>
                    <a:pt x="6336919" y="5840390"/>
                    <a:pt x="6338319" y="5842419"/>
                  </a:cubicBezTo>
                  <a:lnTo>
                    <a:pt x="5843436" y="6239766"/>
                  </a:lnTo>
                  <a:cubicBezTo>
                    <a:pt x="5831542" y="6226193"/>
                    <a:pt x="5812161" y="6220595"/>
                    <a:pt x="5794249" y="6227312"/>
                  </a:cubicBezTo>
                  <a:cubicBezTo>
                    <a:pt x="5782285" y="6231790"/>
                    <a:pt x="5773469" y="6240886"/>
                    <a:pt x="5768851" y="6251801"/>
                  </a:cubicBezTo>
                  <a:lnTo>
                    <a:pt x="5102408" y="6003835"/>
                  </a:lnTo>
                  <a:cubicBezTo>
                    <a:pt x="5104227" y="5998168"/>
                    <a:pt x="5104856" y="5992290"/>
                    <a:pt x="5104367" y="5986553"/>
                  </a:cubicBezTo>
                  <a:lnTo>
                    <a:pt x="6333421" y="5830805"/>
                  </a:lnTo>
                  <a:close/>
                  <a:moveTo>
                    <a:pt x="5035938" y="6027904"/>
                  </a:moveTo>
                  <a:cubicBezTo>
                    <a:pt x="5036218" y="6028114"/>
                    <a:pt x="5036568" y="6028184"/>
                    <a:pt x="5036848" y="6028324"/>
                  </a:cubicBezTo>
                  <a:lnTo>
                    <a:pt x="4770760" y="6516349"/>
                  </a:lnTo>
                  <a:cubicBezTo>
                    <a:pt x="4768661" y="6515510"/>
                    <a:pt x="4766562" y="6515020"/>
                    <a:pt x="4764463" y="6514880"/>
                  </a:cubicBezTo>
                  <a:lnTo>
                    <a:pt x="4754808" y="5947861"/>
                  </a:lnTo>
                  <a:cubicBezTo>
                    <a:pt x="4767472" y="5946951"/>
                    <a:pt x="4779226" y="5939465"/>
                    <a:pt x="4784894" y="5927150"/>
                  </a:cubicBezTo>
                  <a:cubicBezTo>
                    <a:pt x="4785524" y="5925751"/>
                    <a:pt x="4785873" y="5924422"/>
                    <a:pt x="4786293" y="5923022"/>
                  </a:cubicBezTo>
                  <a:lnTo>
                    <a:pt x="5016277" y="5981166"/>
                  </a:lnTo>
                  <a:cubicBezTo>
                    <a:pt x="5012639" y="5998797"/>
                    <a:pt x="5019846" y="6017689"/>
                    <a:pt x="5035938" y="6027904"/>
                  </a:cubicBezTo>
                  <a:close/>
                  <a:moveTo>
                    <a:pt x="4768591" y="5880482"/>
                  </a:moveTo>
                  <a:cubicBezTo>
                    <a:pt x="4768101" y="5880202"/>
                    <a:pt x="4767681" y="5879852"/>
                    <a:pt x="4767122" y="5879642"/>
                  </a:cubicBezTo>
                  <a:cubicBezTo>
                    <a:pt x="4764953" y="5878663"/>
                    <a:pt x="4762784" y="5877963"/>
                    <a:pt x="4760615" y="5877403"/>
                  </a:cubicBezTo>
                  <a:lnTo>
                    <a:pt x="4854582" y="5359851"/>
                  </a:lnTo>
                  <a:lnTo>
                    <a:pt x="5053570" y="5321859"/>
                  </a:lnTo>
                  <a:cubicBezTo>
                    <a:pt x="5056579" y="5335083"/>
                    <a:pt x="5064625" y="5346907"/>
                    <a:pt x="5076659" y="5354464"/>
                  </a:cubicBezTo>
                  <a:lnTo>
                    <a:pt x="4768591" y="5880482"/>
                  </a:lnTo>
                  <a:close/>
                  <a:moveTo>
                    <a:pt x="5075470" y="5266234"/>
                  </a:moveTo>
                  <a:cubicBezTo>
                    <a:pt x="5067564" y="5271552"/>
                    <a:pt x="5060917" y="5278899"/>
                    <a:pt x="5056718" y="5288134"/>
                  </a:cubicBezTo>
                  <a:cubicBezTo>
                    <a:pt x="5052311" y="5297860"/>
                    <a:pt x="5051121" y="5308215"/>
                    <a:pt x="5052661" y="5318081"/>
                  </a:cubicBezTo>
                  <a:lnTo>
                    <a:pt x="4855351" y="5355794"/>
                  </a:lnTo>
                  <a:lnTo>
                    <a:pt x="4915174" y="5026525"/>
                  </a:lnTo>
                  <a:cubicBezTo>
                    <a:pt x="4918952" y="5026875"/>
                    <a:pt x="4922520" y="5026105"/>
                    <a:pt x="4925879" y="5024496"/>
                  </a:cubicBezTo>
                  <a:lnTo>
                    <a:pt x="5075470" y="5266234"/>
                  </a:lnTo>
                  <a:close/>
                  <a:moveTo>
                    <a:pt x="4715835" y="3742406"/>
                  </a:moveTo>
                  <a:cubicBezTo>
                    <a:pt x="4718424" y="3740797"/>
                    <a:pt x="4720663" y="3738767"/>
                    <a:pt x="4722692" y="3736598"/>
                  </a:cubicBezTo>
                  <a:lnTo>
                    <a:pt x="5188048" y="4131707"/>
                  </a:lnTo>
                  <a:cubicBezTo>
                    <a:pt x="5185319" y="4135275"/>
                    <a:pt x="5183360" y="4139263"/>
                    <a:pt x="5182171" y="4143531"/>
                  </a:cubicBezTo>
                  <a:lnTo>
                    <a:pt x="4436104" y="3974979"/>
                  </a:lnTo>
                  <a:lnTo>
                    <a:pt x="4673015" y="3738557"/>
                  </a:lnTo>
                  <a:cubicBezTo>
                    <a:pt x="4684560" y="3748983"/>
                    <a:pt x="4701982" y="3751082"/>
                    <a:pt x="4715835" y="3742406"/>
                  </a:cubicBezTo>
                  <a:close/>
                  <a:moveTo>
                    <a:pt x="6173335" y="2974299"/>
                  </a:moveTo>
                  <a:cubicBezTo>
                    <a:pt x="6173684" y="2974999"/>
                    <a:pt x="6173965" y="2975699"/>
                    <a:pt x="6174384" y="2976398"/>
                  </a:cubicBezTo>
                  <a:cubicBezTo>
                    <a:pt x="6176623" y="2979966"/>
                    <a:pt x="6179352" y="2982905"/>
                    <a:pt x="6182360" y="2985634"/>
                  </a:cubicBezTo>
                  <a:lnTo>
                    <a:pt x="5777177" y="3474219"/>
                  </a:lnTo>
                  <a:cubicBezTo>
                    <a:pt x="5767941" y="3467572"/>
                    <a:pt x="5755207" y="3466802"/>
                    <a:pt x="5744992" y="3473240"/>
                  </a:cubicBezTo>
                  <a:cubicBezTo>
                    <a:pt x="5731418" y="3481706"/>
                    <a:pt x="5727360" y="3499617"/>
                    <a:pt x="5735896" y="3513121"/>
                  </a:cubicBezTo>
                  <a:cubicBezTo>
                    <a:pt x="5737155" y="3515150"/>
                    <a:pt x="5738765" y="3516970"/>
                    <a:pt x="5740444" y="3518579"/>
                  </a:cubicBezTo>
                  <a:lnTo>
                    <a:pt x="5237795" y="4124710"/>
                  </a:lnTo>
                  <a:cubicBezTo>
                    <a:pt x="5226251" y="4116174"/>
                    <a:pt x="5210298" y="4114984"/>
                    <a:pt x="5197494" y="4123100"/>
                  </a:cubicBezTo>
                  <a:cubicBezTo>
                    <a:pt x="5194905" y="4124710"/>
                    <a:pt x="5192666" y="4126739"/>
                    <a:pt x="5190637" y="4128908"/>
                  </a:cubicBezTo>
                  <a:lnTo>
                    <a:pt x="4725351" y="3733800"/>
                  </a:lnTo>
                  <a:cubicBezTo>
                    <a:pt x="4733048" y="3723654"/>
                    <a:pt x="4734866" y="3710010"/>
                    <a:pt x="4729619" y="3697976"/>
                  </a:cubicBezTo>
                  <a:lnTo>
                    <a:pt x="6173335" y="2974299"/>
                  </a:lnTo>
                  <a:close/>
                  <a:moveTo>
                    <a:pt x="4685400" y="3678105"/>
                  </a:moveTo>
                  <a:cubicBezTo>
                    <a:pt x="4682741" y="3679015"/>
                    <a:pt x="4680222" y="3680064"/>
                    <a:pt x="4677773" y="3681674"/>
                  </a:cubicBezTo>
                  <a:cubicBezTo>
                    <a:pt x="4661051" y="3692169"/>
                    <a:pt x="4655943" y="3714278"/>
                    <a:pt x="4666508" y="3731071"/>
                  </a:cubicBezTo>
                  <a:cubicBezTo>
                    <a:pt x="4667628" y="3732820"/>
                    <a:pt x="4668887" y="3734359"/>
                    <a:pt x="4670216" y="3735829"/>
                  </a:cubicBezTo>
                  <a:lnTo>
                    <a:pt x="4431626" y="3973929"/>
                  </a:lnTo>
                  <a:lnTo>
                    <a:pt x="4253488" y="3933698"/>
                  </a:lnTo>
                  <a:cubicBezTo>
                    <a:pt x="4254888" y="3925302"/>
                    <a:pt x="4253488" y="3916486"/>
                    <a:pt x="4248590" y="3908719"/>
                  </a:cubicBezTo>
                  <a:cubicBezTo>
                    <a:pt x="4243553" y="3900673"/>
                    <a:pt x="4235786" y="3895425"/>
                    <a:pt x="4227250" y="3893186"/>
                  </a:cubicBezTo>
                  <a:lnTo>
                    <a:pt x="4442331" y="2832404"/>
                  </a:lnTo>
                  <a:cubicBezTo>
                    <a:pt x="4445480" y="2832824"/>
                    <a:pt x="4448698" y="2832754"/>
                    <a:pt x="4451847" y="2832124"/>
                  </a:cubicBezTo>
                  <a:lnTo>
                    <a:pt x="4685400" y="3678105"/>
                  </a:lnTo>
                  <a:close/>
                  <a:moveTo>
                    <a:pt x="4200662" y="3958886"/>
                  </a:moveTo>
                  <a:cubicBezTo>
                    <a:pt x="4211718" y="3965113"/>
                    <a:pt x="4225711" y="3965323"/>
                    <a:pt x="4237186" y="3958116"/>
                  </a:cubicBezTo>
                  <a:cubicBezTo>
                    <a:pt x="4245022" y="3953219"/>
                    <a:pt x="4250130" y="3945732"/>
                    <a:pt x="4252509" y="3937546"/>
                  </a:cubicBezTo>
                  <a:lnTo>
                    <a:pt x="4428198" y="3977218"/>
                  </a:lnTo>
                  <a:lnTo>
                    <a:pt x="3780296" y="4623720"/>
                  </a:lnTo>
                  <a:cubicBezTo>
                    <a:pt x="3779736" y="4623231"/>
                    <a:pt x="3779246" y="4622741"/>
                    <a:pt x="3778687" y="4622321"/>
                  </a:cubicBezTo>
                  <a:lnTo>
                    <a:pt x="4200662" y="3958886"/>
                  </a:lnTo>
                  <a:close/>
                  <a:moveTo>
                    <a:pt x="3596561" y="4908629"/>
                  </a:moveTo>
                  <a:cubicBezTo>
                    <a:pt x="3602857" y="4911638"/>
                    <a:pt x="3610344" y="4911778"/>
                    <a:pt x="3616711" y="4907789"/>
                  </a:cubicBezTo>
                  <a:cubicBezTo>
                    <a:pt x="3626577" y="4901632"/>
                    <a:pt x="3629515" y="4888618"/>
                    <a:pt x="3623358" y="4878753"/>
                  </a:cubicBezTo>
                  <a:cubicBezTo>
                    <a:pt x="3622099" y="4876724"/>
                    <a:pt x="3620419" y="4875254"/>
                    <a:pt x="3618670" y="4873785"/>
                  </a:cubicBezTo>
                  <a:lnTo>
                    <a:pt x="3747831" y="4670739"/>
                  </a:lnTo>
                  <a:cubicBezTo>
                    <a:pt x="3756717" y="4675426"/>
                    <a:pt x="3767702" y="4675566"/>
                    <a:pt x="3776797" y="4669829"/>
                  </a:cubicBezTo>
                  <a:cubicBezTo>
                    <a:pt x="3790371" y="4661363"/>
                    <a:pt x="3794429" y="4643451"/>
                    <a:pt x="3785893" y="4629947"/>
                  </a:cubicBezTo>
                  <a:cubicBezTo>
                    <a:pt x="3785053" y="4628618"/>
                    <a:pt x="3784074" y="4627498"/>
                    <a:pt x="3783165" y="4626379"/>
                  </a:cubicBezTo>
                  <a:lnTo>
                    <a:pt x="4432816" y="3978127"/>
                  </a:lnTo>
                  <a:lnTo>
                    <a:pt x="5181331" y="4147309"/>
                  </a:lnTo>
                  <a:cubicBezTo>
                    <a:pt x="5180422" y="4152627"/>
                    <a:pt x="5180772" y="4158154"/>
                    <a:pt x="5182311" y="4163472"/>
                  </a:cubicBezTo>
                  <a:lnTo>
                    <a:pt x="4572821" y="4383311"/>
                  </a:lnTo>
                  <a:cubicBezTo>
                    <a:pt x="4569463" y="4375335"/>
                    <a:pt x="4563306" y="4368548"/>
                    <a:pt x="4554769" y="4364629"/>
                  </a:cubicBezTo>
                  <a:cubicBezTo>
                    <a:pt x="4536718" y="4356443"/>
                    <a:pt x="4515448" y="4364420"/>
                    <a:pt x="4507261" y="4382401"/>
                  </a:cubicBezTo>
                  <a:cubicBezTo>
                    <a:pt x="4499005" y="4400383"/>
                    <a:pt x="4506982" y="4421653"/>
                    <a:pt x="4525033" y="4429839"/>
                  </a:cubicBezTo>
                  <a:cubicBezTo>
                    <a:pt x="4535668" y="4434737"/>
                    <a:pt x="4547423" y="4433828"/>
                    <a:pt x="4556938" y="4428580"/>
                  </a:cubicBezTo>
                  <a:lnTo>
                    <a:pt x="4777337" y="4784646"/>
                  </a:lnTo>
                  <a:cubicBezTo>
                    <a:pt x="4774258" y="4787025"/>
                    <a:pt x="4771600" y="4790034"/>
                    <a:pt x="4769850" y="4793882"/>
                  </a:cubicBezTo>
                  <a:cubicBezTo>
                    <a:pt x="4764253" y="4806056"/>
                    <a:pt x="4769711" y="4820470"/>
                    <a:pt x="4781885" y="4825997"/>
                  </a:cubicBezTo>
                  <a:cubicBezTo>
                    <a:pt x="4788812" y="4829146"/>
                    <a:pt x="4796298" y="4828656"/>
                    <a:pt x="4802596" y="4825577"/>
                  </a:cubicBezTo>
                  <a:lnTo>
                    <a:pt x="4903839" y="4989162"/>
                  </a:lnTo>
                  <a:cubicBezTo>
                    <a:pt x="4901250" y="4991191"/>
                    <a:pt x="4898941" y="4993640"/>
                    <a:pt x="4897472" y="4996858"/>
                  </a:cubicBezTo>
                  <a:cubicBezTo>
                    <a:pt x="4892644" y="5007424"/>
                    <a:pt x="4897332" y="5019948"/>
                    <a:pt x="4907967" y="5024776"/>
                  </a:cubicBezTo>
                  <a:cubicBezTo>
                    <a:pt x="4908946" y="5025265"/>
                    <a:pt x="4909996" y="5025196"/>
                    <a:pt x="4911046" y="5025475"/>
                  </a:cubicBezTo>
                  <a:lnTo>
                    <a:pt x="4850943" y="5356353"/>
                  </a:lnTo>
                  <a:lnTo>
                    <a:pt x="3582217" y="5598722"/>
                  </a:lnTo>
                  <a:cubicBezTo>
                    <a:pt x="3580048" y="5590116"/>
                    <a:pt x="3574801" y="5582209"/>
                    <a:pt x="3566754" y="5577102"/>
                  </a:cubicBezTo>
                  <a:cubicBezTo>
                    <a:pt x="3558918" y="5572134"/>
                    <a:pt x="3550032" y="5570734"/>
                    <a:pt x="3541566" y="5572134"/>
                  </a:cubicBezTo>
                  <a:lnTo>
                    <a:pt x="3445220" y="5146030"/>
                  </a:lnTo>
                  <a:lnTo>
                    <a:pt x="3596561" y="4908629"/>
                  </a:lnTo>
                  <a:close/>
                  <a:moveTo>
                    <a:pt x="3441232" y="5145470"/>
                  </a:moveTo>
                  <a:lnTo>
                    <a:pt x="3288632" y="5385390"/>
                  </a:lnTo>
                  <a:cubicBezTo>
                    <a:pt x="3284504" y="5383081"/>
                    <a:pt x="3280026" y="5381612"/>
                    <a:pt x="3275408" y="5381052"/>
                  </a:cubicBezTo>
                  <a:lnTo>
                    <a:pt x="3321727" y="4644990"/>
                  </a:lnTo>
                  <a:cubicBezTo>
                    <a:pt x="3323826" y="4644990"/>
                    <a:pt x="3325855" y="4644781"/>
                    <a:pt x="3327954" y="4644501"/>
                  </a:cubicBezTo>
                  <a:lnTo>
                    <a:pt x="3441232" y="5145470"/>
                  </a:lnTo>
                  <a:close/>
                  <a:moveTo>
                    <a:pt x="3286743" y="4602940"/>
                  </a:moveTo>
                  <a:lnTo>
                    <a:pt x="2506462" y="4507294"/>
                  </a:lnTo>
                  <a:cubicBezTo>
                    <a:pt x="2507092" y="4497148"/>
                    <a:pt x="2502404" y="4486933"/>
                    <a:pt x="2493238" y="4481126"/>
                  </a:cubicBezTo>
                  <a:cubicBezTo>
                    <a:pt x="2479734" y="4472590"/>
                    <a:pt x="2461892" y="4476578"/>
                    <a:pt x="2453287" y="4490082"/>
                  </a:cubicBezTo>
                  <a:cubicBezTo>
                    <a:pt x="2451257" y="4493300"/>
                    <a:pt x="2449928" y="4496799"/>
                    <a:pt x="2449298" y="4500367"/>
                  </a:cubicBezTo>
                  <a:lnTo>
                    <a:pt x="2210568" y="4471121"/>
                  </a:lnTo>
                  <a:cubicBezTo>
                    <a:pt x="2210918" y="4463844"/>
                    <a:pt x="2207770" y="4456497"/>
                    <a:pt x="2201123" y="4452299"/>
                  </a:cubicBezTo>
                  <a:cubicBezTo>
                    <a:pt x="2191327" y="4446072"/>
                    <a:pt x="2178313" y="4449011"/>
                    <a:pt x="2172086" y="4458806"/>
                  </a:cubicBezTo>
                  <a:cubicBezTo>
                    <a:pt x="2170617" y="4461045"/>
                    <a:pt x="2169777" y="4463564"/>
                    <a:pt x="2169287" y="4466013"/>
                  </a:cubicBezTo>
                  <a:lnTo>
                    <a:pt x="1606326" y="4397024"/>
                  </a:lnTo>
                  <a:cubicBezTo>
                    <a:pt x="1607166" y="4384360"/>
                    <a:pt x="1601358" y="4371626"/>
                    <a:pt x="1589954" y="4364350"/>
                  </a:cubicBezTo>
                  <a:cubicBezTo>
                    <a:pt x="1588414" y="4363370"/>
                    <a:pt x="1586805" y="4362670"/>
                    <a:pt x="1585196" y="4361971"/>
                  </a:cubicBezTo>
                  <a:lnTo>
                    <a:pt x="1799577" y="3796841"/>
                  </a:lnTo>
                  <a:cubicBezTo>
                    <a:pt x="1809513" y="3799709"/>
                    <a:pt x="1820498" y="3796001"/>
                    <a:pt x="1826445" y="3787045"/>
                  </a:cubicBezTo>
                  <a:lnTo>
                    <a:pt x="3289752" y="4593844"/>
                  </a:lnTo>
                  <a:cubicBezTo>
                    <a:pt x="3288422" y="4596712"/>
                    <a:pt x="3287303" y="4599791"/>
                    <a:pt x="3286743" y="4602940"/>
                  </a:cubicBezTo>
                  <a:close/>
                  <a:moveTo>
                    <a:pt x="1785304" y="3785436"/>
                  </a:moveTo>
                  <a:cubicBezTo>
                    <a:pt x="1787193" y="3788794"/>
                    <a:pt x="1789852" y="3791873"/>
                    <a:pt x="1793350" y="3794112"/>
                  </a:cubicBezTo>
                  <a:cubicBezTo>
                    <a:pt x="1794190" y="3794672"/>
                    <a:pt x="1795099" y="3795022"/>
                    <a:pt x="1795939" y="3795441"/>
                  </a:cubicBezTo>
                  <a:lnTo>
                    <a:pt x="1581558" y="4360502"/>
                  </a:lnTo>
                  <a:cubicBezTo>
                    <a:pt x="1568194" y="4356303"/>
                    <a:pt x="1553501" y="4360221"/>
                    <a:pt x="1544055" y="4370787"/>
                  </a:cubicBezTo>
                  <a:lnTo>
                    <a:pt x="1163010" y="4069785"/>
                  </a:lnTo>
                  <a:lnTo>
                    <a:pt x="1785304" y="3785436"/>
                  </a:lnTo>
                  <a:close/>
                  <a:moveTo>
                    <a:pt x="1155524" y="4068945"/>
                  </a:moveTo>
                  <a:lnTo>
                    <a:pt x="584027" y="4330205"/>
                  </a:lnTo>
                  <a:cubicBezTo>
                    <a:pt x="583747" y="4329716"/>
                    <a:pt x="583677" y="4329226"/>
                    <a:pt x="583397" y="4328736"/>
                  </a:cubicBezTo>
                  <a:lnTo>
                    <a:pt x="983893" y="3996949"/>
                  </a:lnTo>
                  <a:cubicBezTo>
                    <a:pt x="987041" y="4000517"/>
                    <a:pt x="990610" y="4003875"/>
                    <a:pt x="994808" y="4006534"/>
                  </a:cubicBezTo>
                  <a:cubicBezTo>
                    <a:pt x="1017337" y="4020877"/>
                    <a:pt x="1046444" y="4015840"/>
                    <a:pt x="1063306" y="3996039"/>
                  </a:cubicBezTo>
                  <a:lnTo>
                    <a:pt x="1155524" y="4068945"/>
                  </a:lnTo>
                  <a:close/>
                  <a:moveTo>
                    <a:pt x="457665" y="4213429"/>
                  </a:moveTo>
                  <a:cubicBezTo>
                    <a:pt x="459554" y="4216857"/>
                    <a:pt x="462213" y="4219866"/>
                    <a:pt x="465711" y="4222105"/>
                  </a:cubicBezTo>
                  <a:cubicBezTo>
                    <a:pt x="476976" y="4229312"/>
                    <a:pt x="492019" y="4225953"/>
                    <a:pt x="499156" y="4214618"/>
                  </a:cubicBezTo>
                  <a:cubicBezTo>
                    <a:pt x="503214" y="4208181"/>
                    <a:pt x="503844" y="4200695"/>
                    <a:pt x="501605" y="4193978"/>
                  </a:cubicBezTo>
                  <a:lnTo>
                    <a:pt x="677644" y="4116314"/>
                  </a:lnTo>
                  <a:cubicBezTo>
                    <a:pt x="679253" y="4119182"/>
                    <a:pt x="681422" y="4121771"/>
                    <a:pt x="684360" y="4123660"/>
                  </a:cubicBezTo>
                  <a:cubicBezTo>
                    <a:pt x="694156" y="4129887"/>
                    <a:pt x="707170" y="4126949"/>
                    <a:pt x="713397" y="4117153"/>
                  </a:cubicBezTo>
                  <a:cubicBezTo>
                    <a:pt x="716895" y="4111696"/>
                    <a:pt x="717245" y="4105329"/>
                    <a:pt x="715426" y="4099591"/>
                  </a:cubicBezTo>
                  <a:lnTo>
                    <a:pt x="975566" y="3984844"/>
                  </a:lnTo>
                  <a:cubicBezTo>
                    <a:pt x="977106" y="3988062"/>
                    <a:pt x="978995" y="3991001"/>
                    <a:pt x="981164" y="3993870"/>
                  </a:cubicBezTo>
                  <a:lnTo>
                    <a:pt x="580388" y="4325867"/>
                  </a:lnTo>
                  <a:cubicBezTo>
                    <a:pt x="579339" y="4324818"/>
                    <a:pt x="578429" y="4323558"/>
                    <a:pt x="577100" y="4322719"/>
                  </a:cubicBezTo>
                  <a:cubicBezTo>
                    <a:pt x="567234" y="4316491"/>
                    <a:pt x="554290" y="4319360"/>
                    <a:pt x="548063" y="4329226"/>
                  </a:cubicBezTo>
                  <a:cubicBezTo>
                    <a:pt x="545824" y="4332794"/>
                    <a:pt x="545125" y="4336782"/>
                    <a:pt x="545125" y="4340630"/>
                  </a:cubicBezTo>
                  <a:lnTo>
                    <a:pt x="76130" y="4389188"/>
                  </a:lnTo>
                  <a:cubicBezTo>
                    <a:pt x="75780" y="4386809"/>
                    <a:pt x="75151" y="4384500"/>
                    <a:pt x="74311" y="4382261"/>
                  </a:cubicBezTo>
                  <a:lnTo>
                    <a:pt x="457665" y="42134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AE89359A-1418-4F90-89EC-0FDA3B3B0D76}"/>
                </a:ext>
              </a:extLst>
            </p:cNvPr>
            <p:cNvSpPr/>
            <p:nvPr/>
          </p:nvSpPr>
          <p:spPr>
            <a:xfrm>
              <a:off x="-2099556" y="-2747903"/>
              <a:ext cx="9060830" cy="7598503"/>
            </a:xfrm>
            <a:custGeom>
              <a:avLst/>
              <a:gdLst>
                <a:gd name="connsiteX0" fmla="*/ 17486 w 9060830"/>
                <a:gd name="connsiteY0" fmla="*/ 3246437 h 7598503"/>
                <a:gd name="connsiteX1" fmla="*/ 53729 w 9060830"/>
                <a:gd name="connsiteY1" fmla="*/ 3238321 h 7598503"/>
                <a:gd name="connsiteX2" fmla="*/ 57648 w 9060830"/>
                <a:gd name="connsiteY2" fmla="*/ 3225657 h 7598503"/>
                <a:gd name="connsiteX3" fmla="*/ 1126965 w 9060830"/>
                <a:gd name="connsiteY3" fmla="*/ 3225377 h 7598503"/>
                <a:gd name="connsiteX4" fmla="*/ 1139070 w 9060830"/>
                <a:gd name="connsiteY4" fmla="*/ 3246157 h 7598503"/>
                <a:gd name="connsiteX5" fmla="*/ 1168526 w 9060830"/>
                <a:gd name="connsiteY5" fmla="*/ 3245247 h 7598503"/>
                <a:gd name="connsiteX6" fmla="*/ 1915643 w 9060830"/>
                <a:gd name="connsiteY6" fmla="*/ 4170152 h 7598503"/>
                <a:gd name="connsiteX7" fmla="*/ 1908156 w 9060830"/>
                <a:gd name="connsiteY7" fmla="*/ 4219969 h 7598503"/>
                <a:gd name="connsiteX8" fmla="*/ 1938452 w 9060830"/>
                <a:gd name="connsiteY8" fmla="*/ 4237951 h 7598503"/>
                <a:gd name="connsiteX9" fmla="*/ 1932365 w 9060830"/>
                <a:gd name="connsiteY9" fmla="*/ 4446315 h 7598503"/>
                <a:gd name="connsiteX10" fmla="*/ 1924949 w 9060830"/>
                <a:gd name="connsiteY10" fmla="*/ 4448414 h 7598503"/>
                <a:gd name="connsiteX11" fmla="*/ 1920051 w 9060830"/>
                <a:gd name="connsiteY11" fmla="*/ 4469684 h 7598503"/>
                <a:gd name="connsiteX12" fmla="*/ 1931455 w 9060830"/>
                <a:gd name="connsiteY12" fmla="*/ 4476611 h 7598503"/>
                <a:gd name="connsiteX13" fmla="*/ 1927327 w 9060830"/>
                <a:gd name="connsiteY13" fmla="*/ 4617596 h 7598503"/>
                <a:gd name="connsiteX14" fmla="*/ 1918581 w 9060830"/>
                <a:gd name="connsiteY14" fmla="*/ 4620255 h 7598503"/>
                <a:gd name="connsiteX15" fmla="*/ 1912984 w 9060830"/>
                <a:gd name="connsiteY15" fmla="*/ 4644744 h 7598503"/>
                <a:gd name="connsiteX16" fmla="*/ 1926348 w 9060830"/>
                <a:gd name="connsiteY16" fmla="*/ 4652930 h 7598503"/>
                <a:gd name="connsiteX17" fmla="*/ 1917392 w 9060830"/>
                <a:gd name="connsiteY17" fmla="*/ 4959808 h 7598503"/>
                <a:gd name="connsiteX18" fmla="*/ 1904098 w 9060830"/>
                <a:gd name="connsiteY18" fmla="*/ 4963727 h 7598503"/>
                <a:gd name="connsiteX19" fmla="*/ 1895842 w 9060830"/>
                <a:gd name="connsiteY19" fmla="*/ 4999970 h 7598503"/>
                <a:gd name="connsiteX20" fmla="*/ 1932085 w 9060830"/>
                <a:gd name="connsiteY20" fmla="*/ 5008296 h 7598503"/>
                <a:gd name="connsiteX21" fmla="*/ 1940411 w 9060830"/>
                <a:gd name="connsiteY21" fmla="*/ 4972053 h 7598503"/>
                <a:gd name="connsiteX22" fmla="*/ 1930685 w 9060830"/>
                <a:gd name="connsiteY22" fmla="*/ 4963027 h 7598503"/>
                <a:gd name="connsiteX23" fmla="*/ 2203700 w 9060830"/>
                <a:gd name="connsiteY23" fmla="*/ 4389571 h 7598503"/>
                <a:gd name="connsiteX24" fmla="*/ 3103696 w 9060830"/>
                <a:gd name="connsiteY24" fmla="*/ 5036004 h 7598503"/>
                <a:gd name="connsiteX25" fmla="*/ 3103276 w 9060830"/>
                <a:gd name="connsiteY25" fmla="*/ 5036773 h 7598503"/>
                <a:gd name="connsiteX26" fmla="*/ 3113841 w 9060830"/>
                <a:gd name="connsiteY26" fmla="*/ 5064900 h 7598503"/>
                <a:gd name="connsiteX27" fmla="*/ 3141968 w 9060830"/>
                <a:gd name="connsiteY27" fmla="*/ 5054405 h 7598503"/>
                <a:gd name="connsiteX28" fmla="*/ 3143857 w 9060830"/>
                <a:gd name="connsiteY28" fmla="*/ 5045729 h 7598503"/>
                <a:gd name="connsiteX29" fmla="*/ 3476974 w 9060830"/>
                <a:gd name="connsiteY29" fmla="*/ 5010745 h 7598503"/>
                <a:gd name="connsiteX30" fmla="*/ 3489009 w 9060830"/>
                <a:gd name="connsiteY30" fmla="*/ 5026138 h 7598503"/>
                <a:gd name="connsiteX31" fmla="*/ 3492157 w 9060830"/>
                <a:gd name="connsiteY31" fmla="*/ 5027188 h 7598503"/>
                <a:gd name="connsiteX32" fmla="*/ 3366565 w 9060830"/>
                <a:gd name="connsiteY32" fmla="*/ 5682436 h 7598503"/>
                <a:gd name="connsiteX33" fmla="*/ 3198642 w 9060830"/>
                <a:gd name="connsiteY33" fmla="*/ 5745897 h 7598503"/>
                <a:gd name="connsiteX34" fmla="*/ 2659540 w 9060830"/>
                <a:gd name="connsiteY34" fmla="*/ 5276553 h 7598503"/>
                <a:gd name="connsiteX35" fmla="*/ 2659051 w 9060830"/>
                <a:gd name="connsiteY35" fmla="*/ 5227156 h 7598503"/>
                <a:gd name="connsiteX36" fmla="*/ 2604336 w 9060830"/>
                <a:gd name="connsiteY36" fmla="*/ 5222468 h 7598503"/>
                <a:gd name="connsiteX37" fmla="*/ 2590692 w 9060830"/>
                <a:gd name="connsiteY37" fmla="*/ 5255003 h 7598503"/>
                <a:gd name="connsiteX38" fmla="*/ 2383657 w 9060830"/>
                <a:gd name="connsiteY38" fmla="*/ 5277812 h 7598503"/>
                <a:gd name="connsiteX39" fmla="*/ 2380369 w 9060830"/>
                <a:gd name="connsiteY39" fmla="*/ 5270745 h 7598503"/>
                <a:gd name="connsiteX40" fmla="*/ 2358609 w 9060830"/>
                <a:gd name="connsiteY40" fmla="*/ 5268857 h 7598503"/>
                <a:gd name="connsiteX41" fmla="*/ 2353151 w 9060830"/>
                <a:gd name="connsiteY41" fmla="*/ 5281101 h 7598503"/>
                <a:gd name="connsiteX42" fmla="*/ 2213076 w 9060830"/>
                <a:gd name="connsiteY42" fmla="*/ 5296494 h 7598503"/>
                <a:gd name="connsiteX43" fmla="*/ 2209227 w 9060830"/>
                <a:gd name="connsiteY43" fmla="*/ 5288167 h 7598503"/>
                <a:gd name="connsiteX44" fmla="*/ 2184179 w 9060830"/>
                <a:gd name="connsiteY44" fmla="*/ 5285998 h 7598503"/>
                <a:gd name="connsiteX45" fmla="*/ 2177882 w 9060830"/>
                <a:gd name="connsiteY45" fmla="*/ 5300342 h 7598503"/>
                <a:gd name="connsiteX46" fmla="*/ 1872682 w 9060830"/>
                <a:gd name="connsiteY46" fmla="*/ 5333927 h 7598503"/>
                <a:gd name="connsiteX47" fmla="*/ 1866945 w 9060830"/>
                <a:gd name="connsiteY47" fmla="*/ 5321332 h 7598503"/>
                <a:gd name="connsiteX48" fmla="*/ 1829932 w 9060830"/>
                <a:gd name="connsiteY48" fmla="*/ 5318114 h 7598503"/>
                <a:gd name="connsiteX49" fmla="*/ 1826713 w 9060830"/>
                <a:gd name="connsiteY49" fmla="*/ 5355127 h 7598503"/>
                <a:gd name="connsiteX50" fmla="*/ 1863727 w 9060830"/>
                <a:gd name="connsiteY50" fmla="*/ 5358345 h 7598503"/>
                <a:gd name="connsiteX51" fmla="*/ 1868694 w 9060830"/>
                <a:gd name="connsiteY51" fmla="*/ 5352608 h 7598503"/>
                <a:gd name="connsiteX52" fmla="*/ 2782544 w 9060830"/>
                <a:gd name="connsiteY52" fmla="*/ 5883664 h 7598503"/>
                <a:gd name="connsiteX53" fmla="*/ 2781984 w 9060830"/>
                <a:gd name="connsiteY53" fmla="*/ 5884643 h 7598503"/>
                <a:gd name="connsiteX54" fmla="*/ 2794998 w 9060830"/>
                <a:gd name="connsiteY54" fmla="*/ 5919417 h 7598503"/>
                <a:gd name="connsiteX55" fmla="*/ 2801575 w 9060830"/>
                <a:gd name="connsiteY55" fmla="*/ 5921306 h 7598503"/>
                <a:gd name="connsiteX56" fmla="*/ 2738884 w 9060830"/>
                <a:gd name="connsiteY56" fmla="*/ 6495252 h 7598503"/>
                <a:gd name="connsiteX57" fmla="*/ 2718593 w 9060830"/>
                <a:gd name="connsiteY57" fmla="*/ 6507636 h 7598503"/>
                <a:gd name="connsiteX58" fmla="*/ 2729158 w 9060830"/>
                <a:gd name="connsiteY58" fmla="*/ 6535694 h 7598503"/>
                <a:gd name="connsiteX59" fmla="*/ 2734266 w 9060830"/>
                <a:gd name="connsiteY59" fmla="*/ 6537233 h 7598503"/>
                <a:gd name="connsiteX60" fmla="*/ 2683749 w 9060830"/>
                <a:gd name="connsiteY60" fmla="*/ 6999860 h 7598503"/>
                <a:gd name="connsiteX61" fmla="*/ 2651774 w 9060830"/>
                <a:gd name="connsiteY61" fmla="*/ 7018891 h 7598503"/>
                <a:gd name="connsiteX62" fmla="*/ 2668076 w 9060830"/>
                <a:gd name="connsiteY62" fmla="*/ 7062341 h 7598503"/>
                <a:gd name="connsiteX63" fmla="*/ 2711526 w 9060830"/>
                <a:gd name="connsiteY63" fmla="*/ 7046039 h 7598503"/>
                <a:gd name="connsiteX64" fmla="*/ 2698792 w 9060830"/>
                <a:gd name="connsiteY64" fmla="*/ 7004688 h 7598503"/>
                <a:gd name="connsiteX65" fmla="*/ 3326683 w 9060830"/>
                <a:gd name="connsiteY65" fmla="*/ 5878626 h 7598503"/>
                <a:gd name="connsiteX66" fmla="*/ 3342846 w 9060830"/>
                <a:gd name="connsiteY66" fmla="*/ 5876317 h 7598503"/>
                <a:gd name="connsiteX67" fmla="*/ 3346064 w 9060830"/>
                <a:gd name="connsiteY67" fmla="*/ 5872469 h 7598503"/>
                <a:gd name="connsiteX68" fmla="*/ 3506501 w 9060830"/>
                <a:gd name="connsiteY68" fmla="*/ 5945585 h 7598503"/>
                <a:gd name="connsiteX69" fmla="*/ 3510069 w 9060830"/>
                <a:gd name="connsiteY69" fmla="*/ 5966505 h 7598503"/>
                <a:gd name="connsiteX70" fmla="*/ 3539945 w 9060830"/>
                <a:gd name="connsiteY70" fmla="*/ 5969094 h 7598503"/>
                <a:gd name="connsiteX71" fmla="*/ 3542254 w 9060830"/>
                <a:gd name="connsiteY71" fmla="*/ 5966715 h 7598503"/>
                <a:gd name="connsiteX72" fmla="*/ 4078977 w 9060830"/>
                <a:gd name="connsiteY72" fmla="*/ 6372668 h 7598503"/>
                <a:gd name="connsiteX73" fmla="*/ 4032168 w 9060830"/>
                <a:gd name="connsiteY73" fmla="*/ 6933460 h 7598503"/>
                <a:gd name="connsiteX74" fmla="*/ 4014537 w 9060830"/>
                <a:gd name="connsiteY74" fmla="*/ 6939548 h 7598503"/>
                <a:gd name="connsiteX75" fmla="*/ 4011318 w 9060830"/>
                <a:gd name="connsiteY75" fmla="*/ 6976560 h 7598503"/>
                <a:gd name="connsiteX76" fmla="*/ 4048331 w 9060830"/>
                <a:gd name="connsiteY76" fmla="*/ 6979779 h 7598503"/>
                <a:gd name="connsiteX77" fmla="*/ 4052879 w 9060830"/>
                <a:gd name="connsiteY77" fmla="*/ 6974601 h 7598503"/>
                <a:gd name="connsiteX78" fmla="*/ 4544053 w 9060830"/>
                <a:gd name="connsiteY78" fmla="*/ 7278051 h 7598503"/>
                <a:gd name="connsiteX79" fmla="*/ 4546502 w 9060830"/>
                <a:gd name="connsiteY79" fmla="*/ 7301701 h 7598503"/>
                <a:gd name="connsiteX80" fmla="*/ 4576378 w 9060830"/>
                <a:gd name="connsiteY80" fmla="*/ 7304289 h 7598503"/>
                <a:gd name="connsiteX81" fmla="*/ 4579947 w 9060830"/>
                <a:gd name="connsiteY81" fmla="*/ 7300302 h 7598503"/>
                <a:gd name="connsiteX82" fmla="*/ 4975894 w 9060830"/>
                <a:gd name="connsiteY82" fmla="*/ 7544909 h 7598503"/>
                <a:gd name="connsiteX83" fmla="*/ 4979393 w 9060830"/>
                <a:gd name="connsiteY83" fmla="*/ 7581922 h 7598503"/>
                <a:gd name="connsiteX84" fmla="*/ 5025572 w 9060830"/>
                <a:gd name="connsiteY84" fmla="*/ 7585910 h 7598503"/>
                <a:gd name="connsiteX85" fmla="*/ 5029560 w 9060830"/>
                <a:gd name="connsiteY85" fmla="*/ 7539731 h 7598503"/>
                <a:gd name="connsiteX86" fmla="*/ 4987159 w 9060830"/>
                <a:gd name="connsiteY86" fmla="*/ 7533155 h 7598503"/>
                <a:gd name="connsiteX87" fmla="*/ 4315119 w 9060830"/>
                <a:gd name="connsiteY87" fmla="*/ 6558153 h 7598503"/>
                <a:gd name="connsiteX88" fmla="*/ 4316028 w 9060830"/>
                <a:gd name="connsiteY88" fmla="*/ 6557524 h 7598503"/>
                <a:gd name="connsiteX89" fmla="*/ 4323655 w 9060830"/>
                <a:gd name="connsiteY89" fmla="*/ 6528347 h 7598503"/>
                <a:gd name="connsiteX90" fmla="*/ 4914323 w 9060830"/>
                <a:gd name="connsiteY90" fmla="*/ 6272754 h 7598503"/>
                <a:gd name="connsiteX91" fmla="*/ 4916912 w 9060830"/>
                <a:gd name="connsiteY91" fmla="*/ 6276673 h 7598503"/>
                <a:gd name="connsiteX92" fmla="*/ 4946788 w 9060830"/>
                <a:gd name="connsiteY92" fmla="*/ 6279261 h 7598503"/>
                <a:gd name="connsiteX93" fmla="*/ 4950566 w 9060830"/>
                <a:gd name="connsiteY93" fmla="*/ 6274923 h 7598503"/>
                <a:gd name="connsiteX94" fmla="*/ 5501422 w 9060830"/>
                <a:gd name="connsiteY94" fmla="*/ 6599014 h 7598503"/>
                <a:gd name="connsiteX95" fmla="*/ 5497715 w 9060830"/>
                <a:gd name="connsiteY95" fmla="*/ 6611538 h 7598503"/>
                <a:gd name="connsiteX96" fmla="*/ 5527591 w 9060830"/>
                <a:gd name="connsiteY96" fmla="*/ 6647012 h 7598503"/>
                <a:gd name="connsiteX97" fmla="*/ 5563064 w 9060830"/>
                <a:gd name="connsiteY97" fmla="*/ 6617136 h 7598503"/>
                <a:gd name="connsiteX98" fmla="*/ 5537736 w 9060830"/>
                <a:gd name="connsiteY98" fmla="*/ 6582502 h 7598503"/>
                <a:gd name="connsiteX99" fmla="*/ 5751977 w 9060830"/>
                <a:gd name="connsiteY99" fmla="*/ 5417888 h 7598503"/>
                <a:gd name="connsiteX100" fmla="*/ 5753027 w 9060830"/>
                <a:gd name="connsiteY100" fmla="*/ 5418098 h 7598503"/>
                <a:gd name="connsiteX101" fmla="*/ 5779055 w 9060830"/>
                <a:gd name="connsiteY101" fmla="*/ 5402915 h 7598503"/>
                <a:gd name="connsiteX102" fmla="*/ 6377420 w 9060830"/>
                <a:gd name="connsiteY102" fmla="*/ 5639896 h 7598503"/>
                <a:gd name="connsiteX103" fmla="*/ 6376440 w 9060830"/>
                <a:gd name="connsiteY103" fmla="*/ 5644513 h 7598503"/>
                <a:gd name="connsiteX104" fmla="*/ 6395751 w 9060830"/>
                <a:gd name="connsiteY104" fmla="*/ 5667463 h 7598503"/>
                <a:gd name="connsiteX105" fmla="*/ 6418701 w 9060830"/>
                <a:gd name="connsiteY105" fmla="*/ 5648152 h 7598503"/>
                <a:gd name="connsiteX106" fmla="*/ 6399390 w 9060830"/>
                <a:gd name="connsiteY106" fmla="*/ 5625203 h 7598503"/>
                <a:gd name="connsiteX107" fmla="*/ 6384697 w 9060830"/>
                <a:gd name="connsiteY107" fmla="*/ 5629611 h 7598503"/>
                <a:gd name="connsiteX108" fmla="*/ 5858748 w 9060830"/>
                <a:gd name="connsiteY108" fmla="*/ 5035164 h 7598503"/>
                <a:gd name="connsiteX109" fmla="*/ 5866515 w 9060830"/>
                <a:gd name="connsiteY109" fmla="*/ 5018791 h 7598503"/>
                <a:gd name="connsiteX110" fmla="*/ 5842585 w 9060830"/>
                <a:gd name="connsiteY110" fmla="*/ 4990314 h 7598503"/>
                <a:gd name="connsiteX111" fmla="*/ 5832510 w 9060830"/>
                <a:gd name="connsiteY111" fmla="*/ 4991434 h 7598503"/>
                <a:gd name="connsiteX112" fmla="*/ 5630583 w 9060830"/>
                <a:gd name="connsiteY112" fmla="*/ 4451493 h 7598503"/>
                <a:gd name="connsiteX113" fmla="*/ 5643177 w 9060830"/>
                <a:gd name="connsiteY113" fmla="*/ 4434001 h 7598503"/>
                <a:gd name="connsiteX114" fmla="*/ 5623866 w 9060830"/>
                <a:gd name="connsiteY114" fmla="*/ 4411051 h 7598503"/>
                <a:gd name="connsiteX115" fmla="*/ 5615820 w 9060830"/>
                <a:gd name="connsiteY115" fmla="*/ 4411961 h 7598503"/>
                <a:gd name="connsiteX116" fmla="*/ 5554038 w 9060830"/>
                <a:gd name="connsiteY116" fmla="*/ 4246767 h 7598503"/>
                <a:gd name="connsiteX117" fmla="*/ 5563064 w 9060830"/>
                <a:gd name="connsiteY117" fmla="*/ 4234312 h 7598503"/>
                <a:gd name="connsiteX118" fmla="*/ 5560965 w 9060830"/>
                <a:gd name="connsiteY118" fmla="*/ 4225706 h 7598503"/>
                <a:gd name="connsiteX119" fmla="*/ 5700621 w 9060830"/>
                <a:gd name="connsiteY119" fmla="*/ 4130970 h 7598503"/>
                <a:gd name="connsiteX120" fmla="*/ 5812779 w 9060830"/>
                <a:gd name="connsiteY120" fmla="*/ 4181627 h 7598503"/>
                <a:gd name="connsiteX121" fmla="*/ 5812570 w 9060830"/>
                <a:gd name="connsiteY121" fmla="*/ 4200308 h 7598503"/>
                <a:gd name="connsiteX122" fmla="*/ 5846434 w 9060830"/>
                <a:gd name="connsiteY122" fmla="*/ 4215701 h 7598503"/>
                <a:gd name="connsiteX123" fmla="*/ 5861826 w 9060830"/>
                <a:gd name="connsiteY123" fmla="*/ 4181836 h 7598503"/>
                <a:gd name="connsiteX124" fmla="*/ 5856440 w 9060830"/>
                <a:gd name="connsiteY124" fmla="*/ 4173230 h 7598503"/>
                <a:gd name="connsiteX125" fmla="*/ 6146596 w 9060830"/>
                <a:gd name="connsiteY125" fmla="*/ 3873068 h 7598503"/>
                <a:gd name="connsiteX126" fmla="*/ 6448716 w 9060830"/>
                <a:gd name="connsiteY126" fmla="*/ 3899656 h 7598503"/>
                <a:gd name="connsiteX127" fmla="*/ 6449626 w 9060830"/>
                <a:gd name="connsiteY127" fmla="*/ 3904974 h 7598503"/>
                <a:gd name="connsiteX128" fmla="*/ 6469497 w 9060830"/>
                <a:gd name="connsiteY128" fmla="*/ 3914000 h 7598503"/>
                <a:gd name="connsiteX129" fmla="*/ 6478523 w 9060830"/>
                <a:gd name="connsiteY129" fmla="*/ 3894129 h 7598503"/>
                <a:gd name="connsiteX130" fmla="*/ 6458652 w 9060830"/>
                <a:gd name="connsiteY130" fmla="*/ 3885103 h 7598503"/>
                <a:gd name="connsiteX131" fmla="*/ 6453054 w 9060830"/>
                <a:gd name="connsiteY131" fmla="*/ 3888811 h 7598503"/>
                <a:gd name="connsiteX132" fmla="*/ 6288001 w 9060830"/>
                <a:gd name="connsiteY132" fmla="*/ 3755173 h 7598503"/>
                <a:gd name="connsiteX133" fmla="*/ 6290659 w 9060830"/>
                <a:gd name="connsiteY133" fmla="*/ 3735302 h 7598503"/>
                <a:gd name="connsiteX134" fmla="*/ 6286391 w 9060830"/>
                <a:gd name="connsiteY134" fmla="*/ 3728445 h 7598503"/>
                <a:gd name="connsiteX135" fmla="*/ 6408835 w 9060830"/>
                <a:gd name="connsiteY135" fmla="*/ 3601804 h 7598503"/>
                <a:gd name="connsiteX136" fmla="*/ 6424088 w 9060830"/>
                <a:gd name="connsiteY136" fmla="*/ 3604462 h 7598503"/>
                <a:gd name="connsiteX137" fmla="*/ 6433114 w 9060830"/>
                <a:gd name="connsiteY137" fmla="*/ 3584591 h 7598503"/>
                <a:gd name="connsiteX138" fmla="*/ 6430106 w 9060830"/>
                <a:gd name="connsiteY138" fmla="*/ 3579693 h 7598503"/>
                <a:gd name="connsiteX139" fmla="*/ 6527640 w 9060830"/>
                <a:gd name="connsiteY139" fmla="*/ 3478800 h 7598503"/>
                <a:gd name="connsiteX140" fmla="*/ 6822835 w 9060830"/>
                <a:gd name="connsiteY140" fmla="*/ 3463967 h 7598503"/>
                <a:gd name="connsiteX141" fmla="*/ 6823324 w 9060830"/>
                <a:gd name="connsiteY141" fmla="*/ 3468025 h 7598503"/>
                <a:gd name="connsiteX142" fmla="*/ 6862506 w 9060830"/>
                <a:gd name="connsiteY142" fmla="*/ 3492864 h 7598503"/>
                <a:gd name="connsiteX143" fmla="*/ 6887345 w 9060830"/>
                <a:gd name="connsiteY143" fmla="*/ 3453682 h 7598503"/>
                <a:gd name="connsiteX144" fmla="*/ 6848163 w 9060830"/>
                <a:gd name="connsiteY144" fmla="*/ 3428843 h 7598503"/>
                <a:gd name="connsiteX145" fmla="*/ 6839837 w 9060830"/>
                <a:gd name="connsiteY145" fmla="*/ 3432062 h 7598503"/>
                <a:gd name="connsiteX146" fmla="*/ 6750768 w 9060830"/>
                <a:gd name="connsiteY146" fmla="*/ 3282680 h 7598503"/>
                <a:gd name="connsiteX147" fmla="*/ 6761822 w 9060830"/>
                <a:gd name="connsiteY147" fmla="*/ 3255673 h 7598503"/>
                <a:gd name="connsiteX148" fmla="*/ 7194224 w 9060830"/>
                <a:gd name="connsiteY148" fmla="*/ 3142675 h 7598503"/>
                <a:gd name="connsiteX149" fmla="*/ 7194853 w 9060830"/>
                <a:gd name="connsiteY149" fmla="*/ 3145124 h 7598503"/>
                <a:gd name="connsiteX150" fmla="*/ 7244810 w 9060830"/>
                <a:gd name="connsiteY150" fmla="*/ 3167863 h 7598503"/>
                <a:gd name="connsiteX151" fmla="*/ 7267550 w 9060830"/>
                <a:gd name="connsiteY151" fmla="*/ 3117906 h 7598503"/>
                <a:gd name="connsiteX152" fmla="*/ 7241452 w 9060830"/>
                <a:gd name="connsiteY152" fmla="*/ 3094187 h 7598503"/>
                <a:gd name="connsiteX153" fmla="*/ 7289170 w 9060830"/>
                <a:gd name="connsiteY153" fmla="*/ 2891420 h 7598503"/>
                <a:gd name="connsiteX154" fmla="*/ 7296937 w 9060830"/>
                <a:gd name="connsiteY154" fmla="*/ 2890721 h 7598503"/>
                <a:gd name="connsiteX155" fmla="*/ 7305962 w 9060830"/>
                <a:gd name="connsiteY155" fmla="*/ 2870850 h 7598503"/>
                <a:gd name="connsiteX156" fmla="*/ 7296236 w 9060830"/>
                <a:gd name="connsiteY156" fmla="*/ 2861614 h 7598503"/>
                <a:gd name="connsiteX157" fmla="*/ 7328491 w 9060830"/>
                <a:gd name="connsiteY157" fmla="*/ 2724477 h 7598503"/>
                <a:gd name="connsiteX158" fmla="*/ 7337588 w 9060830"/>
                <a:gd name="connsiteY158" fmla="*/ 2723638 h 7598503"/>
                <a:gd name="connsiteX159" fmla="*/ 7348013 w 9060830"/>
                <a:gd name="connsiteY159" fmla="*/ 2700758 h 7598503"/>
                <a:gd name="connsiteX160" fmla="*/ 7336608 w 9060830"/>
                <a:gd name="connsiteY160" fmla="*/ 2690053 h 7598503"/>
                <a:gd name="connsiteX161" fmla="*/ 7406926 w 9060830"/>
                <a:gd name="connsiteY161" fmla="*/ 2391220 h 7598503"/>
                <a:gd name="connsiteX162" fmla="*/ 7420709 w 9060830"/>
                <a:gd name="connsiteY162" fmla="*/ 2390031 h 7598503"/>
                <a:gd name="connsiteX163" fmla="*/ 7436102 w 9060830"/>
                <a:gd name="connsiteY163" fmla="*/ 2356167 h 7598503"/>
                <a:gd name="connsiteX164" fmla="*/ 7429945 w 9060830"/>
                <a:gd name="connsiteY164" fmla="*/ 2346791 h 7598503"/>
                <a:gd name="connsiteX165" fmla="*/ 7607523 w 9060830"/>
                <a:gd name="connsiteY165" fmla="*/ 2146893 h 7598503"/>
                <a:gd name="connsiteX166" fmla="*/ 7873611 w 9060830"/>
                <a:gd name="connsiteY166" fmla="*/ 2568309 h 7598503"/>
                <a:gd name="connsiteX167" fmla="*/ 7863186 w 9060830"/>
                <a:gd name="connsiteY167" fmla="*/ 2583772 h 7598503"/>
                <a:gd name="connsiteX168" fmla="*/ 7882917 w 9060830"/>
                <a:gd name="connsiteY168" fmla="*/ 2615257 h 7598503"/>
                <a:gd name="connsiteX169" fmla="*/ 7914403 w 9060830"/>
                <a:gd name="connsiteY169" fmla="*/ 2595527 h 7598503"/>
                <a:gd name="connsiteX170" fmla="*/ 7914962 w 9060830"/>
                <a:gd name="connsiteY170" fmla="*/ 2588670 h 7598503"/>
                <a:gd name="connsiteX171" fmla="*/ 8489818 w 9060830"/>
                <a:gd name="connsiteY171" fmla="*/ 2535004 h 7598503"/>
                <a:gd name="connsiteX172" fmla="*/ 8505980 w 9060830"/>
                <a:gd name="connsiteY172" fmla="*/ 2552356 h 7598503"/>
                <a:gd name="connsiteX173" fmla="*/ 8531378 w 9060830"/>
                <a:gd name="connsiteY173" fmla="*/ 2536404 h 7598503"/>
                <a:gd name="connsiteX174" fmla="*/ 8531868 w 9060830"/>
                <a:gd name="connsiteY174" fmla="*/ 2531086 h 7598503"/>
                <a:gd name="connsiteX175" fmla="*/ 8995265 w 9060830"/>
                <a:gd name="connsiteY175" fmla="*/ 2487846 h 7598503"/>
                <a:gd name="connsiteX176" fmla="*/ 9020313 w 9060830"/>
                <a:gd name="connsiteY176" fmla="*/ 2515343 h 7598503"/>
                <a:gd name="connsiteX177" fmla="*/ 9059565 w 9060830"/>
                <a:gd name="connsiteY177" fmla="*/ 2490715 h 7598503"/>
                <a:gd name="connsiteX178" fmla="*/ 9034936 w 9060830"/>
                <a:gd name="connsiteY178" fmla="*/ 2451393 h 7598503"/>
                <a:gd name="connsiteX179" fmla="*/ 8997154 w 9060830"/>
                <a:gd name="connsiteY179" fmla="*/ 2471683 h 7598503"/>
                <a:gd name="connsiteX180" fmla="*/ 7873401 w 9060830"/>
                <a:gd name="connsiteY180" fmla="*/ 2098195 h 7598503"/>
                <a:gd name="connsiteX181" fmla="*/ 7873751 w 9060830"/>
                <a:gd name="connsiteY181" fmla="*/ 2097216 h 7598503"/>
                <a:gd name="connsiteX182" fmla="*/ 7862276 w 9060830"/>
                <a:gd name="connsiteY182" fmla="*/ 2069298 h 7598503"/>
                <a:gd name="connsiteX183" fmla="*/ 8179860 w 9060830"/>
                <a:gd name="connsiteY183" fmla="*/ 1509556 h 7598503"/>
                <a:gd name="connsiteX184" fmla="*/ 8184268 w 9060830"/>
                <a:gd name="connsiteY184" fmla="*/ 1511165 h 7598503"/>
                <a:gd name="connsiteX185" fmla="*/ 8209666 w 9060830"/>
                <a:gd name="connsiteY185" fmla="*/ 1495213 h 7598503"/>
                <a:gd name="connsiteX186" fmla="*/ 8193714 w 9060830"/>
                <a:gd name="connsiteY186" fmla="*/ 1469744 h 7598503"/>
                <a:gd name="connsiteX187" fmla="*/ 8168315 w 9060830"/>
                <a:gd name="connsiteY187" fmla="*/ 1485697 h 7598503"/>
                <a:gd name="connsiteX188" fmla="*/ 8173843 w 9060830"/>
                <a:gd name="connsiteY188" fmla="*/ 1505288 h 7598503"/>
                <a:gd name="connsiteX189" fmla="*/ 7655102 w 9060830"/>
                <a:gd name="connsiteY189" fmla="*/ 2089869 h 7598503"/>
                <a:gd name="connsiteX190" fmla="*/ 7575338 w 9060830"/>
                <a:gd name="connsiteY190" fmla="*/ 2089729 h 7598503"/>
                <a:gd name="connsiteX191" fmla="*/ 7503831 w 9060830"/>
                <a:gd name="connsiteY191" fmla="*/ 1976451 h 7598503"/>
                <a:gd name="connsiteX192" fmla="*/ 7514256 w 9060830"/>
                <a:gd name="connsiteY192" fmla="*/ 1960988 h 7598503"/>
                <a:gd name="connsiteX193" fmla="*/ 7494456 w 9060830"/>
                <a:gd name="connsiteY193" fmla="*/ 1929503 h 7598503"/>
                <a:gd name="connsiteX194" fmla="*/ 7462970 w 9060830"/>
                <a:gd name="connsiteY194" fmla="*/ 1949234 h 7598503"/>
                <a:gd name="connsiteX195" fmla="*/ 7462690 w 9060830"/>
                <a:gd name="connsiteY195" fmla="*/ 1959379 h 7598503"/>
                <a:gd name="connsiteX196" fmla="*/ 6899939 w 9060830"/>
                <a:gd name="connsiteY196" fmla="*/ 2084552 h 7598503"/>
                <a:gd name="connsiteX197" fmla="*/ 6884336 w 9060830"/>
                <a:gd name="connsiteY197" fmla="*/ 2069648 h 7598503"/>
                <a:gd name="connsiteX198" fmla="*/ 6858938 w 9060830"/>
                <a:gd name="connsiteY198" fmla="*/ 2085601 h 7598503"/>
                <a:gd name="connsiteX199" fmla="*/ 6858658 w 9060830"/>
                <a:gd name="connsiteY199" fmla="*/ 2093647 h 7598503"/>
                <a:gd name="connsiteX200" fmla="*/ 6686537 w 9060830"/>
                <a:gd name="connsiteY200" fmla="*/ 2131920 h 7598503"/>
                <a:gd name="connsiteX201" fmla="*/ 6675412 w 9060830"/>
                <a:gd name="connsiteY201" fmla="*/ 2121215 h 7598503"/>
                <a:gd name="connsiteX202" fmla="*/ 6656941 w 9060830"/>
                <a:gd name="connsiteY202" fmla="*/ 2132829 h 7598503"/>
                <a:gd name="connsiteX203" fmla="*/ 6656801 w 9060830"/>
                <a:gd name="connsiteY203" fmla="*/ 2138497 h 7598503"/>
                <a:gd name="connsiteX204" fmla="*/ 6458302 w 9060830"/>
                <a:gd name="connsiteY204" fmla="*/ 2182646 h 7598503"/>
                <a:gd name="connsiteX205" fmla="*/ 6657850 w 9060830"/>
                <a:gd name="connsiteY205" fmla="*/ 1866532 h 7598503"/>
                <a:gd name="connsiteX206" fmla="*/ 6676322 w 9060830"/>
                <a:gd name="connsiteY206" fmla="*/ 1869331 h 7598503"/>
                <a:gd name="connsiteX207" fmla="*/ 6696263 w 9060830"/>
                <a:gd name="connsiteY207" fmla="*/ 1837985 h 7598503"/>
                <a:gd name="connsiteX208" fmla="*/ 6664847 w 9060830"/>
                <a:gd name="connsiteY208" fmla="*/ 1818044 h 7598503"/>
                <a:gd name="connsiteX209" fmla="*/ 6655542 w 9060830"/>
                <a:gd name="connsiteY209" fmla="*/ 1822172 h 7598503"/>
                <a:gd name="connsiteX210" fmla="*/ 6300525 w 9060830"/>
                <a:gd name="connsiteY210" fmla="*/ 1368011 h 7598503"/>
                <a:gd name="connsiteX211" fmla="*/ 6307242 w 9060830"/>
                <a:gd name="connsiteY211" fmla="*/ 1347581 h 7598503"/>
                <a:gd name="connsiteX212" fmla="*/ 6288910 w 9060830"/>
                <a:gd name="connsiteY212" fmla="*/ 1331208 h 7598503"/>
                <a:gd name="connsiteX213" fmla="*/ 6318646 w 9060830"/>
                <a:gd name="connsiteY213" fmla="*/ 642375 h 7598503"/>
                <a:gd name="connsiteX214" fmla="*/ 6321795 w 9060830"/>
                <a:gd name="connsiteY214" fmla="*/ 642025 h 7598503"/>
                <a:gd name="connsiteX215" fmla="*/ 6335299 w 9060830"/>
                <a:gd name="connsiteY215" fmla="*/ 620825 h 7598503"/>
                <a:gd name="connsiteX216" fmla="*/ 6314028 w 9060830"/>
                <a:gd name="connsiteY216" fmla="*/ 607321 h 7598503"/>
                <a:gd name="connsiteX217" fmla="*/ 6303603 w 9060830"/>
                <a:gd name="connsiteY217" fmla="*/ 614248 h 7598503"/>
                <a:gd name="connsiteX218" fmla="*/ 5847903 w 9060830"/>
                <a:gd name="connsiteY218" fmla="*/ 335216 h 7598503"/>
                <a:gd name="connsiteX219" fmla="*/ 5852102 w 9060830"/>
                <a:gd name="connsiteY219" fmla="*/ 307789 h 7598503"/>
                <a:gd name="connsiteX220" fmla="*/ 5805782 w 9060830"/>
                <a:gd name="connsiteY220" fmla="*/ 278403 h 7598503"/>
                <a:gd name="connsiteX221" fmla="*/ 5778705 w 9060830"/>
                <a:gd name="connsiteY221" fmla="*/ 300932 h 7598503"/>
                <a:gd name="connsiteX222" fmla="*/ 5584544 w 9060830"/>
                <a:gd name="connsiteY222" fmla="*/ 225577 h 7598503"/>
                <a:gd name="connsiteX223" fmla="*/ 5584894 w 9060830"/>
                <a:gd name="connsiteY223" fmla="*/ 217810 h 7598503"/>
                <a:gd name="connsiteX224" fmla="*/ 5566493 w 9060830"/>
                <a:gd name="connsiteY224" fmla="*/ 206126 h 7598503"/>
                <a:gd name="connsiteX225" fmla="*/ 5555997 w 9060830"/>
                <a:gd name="connsiteY225" fmla="*/ 214452 h 7598503"/>
                <a:gd name="connsiteX226" fmla="*/ 5424668 w 9060830"/>
                <a:gd name="connsiteY226" fmla="*/ 163515 h 7598503"/>
                <a:gd name="connsiteX227" fmla="*/ 5425088 w 9060830"/>
                <a:gd name="connsiteY227" fmla="*/ 154350 h 7598503"/>
                <a:gd name="connsiteX228" fmla="*/ 5403888 w 9060830"/>
                <a:gd name="connsiteY228" fmla="*/ 140846 h 7598503"/>
                <a:gd name="connsiteX229" fmla="*/ 5391713 w 9060830"/>
                <a:gd name="connsiteY229" fmla="*/ 150711 h 7598503"/>
                <a:gd name="connsiteX230" fmla="*/ 5105475 w 9060830"/>
                <a:gd name="connsiteY230" fmla="*/ 39672 h 7598503"/>
                <a:gd name="connsiteX231" fmla="*/ 5106244 w 9060830"/>
                <a:gd name="connsiteY231" fmla="*/ 25819 h 7598503"/>
                <a:gd name="connsiteX232" fmla="*/ 5074899 w 9060830"/>
                <a:gd name="connsiteY232" fmla="*/ 5878 h 7598503"/>
                <a:gd name="connsiteX233" fmla="*/ 5054958 w 9060830"/>
                <a:gd name="connsiteY233" fmla="*/ 37224 h 7598503"/>
                <a:gd name="connsiteX234" fmla="*/ 5086304 w 9060830"/>
                <a:gd name="connsiteY234" fmla="*/ 57164 h 7598503"/>
                <a:gd name="connsiteX235" fmla="*/ 5098059 w 9060830"/>
                <a:gd name="connsiteY235" fmla="*/ 51007 h 7598503"/>
                <a:gd name="connsiteX236" fmla="*/ 5854410 w 9060830"/>
                <a:gd name="connsiteY236" fmla="*/ 806939 h 7598503"/>
                <a:gd name="connsiteX237" fmla="*/ 5848323 w 9060830"/>
                <a:gd name="connsiteY237" fmla="*/ 830169 h 7598503"/>
                <a:gd name="connsiteX238" fmla="*/ 5879739 w 9060830"/>
                <a:gd name="connsiteY238" fmla="*/ 850110 h 7598503"/>
                <a:gd name="connsiteX239" fmla="*/ 5889044 w 9060830"/>
                <a:gd name="connsiteY239" fmla="*/ 845981 h 7598503"/>
                <a:gd name="connsiteX240" fmla="*/ 6145057 w 9060830"/>
                <a:gd name="connsiteY240" fmla="*/ 1173571 h 7598503"/>
                <a:gd name="connsiteX241" fmla="*/ 6140858 w 9060830"/>
                <a:gd name="connsiteY241" fmla="*/ 1187844 h 7598503"/>
                <a:gd name="connsiteX242" fmla="*/ 6159260 w 9060830"/>
                <a:gd name="connsiteY242" fmla="*/ 1199529 h 7598503"/>
                <a:gd name="connsiteX243" fmla="*/ 6163878 w 9060830"/>
                <a:gd name="connsiteY243" fmla="*/ 1197640 h 7598503"/>
                <a:gd name="connsiteX244" fmla="*/ 6272468 w 9060830"/>
                <a:gd name="connsiteY244" fmla="*/ 1336596 h 7598503"/>
                <a:gd name="connsiteX245" fmla="*/ 6265961 w 9060830"/>
                <a:gd name="connsiteY245" fmla="*/ 1356816 h 7598503"/>
                <a:gd name="connsiteX246" fmla="*/ 6283803 w 9060830"/>
                <a:gd name="connsiteY246" fmla="*/ 1373119 h 7598503"/>
                <a:gd name="connsiteX247" fmla="*/ 6244271 w 9060830"/>
                <a:gd name="connsiteY247" fmla="*/ 1946575 h 7598503"/>
                <a:gd name="connsiteX248" fmla="*/ 5778495 w 9060830"/>
                <a:gd name="connsiteY248" fmla="*/ 2060552 h 7598503"/>
                <a:gd name="connsiteX249" fmla="*/ 5750018 w 9060830"/>
                <a:gd name="connsiteY249" fmla="*/ 2033265 h 7598503"/>
                <a:gd name="connsiteX250" fmla="*/ 5703489 w 9060830"/>
                <a:gd name="connsiteY250" fmla="*/ 2062442 h 7598503"/>
                <a:gd name="connsiteX251" fmla="*/ 5712166 w 9060830"/>
                <a:gd name="connsiteY251" fmla="*/ 2096586 h 7598503"/>
                <a:gd name="connsiteX252" fmla="*/ 5560546 w 9060830"/>
                <a:gd name="connsiteY252" fmla="*/ 2239600 h 7598503"/>
                <a:gd name="connsiteX253" fmla="*/ 5553829 w 9060830"/>
                <a:gd name="connsiteY253" fmla="*/ 2235822 h 7598503"/>
                <a:gd name="connsiteX254" fmla="*/ 5535357 w 9060830"/>
                <a:gd name="connsiteY254" fmla="*/ 2247437 h 7598503"/>
                <a:gd name="connsiteX255" fmla="*/ 5538506 w 9060830"/>
                <a:gd name="connsiteY255" fmla="*/ 2260381 h 7598503"/>
                <a:gd name="connsiteX256" fmla="*/ 5435723 w 9060830"/>
                <a:gd name="connsiteY256" fmla="*/ 2357286 h 7598503"/>
                <a:gd name="connsiteX257" fmla="*/ 5427817 w 9060830"/>
                <a:gd name="connsiteY257" fmla="*/ 2352808 h 7598503"/>
                <a:gd name="connsiteX258" fmla="*/ 5406546 w 9060830"/>
                <a:gd name="connsiteY258" fmla="*/ 2366172 h 7598503"/>
                <a:gd name="connsiteX259" fmla="*/ 5410325 w 9060830"/>
                <a:gd name="connsiteY259" fmla="*/ 2381215 h 7598503"/>
                <a:gd name="connsiteX260" fmla="*/ 5186777 w 9060830"/>
                <a:gd name="connsiteY260" fmla="*/ 2592028 h 7598503"/>
                <a:gd name="connsiteX261" fmla="*/ 5174603 w 9060830"/>
                <a:gd name="connsiteY261" fmla="*/ 2585381 h 7598503"/>
                <a:gd name="connsiteX262" fmla="*/ 5143117 w 9060830"/>
                <a:gd name="connsiteY262" fmla="*/ 2605112 h 7598503"/>
                <a:gd name="connsiteX263" fmla="*/ 5162849 w 9060830"/>
                <a:gd name="connsiteY263" fmla="*/ 2636598 h 7598503"/>
                <a:gd name="connsiteX264" fmla="*/ 5178241 w 9060830"/>
                <a:gd name="connsiteY264" fmla="*/ 2635478 h 7598503"/>
                <a:gd name="connsiteX265" fmla="*/ 5466089 w 9060830"/>
                <a:gd name="connsiteY265" fmla="*/ 3267497 h 7598503"/>
                <a:gd name="connsiteX266" fmla="*/ 5454125 w 9060830"/>
                <a:gd name="connsiteY266" fmla="*/ 3276803 h 7598503"/>
                <a:gd name="connsiteX267" fmla="*/ 5291450 w 9060830"/>
                <a:gd name="connsiteY267" fmla="*/ 3146453 h 7598503"/>
                <a:gd name="connsiteX268" fmla="*/ 5294248 w 9060830"/>
                <a:gd name="connsiteY268" fmla="*/ 3139246 h 7598503"/>
                <a:gd name="connsiteX269" fmla="*/ 5280184 w 9060830"/>
                <a:gd name="connsiteY269" fmla="*/ 3122524 h 7598503"/>
                <a:gd name="connsiteX270" fmla="*/ 5267800 w 9060830"/>
                <a:gd name="connsiteY270" fmla="*/ 3127422 h 7598503"/>
                <a:gd name="connsiteX271" fmla="*/ 5157740 w 9060830"/>
                <a:gd name="connsiteY271" fmla="*/ 3039192 h 7598503"/>
                <a:gd name="connsiteX272" fmla="*/ 5160889 w 9060830"/>
                <a:gd name="connsiteY272" fmla="*/ 3030656 h 7598503"/>
                <a:gd name="connsiteX273" fmla="*/ 5144727 w 9060830"/>
                <a:gd name="connsiteY273" fmla="*/ 3011415 h 7598503"/>
                <a:gd name="connsiteX274" fmla="*/ 5130174 w 9060830"/>
                <a:gd name="connsiteY274" fmla="*/ 3017152 h 7598503"/>
                <a:gd name="connsiteX275" fmla="*/ 4890604 w 9060830"/>
                <a:gd name="connsiteY275" fmla="*/ 2825161 h 7598503"/>
                <a:gd name="connsiteX276" fmla="*/ 4895501 w 9060830"/>
                <a:gd name="connsiteY276" fmla="*/ 2812217 h 7598503"/>
                <a:gd name="connsiteX277" fmla="*/ 4871573 w 9060830"/>
                <a:gd name="connsiteY277" fmla="*/ 2783810 h 7598503"/>
                <a:gd name="connsiteX278" fmla="*/ 4843165 w 9060830"/>
                <a:gd name="connsiteY278" fmla="*/ 2807739 h 7598503"/>
                <a:gd name="connsiteX279" fmla="*/ 4864296 w 9060830"/>
                <a:gd name="connsiteY279" fmla="*/ 2835656 h 7598503"/>
                <a:gd name="connsiteX280" fmla="*/ 4667476 w 9060830"/>
                <a:gd name="connsiteY280" fmla="*/ 4252154 h 7598503"/>
                <a:gd name="connsiteX281" fmla="*/ 4658871 w 9060830"/>
                <a:gd name="connsiteY281" fmla="*/ 4253414 h 7598503"/>
                <a:gd name="connsiteX282" fmla="*/ 4645226 w 9060830"/>
                <a:gd name="connsiteY282" fmla="*/ 4274054 h 7598503"/>
                <a:gd name="connsiteX283" fmla="*/ 3743901 w 9060830"/>
                <a:gd name="connsiteY283" fmla="*/ 4388452 h 7598503"/>
                <a:gd name="connsiteX284" fmla="*/ 3729278 w 9060830"/>
                <a:gd name="connsiteY284" fmla="*/ 4366272 h 7598503"/>
                <a:gd name="connsiteX285" fmla="*/ 3684009 w 9060830"/>
                <a:gd name="connsiteY285" fmla="*/ 4376417 h 7598503"/>
                <a:gd name="connsiteX286" fmla="*/ 3680440 w 9060830"/>
                <a:gd name="connsiteY286" fmla="*/ 4384603 h 7598503"/>
                <a:gd name="connsiteX287" fmla="*/ 3511818 w 9060830"/>
                <a:gd name="connsiteY287" fmla="*/ 4341923 h 7598503"/>
                <a:gd name="connsiteX288" fmla="*/ 3500553 w 9060830"/>
                <a:gd name="connsiteY288" fmla="*/ 4314985 h 7598503"/>
                <a:gd name="connsiteX289" fmla="*/ 3726409 w 9060830"/>
                <a:gd name="connsiteY289" fmla="*/ 3929323 h 7598503"/>
                <a:gd name="connsiteX290" fmla="*/ 3728648 w 9060830"/>
                <a:gd name="connsiteY290" fmla="*/ 3930582 h 7598503"/>
                <a:gd name="connsiteX291" fmla="*/ 3780075 w 9060830"/>
                <a:gd name="connsiteY291" fmla="*/ 3911341 h 7598503"/>
                <a:gd name="connsiteX292" fmla="*/ 3760833 w 9060830"/>
                <a:gd name="connsiteY292" fmla="*/ 3859914 h 7598503"/>
                <a:gd name="connsiteX293" fmla="*/ 3725640 w 9060830"/>
                <a:gd name="connsiteY293" fmla="*/ 3861594 h 7598503"/>
                <a:gd name="connsiteX294" fmla="*/ 3615930 w 9060830"/>
                <a:gd name="connsiteY294" fmla="*/ 3684365 h 7598503"/>
                <a:gd name="connsiteX295" fmla="*/ 3620968 w 9060830"/>
                <a:gd name="connsiteY295" fmla="*/ 3678488 h 7598503"/>
                <a:gd name="connsiteX296" fmla="*/ 3613272 w 9060830"/>
                <a:gd name="connsiteY296" fmla="*/ 3658057 h 7598503"/>
                <a:gd name="connsiteX297" fmla="*/ 3599977 w 9060830"/>
                <a:gd name="connsiteY297" fmla="*/ 3658547 h 7598503"/>
                <a:gd name="connsiteX298" fmla="*/ 3525742 w 9060830"/>
                <a:gd name="connsiteY298" fmla="*/ 3538622 h 7598503"/>
                <a:gd name="connsiteX299" fmla="*/ 3531619 w 9060830"/>
                <a:gd name="connsiteY299" fmla="*/ 3531626 h 7598503"/>
                <a:gd name="connsiteX300" fmla="*/ 3522803 w 9060830"/>
                <a:gd name="connsiteY300" fmla="*/ 3508117 h 7598503"/>
                <a:gd name="connsiteX301" fmla="*/ 3507200 w 9060830"/>
                <a:gd name="connsiteY301" fmla="*/ 3508606 h 7598503"/>
                <a:gd name="connsiteX302" fmla="*/ 3345575 w 9060830"/>
                <a:gd name="connsiteY302" fmla="*/ 3247556 h 7598503"/>
                <a:gd name="connsiteX303" fmla="*/ 3354530 w 9060830"/>
                <a:gd name="connsiteY303" fmla="*/ 3236991 h 7598503"/>
                <a:gd name="connsiteX304" fmla="*/ 3355650 w 9060830"/>
                <a:gd name="connsiteY304" fmla="*/ 3218590 h 7598503"/>
                <a:gd name="connsiteX305" fmla="*/ 3802534 w 9060830"/>
                <a:gd name="connsiteY305" fmla="*/ 3057384 h 7598503"/>
                <a:gd name="connsiteX306" fmla="*/ 3804354 w 9060830"/>
                <a:gd name="connsiteY306" fmla="*/ 3061092 h 7598503"/>
                <a:gd name="connsiteX307" fmla="*/ 3840597 w 9060830"/>
                <a:gd name="connsiteY307" fmla="*/ 3069418 h 7598503"/>
                <a:gd name="connsiteX308" fmla="*/ 3848853 w 9060830"/>
                <a:gd name="connsiteY308" fmla="*/ 3033175 h 7598503"/>
                <a:gd name="connsiteX309" fmla="*/ 3844375 w 9060830"/>
                <a:gd name="connsiteY309" fmla="*/ 3027927 h 7598503"/>
                <a:gd name="connsiteX310" fmla="*/ 4212966 w 9060830"/>
                <a:gd name="connsiteY310" fmla="*/ 2583492 h 7598503"/>
                <a:gd name="connsiteX311" fmla="*/ 4236685 w 9060830"/>
                <a:gd name="connsiteY311" fmla="*/ 2584332 h 7598503"/>
                <a:gd name="connsiteX312" fmla="*/ 4243402 w 9060830"/>
                <a:gd name="connsiteY312" fmla="*/ 2555085 h 7598503"/>
                <a:gd name="connsiteX313" fmla="*/ 4239973 w 9060830"/>
                <a:gd name="connsiteY313" fmla="*/ 2550957 h 7598503"/>
                <a:gd name="connsiteX314" fmla="*/ 4537056 w 9060830"/>
                <a:gd name="connsiteY314" fmla="*/ 2192722 h 7598503"/>
                <a:gd name="connsiteX315" fmla="*/ 4574210 w 9060830"/>
                <a:gd name="connsiteY315" fmla="*/ 2194401 h 7598503"/>
                <a:gd name="connsiteX316" fmla="*/ 4584565 w 9060830"/>
                <a:gd name="connsiteY316" fmla="*/ 2149202 h 7598503"/>
                <a:gd name="connsiteX317" fmla="*/ 4539365 w 9060830"/>
                <a:gd name="connsiteY317" fmla="*/ 2138847 h 7598503"/>
                <a:gd name="connsiteX318" fmla="*/ 4526981 w 9060830"/>
                <a:gd name="connsiteY318" fmla="*/ 2179918 h 7598503"/>
                <a:gd name="connsiteX319" fmla="*/ 3468298 w 9060830"/>
                <a:gd name="connsiteY319" fmla="*/ 2710414 h 7598503"/>
                <a:gd name="connsiteX320" fmla="*/ 3467808 w 9060830"/>
                <a:gd name="connsiteY320" fmla="*/ 2709434 h 7598503"/>
                <a:gd name="connsiteX321" fmla="*/ 3439961 w 9060830"/>
                <a:gd name="connsiteY321" fmla="*/ 2697819 h 7598503"/>
                <a:gd name="connsiteX322" fmla="*/ 3268680 w 9060830"/>
                <a:gd name="connsiteY322" fmla="*/ 2077415 h 7598503"/>
                <a:gd name="connsiteX323" fmla="*/ 3272948 w 9060830"/>
                <a:gd name="connsiteY323" fmla="*/ 2075386 h 7598503"/>
                <a:gd name="connsiteX324" fmla="*/ 3279595 w 9060830"/>
                <a:gd name="connsiteY324" fmla="*/ 2046139 h 7598503"/>
                <a:gd name="connsiteX325" fmla="*/ 3250349 w 9060830"/>
                <a:gd name="connsiteY325" fmla="*/ 2039422 h 7598503"/>
                <a:gd name="connsiteX326" fmla="*/ 3243632 w 9060830"/>
                <a:gd name="connsiteY326" fmla="*/ 2068669 h 7598503"/>
                <a:gd name="connsiteX327" fmla="*/ 3256016 w 9060830"/>
                <a:gd name="connsiteY327" fmla="*/ 2077765 h 7598503"/>
                <a:gd name="connsiteX328" fmla="*/ 3098238 w 9060830"/>
                <a:gd name="connsiteY328" fmla="*/ 2855807 h 7598503"/>
                <a:gd name="connsiteX329" fmla="*/ 3080467 w 9060830"/>
                <a:gd name="connsiteY329" fmla="*/ 2859445 h 7598503"/>
                <a:gd name="connsiteX330" fmla="*/ 3072210 w 9060830"/>
                <a:gd name="connsiteY330" fmla="*/ 2895688 h 7598503"/>
                <a:gd name="connsiteX331" fmla="*/ 3079207 w 9060830"/>
                <a:gd name="connsiteY331" fmla="*/ 2903035 h 7598503"/>
                <a:gd name="connsiteX332" fmla="*/ 2769810 w 9060830"/>
                <a:gd name="connsiteY332" fmla="*/ 3389451 h 7598503"/>
                <a:gd name="connsiteX333" fmla="*/ 2748330 w 9060830"/>
                <a:gd name="connsiteY333" fmla="*/ 3389941 h 7598503"/>
                <a:gd name="connsiteX334" fmla="*/ 2741613 w 9060830"/>
                <a:gd name="connsiteY334" fmla="*/ 3419187 h 7598503"/>
                <a:gd name="connsiteX335" fmla="*/ 2747140 w 9060830"/>
                <a:gd name="connsiteY335" fmla="*/ 3425065 h 7598503"/>
                <a:gd name="connsiteX336" fmla="*/ 2652474 w 9060830"/>
                <a:gd name="connsiteY336" fmla="*/ 3573886 h 7598503"/>
                <a:gd name="connsiteX337" fmla="*/ 2637081 w 9060830"/>
                <a:gd name="connsiteY337" fmla="*/ 3574166 h 7598503"/>
                <a:gd name="connsiteX338" fmla="*/ 2632183 w 9060830"/>
                <a:gd name="connsiteY338" fmla="*/ 3595436 h 7598503"/>
                <a:gd name="connsiteX339" fmla="*/ 2636101 w 9060830"/>
                <a:gd name="connsiteY339" fmla="*/ 3599564 h 7598503"/>
                <a:gd name="connsiteX340" fmla="*/ 2526951 w 9060830"/>
                <a:gd name="connsiteY340" fmla="*/ 3771125 h 7598503"/>
                <a:gd name="connsiteX341" fmla="*/ 2444529 w 9060830"/>
                <a:gd name="connsiteY341" fmla="*/ 3406523 h 7598503"/>
                <a:gd name="connsiteX342" fmla="*/ 2459572 w 9060830"/>
                <a:gd name="connsiteY342" fmla="*/ 3395468 h 7598503"/>
                <a:gd name="connsiteX343" fmla="*/ 2451456 w 9060830"/>
                <a:gd name="connsiteY343" fmla="*/ 3359155 h 7598503"/>
                <a:gd name="connsiteX344" fmla="*/ 2415143 w 9060830"/>
                <a:gd name="connsiteY344" fmla="*/ 3367271 h 7598503"/>
                <a:gd name="connsiteX345" fmla="*/ 2415073 w 9060830"/>
                <a:gd name="connsiteY345" fmla="*/ 3367411 h 7598503"/>
                <a:gd name="connsiteX346" fmla="*/ 1342116 w 9060830"/>
                <a:gd name="connsiteY346" fmla="*/ 2775833 h 7598503"/>
                <a:gd name="connsiteX347" fmla="*/ 1335470 w 9060830"/>
                <a:gd name="connsiteY347" fmla="*/ 2753584 h 7598503"/>
                <a:gd name="connsiteX348" fmla="*/ 1310911 w 9060830"/>
                <a:gd name="connsiteY348" fmla="*/ 2759041 h 7598503"/>
                <a:gd name="connsiteX349" fmla="*/ 1309232 w 9060830"/>
                <a:gd name="connsiteY349" fmla="*/ 2774644 h 7598503"/>
                <a:gd name="connsiteX350" fmla="*/ 851642 w 9060830"/>
                <a:gd name="connsiteY350" fmla="*/ 2983848 h 7598503"/>
                <a:gd name="connsiteX351" fmla="*/ 782864 w 9060830"/>
                <a:gd name="connsiteY351" fmla="*/ 2929483 h 7598503"/>
                <a:gd name="connsiteX352" fmla="*/ 784403 w 9060830"/>
                <a:gd name="connsiteY352" fmla="*/ 2927524 h 7598503"/>
                <a:gd name="connsiteX353" fmla="*/ 772439 w 9060830"/>
                <a:gd name="connsiteY353" fmla="*/ 2873928 h 7598503"/>
                <a:gd name="connsiteX354" fmla="*/ 718843 w 9060830"/>
                <a:gd name="connsiteY354" fmla="*/ 2885893 h 7598503"/>
                <a:gd name="connsiteX355" fmla="*/ 715625 w 9060830"/>
                <a:gd name="connsiteY355" fmla="*/ 2921017 h 7598503"/>
                <a:gd name="connsiteX356" fmla="*/ 524893 w 9060830"/>
                <a:gd name="connsiteY356" fmla="*/ 3005118 h 7598503"/>
                <a:gd name="connsiteX357" fmla="*/ 519785 w 9060830"/>
                <a:gd name="connsiteY357" fmla="*/ 2999311 h 7598503"/>
                <a:gd name="connsiteX358" fmla="*/ 498514 w 9060830"/>
                <a:gd name="connsiteY358" fmla="*/ 3004068 h 7598503"/>
                <a:gd name="connsiteX359" fmla="*/ 497185 w 9060830"/>
                <a:gd name="connsiteY359" fmla="*/ 3017362 h 7598503"/>
                <a:gd name="connsiteX360" fmla="*/ 368095 w 9060830"/>
                <a:gd name="connsiteY360" fmla="*/ 3074246 h 7598503"/>
                <a:gd name="connsiteX361" fmla="*/ 361938 w 9060830"/>
                <a:gd name="connsiteY361" fmla="*/ 3067459 h 7598503"/>
                <a:gd name="connsiteX362" fmla="*/ 337379 w 9060830"/>
                <a:gd name="connsiteY362" fmla="*/ 3072917 h 7598503"/>
                <a:gd name="connsiteX363" fmla="*/ 335700 w 9060830"/>
                <a:gd name="connsiteY363" fmla="*/ 3088450 h 7598503"/>
                <a:gd name="connsiteX364" fmla="*/ 54779 w 9060830"/>
                <a:gd name="connsiteY364" fmla="*/ 3212293 h 7598503"/>
                <a:gd name="connsiteX365" fmla="*/ 45543 w 9060830"/>
                <a:gd name="connsiteY365" fmla="*/ 3202007 h 7598503"/>
                <a:gd name="connsiteX366" fmla="*/ 9230 w 9060830"/>
                <a:gd name="connsiteY366" fmla="*/ 3210124 h 7598503"/>
                <a:gd name="connsiteX367" fmla="*/ 17486 w 9060830"/>
                <a:gd name="connsiteY367" fmla="*/ 3246437 h 7598503"/>
                <a:gd name="connsiteX368" fmla="*/ 59677 w 9060830"/>
                <a:gd name="connsiteY368" fmla="*/ 3222788 h 7598503"/>
                <a:gd name="connsiteX369" fmla="*/ 401400 w 9060830"/>
                <a:gd name="connsiteY369" fmla="*/ 3187384 h 7598503"/>
                <a:gd name="connsiteX370" fmla="*/ 408186 w 9060830"/>
                <a:gd name="connsiteY370" fmla="*/ 3197389 h 7598503"/>
                <a:gd name="connsiteX371" fmla="*/ 429526 w 9060830"/>
                <a:gd name="connsiteY371" fmla="*/ 3192632 h 7598503"/>
                <a:gd name="connsiteX372" fmla="*/ 430856 w 9060830"/>
                <a:gd name="connsiteY372" fmla="*/ 3179338 h 7598503"/>
                <a:gd name="connsiteX373" fmla="*/ 851292 w 9060830"/>
                <a:gd name="connsiteY373" fmla="*/ 2987206 h 7598503"/>
                <a:gd name="connsiteX374" fmla="*/ 1131863 w 9060830"/>
                <a:gd name="connsiteY374" fmla="*/ 3208934 h 7598503"/>
                <a:gd name="connsiteX375" fmla="*/ 1131094 w 9060830"/>
                <a:gd name="connsiteY375" fmla="*/ 3209914 h 7598503"/>
                <a:gd name="connsiteX376" fmla="*/ 1127175 w 9060830"/>
                <a:gd name="connsiteY376" fmla="*/ 3222578 h 7598503"/>
                <a:gd name="connsiteX377" fmla="*/ 59677 w 9060830"/>
                <a:gd name="connsiteY377" fmla="*/ 3222788 h 7598503"/>
                <a:gd name="connsiteX378" fmla="*/ 1170765 w 9060830"/>
                <a:gd name="connsiteY378" fmla="*/ 3243358 h 7598503"/>
                <a:gd name="connsiteX379" fmla="*/ 1175383 w 9060830"/>
                <a:gd name="connsiteY379" fmla="*/ 3238041 h 7598503"/>
                <a:gd name="connsiteX380" fmla="*/ 1179021 w 9060830"/>
                <a:gd name="connsiteY380" fmla="*/ 3228595 h 7598503"/>
                <a:gd name="connsiteX381" fmla="*/ 1591972 w 9060830"/>
                <a:gd name="connsiteY381" fmla="*/ 3279182 h 7598503"/>
                <a:gd name="connsiteX382" fmla="*/ 1598828 w 9060830"/>
                <a:gd name="connsiteY382" fmla="*/ 3292266 h 7598503"/>
                <a:gd name="connsiteX383" fmla="*/ 1620099 w 9060830"/>
                <a:gd name="connsiteY383" fmla="*/ 3287508 h 7598503"/>
                <a:gd name="connsiteX384" fmla="*/ 1621918 w 9060830"/>
                <a:gd name="connsiteY384" fmla="*/ 3282890 h 7598503"/>
                <a:gd name="connsiteX385" fmla="*/ 1797047 w 9060830"/>
                <a:gd name="connsiteY385" fmla="*/ 3304370 h 7598503"/>
                <a:gd name="connsiteX386" fmla="*/ 1806773 w 9060830"/>
                <a:gd name="connsiteY386" fmla="*/ 3323261 h 7598503"/>
                <a:gd name="connsiteX387" fmla="*/ 1836089 w 9060830"/>
                <a:gd name="connsiteY387" fmla="*/ 3316684 h 7598503"/>
                <a:gd name="connsiteX388" fmla="*/ 1838958 w 9060830"/>
                <a:gd name="connsiteY388" fmla="*/ 3309478 h 7598503"/>
                <a:gd name="connsiteX389" fmla="*/ 2411225 w 9060830"/>
                <a:gd name="connsiteY389" fmla="*/ 3379656 h 7598503"/>
                <a:gd name="connsiteX390" fmla="*/ 2422490 w 9060830"/>
                <a:gd name="connsiteY390" fmla="*/ 3403025 h 7598503"/>
                <a:gd name="connsiteX391" fmla="*/ 1959792 w 9060830"/>
                <a:gd name="connsiteY391" fmla="*/ 4165604 h 7598503"/>
                <a:gd name="connsiteX392" fmla="*/ 1920330 w 9060830"/>
                <a:gd name="connsiteY392" fmla="*/ 4166513 h 7598503"/>
                <a:gd name="connsiteX393" fmla="*/ 1917812 w 9060830"/>
                <a:gd name="connsiteY393" fmla="*/ 4168473 h 7598503"/>
                <a:gd name="connsiteX394" fmla="*/ 1170765 w 9060830"/>
                <a:gd name="connsiteY394" fmla="*/ 3243358 h 7598503"/>
                <a:gd name="connsiteX395" fmla="*/ 3489358 w 9060830"/>
                <a:gd name="connsiteY395" fmla="*/ 4310857 h 7598503"/>
                <a:gd name="connsiteX396" fmla="*/ 3462211 w 9060830"/>
                <a:gd name="connsiteY396" fmla="*/ 4325970 h 7598503"/>
                <a:gd name="connsiteX397" fmla="*/ 3461162 w 9060830"/>
                <a:gd name="connsiteY397" fmla="*/ 4329049 h 7598503"/>
                <a:gd name="connsiteX398" fmla="*/ 3229288 w 9060830"/>
                <a:gd name="connsiteY398" fmla="*/ 4270416 h 7598503"/>
                <a:gd name="connsiteX399" fmla="*/ 3219773 w 9060830"/>
                <a:gd name="connsiteY399" fmla="*/ 4248796 h 7598503"/>
                <a:gd name="connsiteX400" fmla="*/ 3190456 w 9060830"/>
                <a:gd name="connsiteY400" fmla="*/ 4255303 h 7598503"/>
                <a:gd name="connsiteX401" fmla="*/ 3188287 w 9060830"/>
                <a:gd name="connsiteY401" fmla="*/ 4260060 h 7598503"/>
                <a:gd name="connsiteX402" fmla="*/ 2628545 w 9060830"/>
                <a:gd name="connsiteY402" fmla="*/ 4118446 h 7598503"/>
                <a:gd name="connsiteX403" fmla="*/ 2628754 w 9060830"/>
                <a:gd name="connsiteY403" fmla="*/ 4109910 h 7598503"/>
                <a:gd name="connsiteX404" fmla="*/ 3558067 w 9060830"/>
                <a:gd name="connsiteY404" fmla="*/ 3932331 h 7598503"/>
                <a:gd name="connsiteX405" fmla="*/ 3489358 w 9060830"/>
                <a:gd name="connsiteY405" fmla="*/ 4310857 h 7598503"/>
                <a:gd name="connsiteX406" fmla="*/ 2580687 w 9060830"/>
                <a:gd name="connsiteY406" fmla="*/ 4099344 h 7598503"/>
                <a:gd name="connsiteX407" fmla="*/ 2576768 w 9060830"/>
                <a:gd name="connsiteY407" fmla="*/ 4115367 h 7598503"/>
                <a:gd name="connsiteX408" fmla="*/ 2318167 w 9060830"/>
                <a:gd name="connsiteY408" fmla="*/ 4148951 h 7598503"/>
                <a:gd name="connsiteX409" fmla="*/ 2390234 w 9060830"/>
                <a:gd name="connsiteY409" fmla="*/ 3997611 h 7598503"/>
                <a:gd name="connsiteX410" fmla="*/ 2414163 w 9060830"/>
                <a:gd name="connsiteY410" fmla="*/ 3995582 h 7598503"/>
                <a:gd name="connsiteX411" fmla="*/ 2422419 w 9060830"/>
                <a:gd name="connsiteY411" fmla="*/ 3959339 h 7598503"/>
                <a:gd name="connsiteX412" fmla="*/ 2415423 w 9060830"/>
                <a:gd name="connsiteY412" fmla="*/ 3951992 h 7598503"/>
                <a:gd name="connsiteX413" fmla="*/ 2525692 w 9060830"/>
                <a:gd name="connsiteY413" fmla="*/ 3778612 h 7598503"/>
                <a:gd name="connsiteX414" fmla="*/ 2595730 w 9060830"/>
                <a:gd name="connsiteY414" fmla="*/ 4088289 h 7598503"/>
                <a:gd name="connsiteX415" fmla="*/ 2580687 w 9060830"/>
                <a:gd name="connsiteY415" fmla="*/ 4099344 h 7598503"/>
                <a:gd name="connsiteX416" fmla="*/ 1979523 w 9060830"/>
                <a:gd name="connsiteY416" fmla="*/ 4195830 h 7598503"/>
                <a:gd name="connsiteX417" fmla="*/ 2313200 w 9060830"/>
                <a:gd name="connsiteY417" fmla="*/ 4152520 h 7598503"/>
                <a:gd name="connsiteX418" fmla="*/ 2202371 w 9060830"/>
                <a:gd name="connsiteY418" fmla="*/ 4385303 h 7598503"/>
                <a:gd name="connsiteX419" fmla="*/ 1973296 w 9060830"/>
                <a:gd name="connsiteY419" fmla="*/ 4220809 h 7598503"/>
                <a:gd name="connsiteX420" fmla="*/ 1979523 w 9060830"/>
                <a:gd name="connsiteY420" fmla="*/ 4195830 h 7598503"/>
                <a:gd name="connsiteX421" fmla="*/ 1979313 w 9060830"/>
                <a:gd name="connsiteY421" fmla="*/ 4192891 h 7598503"/>
                <a:gd name="connsiteX422" fmla="*/ 1976305 w 9060830"/>
                <a:gd name="connsiteY422" fmla="*/ 4183586 h 7598503"/>
                <a:gd name="connsiteX423" fmla="*/ 2377290 w 9060830"/>
                <a:gd name="connsiteY423" fmla="*/ 3986137 h 7598503"/>
                <a:gd name="connsiteX424" fmla="*/ 2377850 w 9060830"/>
                <a:gd name="connsiteY424" fmla="*/ 3987256 h 7598503"/>
                <a:gd name="connsiteX425" fmla="*/ 2387576 w 9060830"/>
                <a:gd name="connsiteY425" fmla="*/ 3996282 h 7598503"/>
                <a:gd name="connsiteX426" fmla="*/ 2314669 w 9060830"/>
                <a:gd name="connsiteY426" fmla="*/ 4149372 h 7598503"/>
                <a:gd name="connsiteX427" fmla="*/ 1979313 w 9060830"/>
                <a:gd name="connsiteY427" fmla="*/ 4192891 h 7598503"/>
                <a:gd name="connsiteX428" fmla="*/ 2386106 w 9060830"/>
                <a:gd name="connsiteY428" fmla="*/ 3951013 h 7598503"/>
                <a:gd name="connsiteX429" fmla="*/ 2375961 w 9060830"/>
                <a:gd name="connsiteY429" fmla="*/ 3983548 h 7598503"/>
                <a:gd name="connsiteX430" fmla="*/ 1974975 w 9060830"/>
                <a:gd name="connsiteY430" fmla="*/ 4180997 h 7598503"/>
                <a:gd name="connsiteX431" fmla="*/ 1973856 w 9060830"/>
                <a:gd name="connsiteY431" fmla="*/ 4178688 h 7598503"/>
                <a:gd name="connsiteX432" fmla="*/ 1962311 w 9060830"/>
                <a:gd name="connsiteY432" fmla="*/ 4167003 h 7598503"/>
                <a:gd name="connsiteX433" fmla="*/ 2425008 w 9060830"/>
                <a:gd name="connsiteY433" fmla="*/ 3404494 h 7598503"/>
                <a:gd name="connsiteX434" fmla="*/ 2434244 w 9060830"/>
                <a:gd name="connsiteY434" fmla="*/ 3407433 h 7598503"/>
                <a:gd name="connsiteX435" fmla="*/ 2400240 w 9060830"/>
                <a:gd name="connsiteY435" fmla="*/ 3947094 h 7598503"/>
                <a:gd name="connsiteX436" fmla="*/ 2386106 w 9060830"/>
                <a:gd name="connsiteY436" fmla="*/ 3951013 h 7598503"/>
                <a:gd name="connsiteX437" fmla="*/ 1927957 w 9060830"/>
                <a:gd name="connsiteY437" fmla="*/ 4961768 h 7598503"/>
                <a:gd name="connsiteX438" fmla="*/ 1920190 w 9060830"/>
                <a:gd name="connsiteY438" fmla="*/ 4959949 h 7598503"/>
                <a:gd name="connsiteX439" fmla="*/ 1929146 w 9060830"/>
                <a:gd name="connsiteY439" fmla="*/ 4653000 h 7598503"/>
                <a:gd name="connsiteX440" fmla="*/ 1937473 w 9060830"/>
                <a:gd name="connsiteY440" fmla="*/ 4650411 h 7598503"/>
                <a:gd name="connsiteX441" fmla="*/ 1943070 w 9060830"/>
                <a:gd name="connsiteY441" fmla="*/ 4625922 h 7598503"/>
                <a:gd name="connsiteX442" fmla="*/ 1930196 w 9060830"/>
                <a:gd name="connsiteY442" fmla="*/ 4617806 h 7598503"/>
                <a:gd name="connsiteX443" fmla="*/ 1934324 w 9060830"/>
                <a:gd name="connsiteY443" fmla="*/ 4476751 h 7598503"/>
                <a:gd name="connsiteX444" fmla="*/ 1941321 w 9060830"/>
                <a:gd name="connsiteY444" fmla="*/ 4474652 h 7598503"/>
                <a:gd name="connsiteX445" fmla="*/ 1946149 w 9060830"/>
                <a:gd name="connsiteY445" fmla="*/ 4453381 h 7598503"/>
                <a:gd name="connsiteX446" fmla="*/ 1935164 w 9060830"/>
                <a:gd name="connsiteY446" fmla="*/ 4446525 h 7598503"/>
                <a:gd name="connsiteX447" fmla="*/ 1941251 w 9060830"/>
                <a:gd name="connsiteY447" fmla="*/ 4238091 h 7598503"/>
                <a:gd name="connsiteX448" fmla="*/ 1961542 w 9060830"/>
                <a:gd name="connsiteY448" fmla="*/ 4232283 h 7598503"/>
                <a:gd name="connsiteX449" fmla="*/ 1971477 w 9060830"/>
                <a:gd name="connsiteY449" fmla="*/ 4223118 h 7598503"/>
                <a:gd name="connsiteX450" fmla="*/ 2201041 w 9060830"/>
                <a:gd name="connsiteY450" fmla="*/ 4387962 h 7598503"/>
                <a:gd name="connsiteX451" fmla="*/ 1927957 w 9060830"/>
                <a:gd name="connsiteY451" fmla="*/ 4961768 h 7598503"/>
                <a:gd name="connsiteX452" fmla="*/ 3143578 w 9060830"/>
                <a:gd name="connsiteY452" fmla="*/ 5042790 h 7598503"/>
                <a:gd name="connsiteX453" fmla="*/ 3131403 w 9060830"/>
                <a:gd name="connsiteY453" fmla="*/ 5026278 h 7598503"/>
                <a:gd name="connsiteX454" fmla="*/ 3105235 w 9060830"/>
                <a:gd name="connsiteY454" fmla="*/ 5033555 h 7598503"/>
                <a:gd name="connsiteX455" fmla="*/ 2204889 w 9060830"/>
                <a:gd name="connsiteY455" fmla="*/ 4386982 h 7598503"/>
                <a:gd name="connsiteX456" fmla="*/ 2316698 w 9060830"/>
                <a:gd name="connsiteY456" fmla="*/ 4152030 h 7598503"/>
                <a:gd name="connsiteX457" fmla="*/ 2577188 w 9060830"/>
                <a:gd name="connsiteY457" fmla="*/ 4118236 h 7598503"/>
                <a:gd name="connsiteX458" fmla="*/ 2588873 w 9060830"/>
                <a:gd name="connsiteY458" fmla="*/ 4135588 h 7598503"/>
                <a:gd name="connsiteX459" fmla="*/ 2625116 w 9060830"/>
                <a:gd name="connsiteY459" fmla="*/ 4127472 h 7598503"/>
                <a:gd name="connsiteX460" fmla="*/ 2627915 w 9060830"/>
                <a:gd name="connsiteY460" fmla="*/ 4121174 h 7598503"/>
                <a:gd name="connsiteX461" fmla="*/ 3187657 w 9060830"/>
                <a:gd name="connsiteY461" fmla="*/ 4262789 h 7598503"/>
                <a:gd name="connsiteX462" fmla="*/ 3197103 w 9060830"/>
                <a:gd name="connsiteY462" fmla="*/ 4284549 h 7598503"/>
                <a:gd name="connsiteX463" fmla="*/ 3226419 w 9060830"/>
                <a:gd name="connsiteY463" fmla="*/ 4278042 h 7598503"/>
                <a:gd name="connsiteX464" fmla="*/ 3228658 w 9060830"/>
                <a:gd name="connsiteY464" fmla="*/ 4273144 h 7598503"/>
                <a:gd name="connsiteX465" fmla="*/ 3460532 w 9060830"/>
                <a:gd name="connsiteY465" fmla="*/ 4331777 h 7598503"/>
                <a:gd name="connsiteX466" fmla="*/ 3475365 w 9060830"/>
                <a:gd name="connsiteY466" fmla="*/ 4360674 h 7598503"/>
                <a:gd name="connsiteX467" fmla="*/ 3485231 w 9060830"/>
                <a:gd name="connsiteY467" fmla="*/ 4362983 h 7598503"/>
                <a:gd name="connsiteX468" fmla="*/ 3492297 w 9060830"/>
                <a:gd name="connsiteY468" fmla="*/ 4778942 h 7598503"/>
                <a:gd name="connsiteX469" fmla="*/ 3480263 w 9060830"/>
                <a:gd name="connsiteY469" fmla="*/ 4787548 h 7598503"/>
                <a:gd name="connsiteX470" fmla="*/ 3487959 w 9060830"/>
                <a:gd name="connsiteY470" fmla="*/ 4807978 h 7598503"/>
                <a:gd name="connsiteX471" fmla="*/ 3492787 w 9060830"/>
                <a:gd name="connsiteY471" fmla="*/ 4809098 h 7598503"/>
                <a:gd name="connsiteX472" fmla="*/ 3495795 w 9060830"/>
                <a:gd name="connsiteY472" fmla="*/ 4985487 h 7598503"/>
                <a:gd name="connsiteX473" fmla="*/ 3478443 w 9060830"/>
                <a:gd name="connsiteY473" fmla="*/ 4997731 h 7598503"/>
                <a:gd name="connsiteX474" fmla="*/ 3476694 w 9060830"/>
                <a:gd name="connsiteY474" fmla="*/ 5007527 h 7598503"/>
                <a:gd name="connsiteX475" fmla="*/ 3143578 w 9060830"/>
                <a:gd name="connsiteY475" fmla="*/ 5042790 h 7598503"/>
                <a:gd name="connsiteX476" fmla="*/ 3494886 w 9060830"/>
                <a:gd name="connsiteY476" fmla="*/ 5027677 h 7598503"/>
                <a:gd name="connsiteX477" fmla="*/ 3496355 w 9060830"/>
                <a:gd name="connsiteY477" fmla="*/ 5027887 h 7598503"/>
                <a:gd name="connsiteX478" fmla="*/ 3506151 w 9060830"/>
                <a:gd name="connsiteY478" fmla="*/ 5604352 h 7598503"/>
                <a:gd name="connsiteX479" fmla="*/ 3484111 w 9060830"/>
                <a:gd name="connsiteY479" fmla="*/ 5619605 h 7598503"/>
                <a:gd name="connsiteX480" fmla="*/ 3483061 w 9060830"/>
                <a:gd name="connsiteY480" fmla="*/ 5638357 h 7598503"/>
                <a:gd name="connsiteX481" fmla="*/ 3369574 w 9060830"/>
                <a:gd name="connsiteY481" fmla="*/ 5681246 h 7598503"/>
                <a:gd name="connsiteX482" fmla="*/ 3494886 w 9060830"/>
                <a:gd name="connsiteY482" fmla="*/ 5027677 h 7598503"/>
                <a:gd name="connsiteX483" fmla="*/ 3365865 w 9060830"/>
                <a:gd name="connsiteY483" fmla="*/ 5685724 h 7598503"/>
                <a:gd name="connsiteX484" fmla="*/ 3334450 w 9060830"/>
                <a:gd name="connsiteY484" fmla="*/ 5849449 h 7598503"/>
                <a:gd name="connsiteX485" fmla="*/ 3323045 w 9060830"/>
                <a:gd name="connsiteY485" fmla="*/ 5853018 h 7598503"/>
                <a:gd name="connsiteX486" fmla="*/ 3322415 w 9060830"/>
                <a:gd name="connsiteY486" fmla="*/ 5853717 h 7598503"/>
                <a:gd name="connsiteX487" fmla="*/ 3201021 w 9060830"/>
                <a:gd name="connsiteY487" fmla="*/ 5748066 h 7598503"/>
                <a:gd name="connsiteX488" fmla="*/ 3365865 w 9060830"/>
                <a:gd name="connsiteY488" fmla="*/ 5685724 h 7598503"/>
                <a:gd name="connsiteX489" fmla="*/ 2831032 w 9060830"/>
                <a:gd name="connsiteY489" fmla="*/ 5887791 h 7598503"/>
                <a:gd name="connsiteX490" fmla="*/ 3130703 w 9060830"/>
                <a:gd name="connsiteY490" fmla="*/ 5774514 h 7598503"/>
                <a:gd name="connsiteX491" fmla="*/ 3318357 w 9060830"/>
                <a:gd name="connsiteY491" fmla="*/ 5860014 h 7598503"/>
                <a:gd name="connsiteX492" fmla="*/ 3317658 w 9060830"/>
                <a:gd name="connsiteY492" fmla="*/ 5864142 h 7598503"/>
                <a:gd name="connsiteX493" fmla="*/ 2832081 w 9060830"/>
                <a:gd name="connsiteY493" fmla="*/ 5892619 h 7598503"/>
                <a:gd name="connsiteX494" fmla="*/ 2831032 w 9060830"/>
                <a:gd name="connsiteY494" fmla="*/ 5887791 h 7598503"/>
                <a:gd name="connsiteX495" fmla="*/ 3319477 w 9060830"/>
                <a:gd name="connsiteY495" fmla="*/ 5857426 h 7598503"/>
                <a:gd name="connsiteX496" fmla="*/ 3134482 w 9060830"/>
                <a:gd name="connsiteY496" fmla="*/ 5773114 h 7598503"/>
                <a:gd name="connsiteX497" fmla="*/ 3197942 w 9060830"/>
                <a:gd name="connsiteY497" fmla="*/ 5749115 h 7598503"/>
                <a:gd name="connsiteX498" fmla="*/ 3320456 w 9060830"/>
                <a:gd name="connsiteY498" fmla="*/ 5855746 h 7598503"/>
                <a:gd name="connsiteX499" fmla="*/ 3319477 w 9060830"/>
                <a:gd name="connsiteY499" fmla="*/ 5857426 h 7598503"/>
                <a:gd name="connsiteX500" fmla="*/ 3195494 w 9060830"/>
                <a:gd name="connsiteY500" fmla="*/ 5747016 h 7598503"/>
                <a:gd name="connsiteX501" fmla="*/ 3130773 w 9060830"/>
                <a:gd name="connsiteY501" fmla="*/ 5771435 h 7598503"/>
                <a:gd name="connsiteX502" fmla="*/ 2941091 w 9060830"/>
                <a:gd name="connsiteY502" fmla="*/ 5684955 h 7598503"/>
                <a:gd name="connsiteX503" fmla="*/ 2936823 w 9060830"/>
                <a:gd name="connsiteY503" fmla="*/ 5658507 h 7598503"/>
                <a:gd name="connsiteX504" fmla="*/ 2903238 w 9060830"/>
                <a:gd name="connsiteY504" fmla="*/ 5652980 h 7598503"/>
                <a:gd name="connsiteX505" fmla="*/ 2652193 w 9060830"/>
                <a:gd name="connsiteY505" fmla="*/ 5283200 h 7598503"/>
                <a:gd name="connsiteX506" fmla="*/ 2654293 w 9060830"/>
                <a:gd name="connsiteY506" fmla="*/ 5281730 h 7598503"/>
                <a:gd name="connsiteX507" fmla="*/ 2657441 w 9060830"/>
                <a:gd name="connsiteY507" fmla="*/ 5278512 h 7598503"/>
                <a:gd name="connsiteX508" fmla="*/ 3195494 w 9060830"/>
                <a:gd name="connsiteY508" fmla="*/ 5747016 h 7598503"/>
                <a:gd name="connsiteX509" fmla="*/ 1870373 w 9060830"/>
                <a:gd name="connsiteY509" fmla="*/ 5350299 h 7598503"/>
                <a:gd name="connsiteX510" fmla="*/ 1873102 w 9060830"/>
                <a:gd name="connsiteY510" fmla="*/ 5336935 h 7598503"/>
                <a:gd name="connsiteX511" fmla="*/ 2178302 w 9060830"/>
                <a:gd name="connsiteY511" fmla="*/ 5303281 h 7598503"/>
                <a:gd name="connsiteX512" fmla="*/ 2182010 w 9060830"/>
                <a:gd name="connsiteY512" fmla="*/ 5311117 h 7598503"/>
                <a:gd name="connsiteX513" fmla="*/ 2207058 w 9060830"/>
                <a:gd name="connsiteY513" fmla="*/ 5313286 h 7598503"/>
                <a:gd name="connsiteX514" fmla="*/ 2213286 w 9060830"/>
                <a:gd name="connsiteY514" fmla="*/ 5299432 h 7598503"/>
                <a:gd name="connsiteX515" fmla="*/ 2353431 w 9060830"/>
                <a:gd name="connsiteY515" fmla="*/ 5283969 h 7598503"/>
                <a:gd name="connsiteX516" fmla="*/ 2356650 w 9060830"/>
                <a:gd name="connsiteY516" fmla="*/ 5290616 h 7598503"/>
                <a:gd name="connsiteX517" fmla="*/ 2378410 w 9060830"/>
                <a:gd name="connsiteY517" fmla="*/ 5292436 h 7598503"/>
                <a:gd name="connsiteX518" fmla="*/ 2383867 w 9060830"/>
                <a:gd name="connsiteY518" fmla="*/ 5280611 h 7598503"/>
                <a:gd name="connsiteX519" fmla="*/ 2590972 w 9060830"/>
                <a:gd name="connsiteY519" fmla="*/ 5257802 h 7598503"/>
                <a:gd name="connsiteX520" fmla="*/ 2599578 w 9060830"/>
                <a:gd name="connsiteY520" fmla="*/ 5277113 h 7598503"/>
                <a:gd name="connsiteX521" fmla="*/ 2649745 w 9060830"/>
                <a:gd name="connsiteY521" fmla="*/ 5284879 h 7598503"/>
                <a:gd name="connsiteX522" fmla="*/ 2900789 w 9060830"/>
                <a:gd name="connsiteY522" fmla="*/ 5654659 h 7598503"/>
                <a:gd name="connsiteX523" fmla="*/ 2899740 w 9060830"/>
                <a:gd name="connsiteY523" fmla="*/ 5655359 h 7598503"/>
                <a:gd name="connsiteX524" fmla="*/ 2896521 w 9060830"/>
                <a:gd name="connsiteY524" fmla="*/ 5692371 h 7598503"/>
                <a:gd name="connsiteX525" fmla="*/ 2933534 w 9060830"/>
                <a:gd name="connsiteY525" fmla="*/ 5695590 h 7598503"/>
                <a:gd name="connsiteX526" fmla="*/ 2939901 w 9060830"/>
                <a:gd name="connsiteY526" fmla="*/ 5687684 h 7598503"/>
                <a:gd name="connsiteX527" fmla="*/ 3126925 w 9060830"/>
                <a:gd name="connsiteY527" fmla="*/ 5772904 h 7598503"/>
                <a:gd name="connsiteX528" fmla="*/ 2829912 w 9060830"/>
                <a:gd name="connsiteY528" fmla="*/ 5885133 h 7598503"/>
                <a:gd name="connsiteX529" fmla="*/ 2816828 w 9060830"/>
                <a:gd name="connsiteY529" fmla="*/ 5871769 h 7598503"/>
                <a:gd name="connsiteX530" fmla="*/ 2784013 w 9060830"/>
                <a:gd name="connsiteY530" fmla="*/ 5881355 h 7598503"/>
                <a:gd name="connsiteX531" fmla="*/ 1870373 w 9060830"/>
                <a:gd name="connsiteY531" fmla="*/ 5350299 h 7598503"/>
                <a:gd name="connsiteX532" fmla="*/ 2696413 w 9060830"/>
                <a:gd name="connsiteY532" fmla="*/ 7003498 h 7598503"/>
                <a:gd name="connsiteX533" fmla="*/ 2695364 w 9060830"/>
                <a:gd name="connsiteY533" fmla="*/ 7002868 h 7598503"/>
                <a:gd name="connsiteX534" fmla="*/ 2686758 w 9060830"/>
                <a:gd name="connsiteY534" fmla="*/ 7000420 h 7598503"/>
                <a:gd name="connsiteX535" fmla="*/ 2737345 w 9060830"/>
                <a:gd name="connsiteY535" fmla="*/ 6537793 h 7598503"/>
                <a:gd name="connsiteX536" fmla="*/ 2757425 w 9060830"/>
                <a:gd name="connsiteY536" fmla="*/ 6525408 h 7598503"/>
                <a:gd name="connsiteX537" fmla="*/ 2746860 w 9060830"/>
                <a:gd name="connsiteY537" fmla="*/ 6497351 h 7598503"/>
                <a:gd name="connsiteX538" fmla="*/ 2741892 w 9060830"/>
                <a:gd name="connsiteY538" fmla="*/ 6495882 h 7598503"/>
                <a:gd name="connsiteX539" fmla="*/ 2804584 w 9060830"/>
                <a:gd name="connsiteY539" fmla="*/ 5921936 h 7598503"/>
                <a:gd name="connsiteX540" fmla="*/ 2829912 w 9060830"/>
                <a:gd name="connsiteY540" fmla="*/ 5906613 h 7598503"/>
                <a:gd name="connsiteX541" fmla="*/ 2832221 w 9060830"/>
                <a:gd name="connsiteY541" fmla="*/ 5895628 h 7598503"/>
                <a:gd name="connsiteX542" fmla="*/ 3317728 w 9060830"/>
                <a:gd name="connsiteY542" fmla="*/ 5867151 h 7598503"/>
                <a:gd name="connsiteX543" fmla="*/ 3321086 w 9060830"/>
                <a:gd name="connsiteY543" fmla="*/ 5874778 h 7598503"/>
                <a:gd name="connsiteX544" fmla="*/ 3324165 w 9060830"/>
                <a:gd name="connsiteY544" fmla="*/ 5877506 h 7598503"/>
                <a:gd name="connsiteX545" fmla="*/ 2696413 w 9060830"/>
                <a:gd name="connsiteY545" fmla="*/ 7003498 h 7598503"/>
                <a:gd name="connsiteX546" fmla="*/ 3347394 w 9060830"/>
                <a:gd name="connsiteY546" fmla="*/ 5870159 h 7598503"/>
                <a:gd name="connsiteX547" fmla="*/ 3344805 w 9060830"/>
                <a:gd name="connsiteY547" fmla="*/ 5854837 h 7598503"/>
                <a:gd name="connsiteX548" fmla="*/ 3337248 w 9060830"/>
                <a:gd name="connsiteY548" fmla="*/ 5849939 h 7598503"/>
                <a:gd name="connsiteX549" fmla="*/ 3369014 w 9060830"/>
                <a:gd name="connsiteY549" fmla="*/ 5684535 h 7598503"/>
                <a:gd name="connsiteX550" fmla="*/ 3484181 w 9060830"/>
                <a:gd name="connsiteY550" fmla="*/ 5641015 h 7598503"/>
                <a:gd name="connsiteX551" fmla="*/ 3497265 w 9060830"/>
                <a:gd name="connsiteY551" fmla="*/ 5654309 h 7598503"/>
                <a:gd name="connsiteX552" fmla="*/ 3532109 w 9060830"/>
                <a:gd name="connsiteY552" fmla="*/ 5641295 h 7598503"/>
                <a:gd name="connsiteX553" fmla="*/ 3519095 w 9060830"/>
                <a:gd name="connsiteY553" fmla="*/ 5606451 h 7598503"/>
                <a:gd name="connsiteX554" fmla="*/ 3509159 w 9060830"/>
                <a:gd name="connsiteY554" fmla="*/ 5604142 h 7598503"/>
                <a:gd name="connsiteX555" fmla="*/ 3499364 w 9060830"/>
                <a:gd name="connsiteY555" fmla="*/ 5027747 h 7598503"/>
                <a:gd name="connsiteX556" fmla="*/ 3517066 w 9060830"/>
                <a:gd name="connsiteY556" fmla="*/ 5015503 h 7598503"/>
                <a:gd name="connsiteX557" fmla="*/ 3518885 w 9060830"/>
                <a:gd name="connsiteY557" fmla="*/ 5006197 h 7598503"/>
                <a:gd name="connsiteX558" fmla="*/ 3730468 w 9060830"/>
                <a:gd name="connsiteY558" fmla="*/ 4983947 h 7598503"/>
                <a:gd name="connsiteX559" fmla="*/ 3738933 w 9060830"/>
                <a:gd name="connsiteY559" fmla="*/ 4995002 h 7598503"/>
                <a:gd name="connsiteX560" fmla="*/ 3758245 w 9060830"/>
                <a:gd name="connsiteY560" fmla="*/ 4988915 h 7598503"/>
                <a:gd name="connsiteX561" fmla="*/ 4389144 w 9060830"/>
                <a:gd name="connsiteY561" fmla="*/ 5297053 h 7598503"/>
                <a:gd name="connsiteX562" fmla="*/ 4388445 w 9060830"/>
                <a:gd name="connsiteY562" fmla="*/ 5321682 h 7598503"/>
                <a:gd name="connsiteX563" fmla="*/ 4419231 w 9060830"/>
                <a:gd name="connsiteY563" fmla="*/ 5342882 h 7598503"/>
                <a:gd name="connsiteX564" fmla="*/ 4440011 w 9060830"/>
                <a:gd name="connsiteY564" fmla="*/ 5796484 h 7598503"/>
                <a:gd name="connsiteX565" fmla="*/ 4418741 w 9060830"/>
                <a:gd name="connsiteY565" fmla="*/ 5811666 h 7598503"/>
                <a:gd name="connsiteX566" fmla="*/ 4424128 w 9060830"/>
                <a:gd name="connsiteY566" fmla="*/ 5841053 h 7598503"/>
                <a:gd name="connsiteX567" fmla="*/ 4110533 w 9060830"/>
                <a:gd name="connsiteY567" fmla="*/ 6191452 h 7598503"/>
                <a:gd name="connsiteX568" fmla="*/ 4077158 w 9060830"/>
                <a:gd name="connsiteY568" fmla="*/ 6191872 h 7598503"/>
                <a:gd name="connsiteX569" fmla="*/ 4070791 w 9060830"/>
                <a:gd name="connsiteY569" fmla="*/ 6199778 h 7598503"/>
                <a:gd name="connsiteX570" fmla="*/ 3546242 w 9060830"/>
                <a:gd name="connsiteY570" fmla="*/ 5960768 h 7598503"/>
                <a:gd name="connsiteX571" fmla="*/ 3542744 w 9060830"/>
                <a:gd name="connsiteY571" fmla="*/ 5939498 h 7598503"/>
                <a:gd name="connsiteX572" fmla="*/ 3512867 w 9060830"/>
                <a:gd name="connsiteY572" fmla="*/ 5936909 h 7598503"/>
                <a:gd name="connsiteX573" fmla="*/ 3507830 w 9060830"/>
                <a:gd name="connsiteY573" fmla="*/ 5943206 h 7598503"/>
                <a:gd name="connsiteX574" fmla="*/ 3347394 w 9060830"/>
                <a:gd name="connsiteY574" fmla="*/ 5870159 h 7598503"/>
                <a:gd name="connsiteX575" fmla="*/ 5729308 w 9060830"/>
                <a:gd name="connsiteY575" fmla="*/ 5389971 h 7598503"/>
                <a:gd name="connsiteX576" fmla="*/ 5729658 w 9060830"/>
                <a:gd name="connsiteY576" fmla="*/ 5396548 h 7598503"/>
                <a:gd name="connsiteX577" fmla="*/ 5292849 w 9060830"/>
                <a:gd name="connsiteY577" fmla="*/ 5494363 h 7598503"/>
                <a:gd name="connsiteX578" fmla="*/ 5288511 w 9060830"/>
                <a:gd name="connsiteY578" fmla="*/ 5485687 h 7598503"/>
                <a:gd name="connsiteX579" fmla="*/ 5716713 w 9060830"/>
                <a:gd name="connsiteY579" fmla="*/ 5123463 h 7598503"/>
                <a:gd name="connsiteX580" fmla="*/ 5750438 w 9060830"/>
                <a:gd name="connsiteY580" fmla="*/ 5366531 h 7598503"/>
                <a:gd name="connsiteX581" fmla="*/ 5729308 w 9060830"/>
                <a:gd name="connsiteY581" fmla="*/ 5389971 h 7598503"/>
                <a:gd name="connsiteX582" fmla="*/ 5265351 w 9060830"/>
                <a:gd name="connsiteY582" fmla="*/ 5527667 h 7598503"/>
                <a:gd name="connsiteX583" fmla="*/ 5272208 w 9060830"/>
                <a:gd name="connsiteY583" fmla="*/ 5527248 h 7598503"/>
                <a:gd name="connsiteX584" fmla="*/ 5404937 w 9060830"/>
                <a:gd name="connsiteY584" fmla="*/ 6089159 h 7598503"/>
                <a:gd name="connsiteX585" fmla="*/ 5389964 w 9060830"/>
                <a:gd name="connsiteY585" fmla="*/ 6107630 h 7598503"/>
                <a:gd name="connsiteX586" fmla="*/ 5390593 w 9060830"/>
                <a:gd name="connsiteY586" fmla="*/ 6114557 h 7598503"/>
                <a:gd name="connsiteX587" fmla="*/ 4952945 w 9060830"/>
                <a:gd name="connsiteY587" fmla="*/ 6255472 h 7598503"/>
                <a:gd name="connsiteX588" fmla="*/ 4949586 w 9060830"/>
                <a:gd name="connsiteY588" fmla="*/ 6249595 h 7598503"/>
                <a:gd name="connsiteX589" fmla="*/ 4919711 w 9060830"/>
                <a:gd name="connsiteY589" fmla="*/ 6247006 h 7598503"/>
                <a:gd name="connsiteX590" fmla="*/ 4912364 w 9060830"/>
                <a:gd name="connsiteY590" fmla="*/ 6260650 h 7598503"/>
                <a:gd name="connsiteX591" fmla="*/ 4120188 w 9060830"/>
                <a:gd name="connsiteY591" fmla="*/ 6212022 h 7598503"/>
                <a:gd name="connsiteX592" fmla="*/ 4114101 w 9060830"/>
                <a:gd name="connsiteY592" fmla="*/ 6194950 h 7598503"/>
                <a:gd name="connsiteX593" fmla="*/ 4112492 w 9060830"/>
                <a:gd name="connsiteY593" fmla="*/ 6193341 h 7598503"/>
                <a:gd name="connsiteX594" fmla="*/ 4426158 w 9060830"/>
                <a:gd name="connsiteY594" fmla="*/ 5842802 h 7598503"/>
                <a:gd name="connsiteX595" fmla="*/ 4431615 w 9060830"/>
                <a:gd name="connsiteY595" fmla="*/ 5846301 h 7598503"/>
                <a:gd name="connsiteX596" fmla="*/ 4466459 w 9060830"/>
                <a:gd name="connsiteY596" fmla="*/ 5833287 h 7598503"/>
                <a:gd name="connsiteX597" fmla="*/ 4453445 w 9060830"/>
                <a:gd name="connsiteY597" fmla="*/ 5798442 h 7598503"/>
                <a:gd name="connsiteX598" fmla="*/ 4442810 w 9060830"/>
                <a:gd name="connsiteY598" fmla="*/ 5796134 h 7598503"/>
                <a:gd name="connsiteX599" fmla="*/ 4422030 w 9060830"/>
                <a:gd name="connsiteY599" fmla="*/ 5342532 h 7598503"/>
                <a:gd name="connsiteX600" fmla="*/ 4430636 w 9060830"/>
                <a:gd name="connsiteY600" fmla="*/ 5340713 h 7598503"/>
                <a:gd name="connsiteX601" fmla="*/ 4450716 w 9060830"/>
                <a:gd name="connsiteY601" fmla="*/ 5318604 h 7598503"/>
                <a:gd name="connsiteX602" fmla="*/ 5241842 w 9060830"/>
                <a:gd name="connsiteY602" fmla="*/ 5497021 h 7598503"/>
                <a:gd name="connsiteX603" fmla="*/ 5241422 w 9060830"/>
                <a:gd name="connsiteY603" fmla="*/ 5499120 h 7598503"/>
                <a:gd name="connsiteX604" fmla="*/ 5265351 w 9060830"/>
                <a:gd name="connsiteY604" fmla="*/ 5527667 h 7598503"/>
                <a:gd name="connsiteX605" fmla="*/ 3544143 w 9060830"/>
                <a:gd name="connsiteY605" fmla="*/ 5964686 h 7598503"/>
                <a:gd name="connsiteX606" fmla="*/ 3544983 w 9060830"/>
                <a:gd name="connsiteY606" fmla="*/ 5963357 h 7598503"/>
                <a:gd name="connsiteX607" fmla="*/ 4069672 w 9060830"/>
                <a:gd name="connsiteY607" fmla="*/ 6202437 h 7598503"/>
                <a:gd name="connsiteX608" fmla="*/ 4073940 w 9060830"/>
                <a:gd name="connsiteY608" fmla="*/ 6228885 h 7598503"/>
                <a:gd name="connsiteX609" fmla="*/ 4090452 w 9060830"/>
                <a:gd name="connsiteY609" fmla="*/ 6237911 h 7598503"/>
                <a:gd name="connsiteX610" fmla="*/ 4079467 w 9060830"/>
                <a:gd name="connsiteY610" fmla="*/ 6369520 h 7598503"/>
                <a:gd name="connsiteX611" fmla="*/ 3544143 w 9060830"/>
                <a:gd name="connsiteY611" fmla="*/ 5964686 h 7598503"/>
                <a:gd name="connsiteX612" fmla="*/ 4081846 w 9060830"/>
                <a:gd name="connsiteY612" fmla="*/ 6375047 h 7598503"/>
                <a:gd name="connsiteX613" fmla="*/ 4277616 w 9060830"/>
                <a:gd name="connsiteY613" fmla="*/ 6523029 h 7598503"/>
                <a:gd name="connsiteX614" fmla="*/ 4279225 w 9060830"/>
                <a:gd name="connsiteY614" fmla="*/ 6554585 h 7598503"/>
                <a:gd name="connsiteX615" fmla="*/ 4284123 w 9060830"/>
                <a:gd name="connsiteY615" fmla="*/ 6558993 h 7598503"/>
                <a:gd name="connsiteX616" fmla="*/ 4044413 w 9060830"/>
                <a:gd name="connsiteY616" fmla="*/ 6937029 h 7598503"/>
                <a:gd name="connsiteX617" fmla="*/ 4035247 w 9060830"/>
                <a:gd name="connsiteY617" fmla="*/ 6933950 h 7598503"/>
                <a:gd name="connsiteX618" fmla="*/ 4081846 w 9060830"/>
                <a:gd name="connsiteY618" fmla="*/ 6375047 h 7598503"/>
                <a:gd name="connsiteX619" fmla="*/ 4984990 w 9060830"/>
                <a:gd name="connsiteY619" fmla="*/ 7534974 h 7598503"/>
                <a:gd name="connsiteX620" fmla="*/ 4983591 w 9060830"/>
                <a:gd name="connsiteY620" fmla="*/ 7535953 h 7598503"/>
                <a:gd name="connsiteX621" fmla="*/ 4977713 w 9060830"/>
                <a:gd name="connsiteY621" fmla="*/ 7542670 h 7598503"/>
                <a:gd name="connsiteX622" fmla="*/ 4581766 w 9060830"/>
                <a:gd name="connsiteY622" fmla="*/ 7298063 h 7598503"/>
                <a:gd name="connsiteX623" fmla="*/ 4579177 w 9060830"/>
                <a:gd name="connsiteY623" fmla="*/ 7274623 h 7598503"/>
                <a:gd name="connsiteX624" fmla="*/ 4549301 w 9060830"/>
                <a:gd name="connsiteY624" fmla="*/ 7272034 h 7598503"/>
                <a:gd name="connsiteX625" fmla="*/ 4545802 w 9060830"/>
                <a:gd name="connsiteY625" fmla="*/ 7275883 h 7598503"/>
                <a:gd name="connsiteX626" fmla="*/ 4054629 w 9060830"/>
                <a:gd name="connsiteY626" fmla="*/ 6972432 h 7598503"/>
                <a:gd name="connsiteX627" fmla="*/ 4051690 w 9060830"/>
                <a:gd name="connsiteY627" fmla="*/ 6942976 h 7598503"/>
                <a:gd name="connsiteX628" fmla="*/ 4046792 w 9060830"/>
                <a:gd name="connsiteY628" fmla="*/ 6938568 h 7598503"/>
                <a:gd name="connsiteX629" fmla="*/ 4286502 w 9060830"/>
                <a:gd name="connsiteY629" fmla="*/ 6560532 h 7598503"/>
                <a:gd name="connsiteX630" fmla="*/ 4312949 w 9060830"/>
                <a:gd name="connsiteY630" fmla="*/ 6560042 h 7598503"/>
                <a:gd name="connsiteX631" fmla="*/ 4984990 w 9060830"/>
                <a:gd name="connsiteY631" fmla="*/ 7534974 h 7598503"/>
                <a:gd name="connsiteX632" fmla="*/ 4322745 w 9060830"/>
                <a:gd name="connsiteY632" fmla="*/ 6525898 h 7598503"/>
                <a:gd name="connsiteX633" fmla="*/ 4319387 w 9060830"/>
                <a:gd name="connsiteY633" fmla="*/ 6520720 h 7598503"/>
                <a:gd name="connsiteX634" fmla="*/ 4282373 w 9060830"/>
                <a:gd name="connsiteY634" fmla="*/ 6517502 h 7598503"/>
                <a:gd name="connsiteX635" fmla="*/ 4279295 w 9060830"/>
                <a:gd name="connsiteY635" fmla="*/ 6520720 h 7598503"/>
                <a:gd name="connsiteX636" fmla="*/ 4082125 w 9060830"/>
                <a:gd name="connsiteY636" fmla="*/ 6371619 h 7598503"/>
                <a:gd name="connsiteX637" fmla="*/ 4093251 w 9060830"/>
                <a:gd name="connsiteY637" fmla="*/ 6238190 h 7598503"/>
                <a:gd name="connsiteX638" fmla="*/ 4110882 w 9060830"/>
                <a:gd name="connsiteY638" fmla="*/ 6232103 h 7598503"/>
                <a:gd name="connsiteX639" fmla="*/ 4120048 w 9060830"/>
                <a:gd name="connsiteY639" fmla="*/ 6215031 h 7598503"/>
                <a:gd name="connsiteX640" fmla="*/ 4912224 w 9060830"/>
                <a:gd name="connsiteY640" fmla="*/ 6263519 h 7598503"/>
                <a:gd name="connsiteX641" fmla="*/ 4913413 w 9060830"/>
                <a:gd name="connsiteY641" fmla="*/ 6270445 h 7598503"/>
                <a:gd name="connsiteX642" fmla="*/ 4322745 w 9060830"/>
                <a:gd name="connsiteY642" fmla="*/ 6525898 h 7598503"/>
                <a:gd name="connsiteX643" fmla="*/ 4952385 w 9060830"/>
                <a:gd name="connsiteY643" fmla="*/ 6272754 h 7598503"/>
                <a:gd name="connsiteX644" fmla="*/ 4953924 w 9060830"/>
                <a:gd name="connsiteY644" fmla="*/ 6258201 h 7598503"/>
                <a:gd name="connsiteX645" fmla="*/ 5391503 w 9060830"/>
                <a:gd name="connsiteY645" fmla="*/ 6117286 h 7598503"/>
                <a:gd name="connsiteX646" fmla="*/ 5409345 w 9060830"/>
                <a:gd name="connsiteY646" fmla="*/ 6130580 h 7598503"/>
                <a:gd name="connsiteX647" fmla="*/ 5414663 w 9060830"/>
                <a:gd name="connsiteY647" fmla="*/ 6130300 h 7598503"/>
                <a:gd name="connsiteX648" fmla="*/ 5521643 w 9060830"/>
                <a:gd name="connsiteY648" fmla="*/ 6583202 h 7598503"/>
                <a:gd name="connsiteX649" fmla="*/ 5503171 w 9060830"/>
                <a:gd name="connsiteY649" fmla="*/ 6596845 h 7598503"/>
                <a:gd name="connsiteX650" fmla="*/ 4952385 w 9060830"/>
                <a:gd name="connsiteY650" fmla="*/ 6272754 h 7598503"/>
                <a:gd name="connsiteX651" fmla="*/ 5535077 w 9060830"/>
                <a:gd name="connsiteY651" fmla="*/ 6582292 h 7598503"/>
                <a:gd name="connsiteX652" fmla="*/ 5533398 w 9060830"/>
                <a:gd name="connsiteY652" fmla="*/ 6581942 h 7598503"/>
                <a:gd name="connsiteX653" fmla="*/ 5524512 w 9060830"/>
                <a:gd name="connsiteY653" fmla="*/ 6582572 h 7598503"/>
                <a:gd name="connsiteX654" fmla="*/ 5417531 w 9060830"/>
                <a:gd name="connsiteY654" fmla="*/ 6129670 h 7598503"/>
                <a:gd name="connsiteX655" fmla="*/ 5432295 w 9060830"/>
                <a:gd name="connsiteY655" fmla="*/ 6111269 h 7598503"/>
                <a:gd name="connsiteX656" fmla="*/ 5412984 w 9060830"/>
                <a:gd name="connsiteY656" fmla="*/ 6088319 h 7598503"/>
                <a:gd name="connsiteX657" fmla="*/ 5407806 w 9060830"/>
                <a:gd name="connsiteY657" fmla="*/ 6088599 h 7598503"/>
                <a:gd name="connsiteX658" fmla="*/ 5275077 w 9060830"/>
                <a:gd name="connsiteY658" fmla="*/ 5526688 h 7598503"/>
                <a:gd name="connsiteX659" fmla="*/ 5293828 w 9060830"/>
                <a:gd name="connsiteY659" fmla="*/ 5503808 h 7598503"/>
                <a:gd name="connsiteX660" fmla="*/ 5293478 w 9060830"/>
                <a:gd name="connsiteY660" fmla="*/ 5497092 h 7598503"/>
                <a:gd name="connsiteX661" fmla="*/ 5730287 w 9060830"/>
                <a:gd name="connsiteY661" fmla="*/ 5399416 h 7598503"/>
                <a:gd name="connsiteX662" fmla="*/ 5749389 w 9060830"/>
                <a:gd name="connsiteY662" fmla="*/ 5417748 h 7598503"/>
                <a:gd name="connsiteX663" fmla="*/ 5535077 w 9060830"/>
                <a:gd name="connsiteY663" fmla="*/ 6582292 h 7598503"/>
                <a:gd name="connsiteX664" fmla="*/ 6382807 w 9060830"/>
                <a:gd name="connsiteY664" fmla="*/ 5631780 h 7598503"/>
                <a:gd name="connsiteX665" fmla="*/ 6378749 w 9060830"/>
                <a:gd name="connsiteY665" fmla="*/ 5637517 h 7598503"/>
                <a:gd name="connsiteX666" fmla="*/ 5780385 w 9060830"/>
                <a:gd name="connsiteY666" fmla="*/ 5400536 h 7598503"/>
                <a:gd name="connsiteX667" fmla="*/ 5781714 w 9060830"/>
                <a:gd name="connsiteY667" fmla="*/ 5394518 h 7598503"/>
                <a:gd name="connsiteX668" fmla="*/ 5757784 w 9060830"/>
                <a:gd name="connsiteY668" fmla="*/ 5366042 h 7598503"/>
                <a:gd name="connsiteX669" fmla="*/ 5753306 w 9060830"/>
                <a:gd name="connsiteY669" fmla="*/ 5366112 h 7598503"/>
                <a:gd name="connsiteX670" fmla="*/ 5719372 w 9060830"/>
                <a:gd name="connsiteY670" fmla="*/ 5121294 h 7598503"/>
                <a:gd name="connsiteX671" fmla="*/ 5821595 w 9060830"/>
                <a:gd name="connsiteY671" fmla="*/ 5034814 h 7598503"/>
                <a:gd name="connsiteX672" fmla="*/ 5838387 w 9060830"/>
                <a:gd name="connsiteY672" fmla="*/ 5043000 h 7598503"/>
                <a:gd name="connsiteX673" fmla="*/ 5856929 w 9060830"/>
                <a:gd name="connsiteY673" fmla="*/ 5037403 h 7598503"/>
                <a:gd name="connsiteX674" fmla="*/ 6382807 w 9060830"/>
                <a:gd name="connsiteY674" fmla="*/ 5631780 h 7598503"/>
                <a:gd name="connsiteX675" fmla="*/ 5830132 w 9060830"/>
                <a:gd name="connsiteY675" fmla="*/ 4992833 h 7598503"/>
                <a:gd name="connsiteX676" fmla="*/ 5814459 w 9060830"/>
                <a:gd name="connsiteY676" fmla="*/ 5014593 h 7598503"/>
                <a:gd name="connsiteX677" fmla="*/ 5819776 w 9060830"/>
                <a:gd name="connsiteY677" fmla="*/ 5032645 h 7598503"/>
                <a:gd name="connsiteX678" fmla="*/ 5718953 w 9060830"/>
                <a:gd name="connsiteY678" fmla="*/ 5117936 h 7598503"/>
                <a:gd name="connsiteX679" fmla="*/ 5626735 w 9060830"/>
                <a:gd name="connsiteY679" fmla="*/ 4453172 h 7598503"/>
                <a:gd name="connsiteX680" fmla="*/ 5628274 w 9060830"/>
                <a:gd name="connsiteY680" fmla="*/ 4452822 h 7598503"/>
                <a:gd name="connsiteX681" fmla="*/ 5830132 w 9060830"/>
                <a:gd name="connsiteY681" fmla="*/ 4992833 h 7598503"/>
                <a:gd name="connsiteX682" fmla="*/ 5613441 w 9060830"/>
                <a:gd name="connsiteY682" fmla="*/ 4413290 h 7598503"/>
                <a:gd name="connsiteX683" fmla="*/ 5601196 w 9060830"/>
                <a:gd name="connsiteY683" fmla="*/ 4430642 h 7598503"/>
                <a:gd name="connsiteX684" fmla="*/ 5620508 w 9060830"/>
                <a:gd name="connsiteY684" fmla="*/ 4453592 h 7598503"/>
                <a:gd name="connsiteX685" fmla="*/ 5623797 w 9060830"/>
                <a:gd name="connsiteY685" fmla="*/ 4453522 h 7598503"/>
                <a:gd name="connsiteX686" fmla="*/ 5716294 w 9060830"/>
                <a:gd name="connsiteY686" fmla="*/ 5120105 h 7598503"/>
                <a:gd name="connsiteX687" fmla="*/ 5286691 w 9060830"/>
                <a:gd name="connsiteY687" fmla="*/ 5483518 h 7598503"/>
                <a:gd name="connsiteX688" fmla="*/ 5269899 w 9060830"/>
                <a:gd name="connsiteY688" fmla="*/ 5475331 h 7598503"/>
                <a:gd name="connsiteX689" fmla="*/ 5242402 w 9060830"/>
                <a:gd name="connsiteY689" fmla="*/ 5494293 h 7598503"/>
                <a:gd name="connsiteX690" fmla="*/ 4451276 w 9060830"/>
                <a:gd name="connsiteY690" fmla="*/ 5315875 h 7598503"/>
                <a:gd name="connsiteX691" fmla="*/ 4449807 w 9060830"/>
                <a:gd name="connsiteY691" fmla="*/ 5298593 h 7598503"/>
                <a:gd name="connsiteX692" fmla="*/ 4407616 w 9060830"/>
                <a:gd name="connsiteY692" fmla="*/ 5279352 h 7598503"/>
                <a:gd name="connsiteX693" fmla="*/ 4390404 w 9060830"/>
                <a:gd name="connsiteY693" fmla="*/ 5294465 h 7598503"/>
                <a:gd name="connsiteX694" fmla="*/ 3759504 w 9060830"/>
                <a:gd name="connsiteY694" fmla="*/ 4986327 h 7598503"/>
                <a:gd name="connsiteX695" fmla="*/ 3751598 w 9060830"/>
                <a:gd name="connsiteY695" fmla="*/ 4966945 h 7598503"/>
                <a:gd name="connsiteX696" fmla="*/ 3731167 w 9060830"/>
                <a:gd name="connsiteY696" fmla="*/ 4974572 h 7598503"/>
                <a:gd name="connsiteX697" fmla="*/ 3729908 w 9060830"/>
                <a:gd name="connsiteY697" fmla="*/ 4981149 h 7598503"/>
                <a:gd name="connsiteX698" fmla="*/ 3518605 w 9060830"/>
                <a:gd name="connsiteY698" fmla="*/ 5003399 h 7598503"/>
                <a:gd name="connsiteX699" fmla="*/ 3506431 w 9060830"/>
                <a:gd name="connsiteY699" fmla="*/ 4987446 h 7598503"/>
                <a:gd name="connsiteX700" fmla="*/ 3498594 w 9060830"/>
                <a:gd name="connsiteY700" fmla="*/ 4985557 h 7598503"/>
                <a:gd name="connsiteX701" fmla="*/ 3495586 w 9060830"/>
                <a:gd name="connsiteY701" fmla="*/ 4809238 h 7598503"/>
                <a:gd name="connsiteX702" fmla="*/ 3508320 w 9060830"/>
                <a:gd name="connsiteY702" fmla="*/ 4800492 h 7598503"/>
                <a:gd name="connsiteX703" fmla="*/ 3502233 w 9060830"/>
                <a:gd name="connsiteY703" fmla="*/ 4781181 h 7598503"/>
                <a:gd name="connsiteX704" fmla="*/ 3697373 w 9060830"/>
                <a:gd name="connsiteY704" fmla="*/ 4423295 h 7598503"/>
                <a:gd name="connsiteX705" fmla="*/ 3739423 w 9060830"/>
                <a:gd name="connsiteY705" fmla="*/ 4411541 h 7598503"/>
                <a:gd name="connsiteX706" fmla="*/ 3741872 w 9060830"/>
                <a:gd name="connsiteY706" fmla="*/ 4406713 h 7598503"/>
                <a:gd name="connsiteX707" fmla="*/ 4230598 w 9060830"/>
                <a:gd name="connsiteY707" fmla="*/ 4588559 h 7598503"/>
                <a:gd name="connsiteX708" fmla="*/ 4230947 w 9060830"/>
                <a:gd name="connsiteY708" fmla="*/ 4610110 h 7598503"/>
                <a:gd name="connsiteX709" fmla="*/ 4273138 w 9060830"/>
                <a:gd name="connsiteY709" fmla="*/ 4629281 h 7598503"/>
                <a:gd name="connsiteX710" fmla="*/ 4293359 w 9060830"/>
                <a:gd name="connsiteY710" fmla="*/ 4591078 h 7598503"/>
                <a:gd name="connsiteX711" fmla="*/ 5533678 w 9060830"/>
                <a:gd name="connsiteY711" fmla="*/ 4238790 h 7598503"/>
                <a:gd name="connsiteX712" fmla="*/ 5546622 w 9060830"/>
                <a:gd name="connsiteY712" fmla="*/ 4248586 h 7598503"/>
                <a:gd name="connsiteX713" fmla="*/ 5551589 w 9060830"/>
                <a:gd name="connsiteY713" fmla="*/ 4248026 h 7598503"/>
                <a:gd name="connsiteX714" fmla="*/ 5613441 w 9060830"/>
                <a:gd name="connsiteY714" fmla="*/ 4413290 h 7598503"/>
                <a:gd name="connsiteX715" fmla="*/ 4673844 w 9060830"/>
                <a:gd name="connsiteY715" fmla="*/ 4293365 h 7598503"/>
                <a:gd name="connsiteX716" fmla="*/ 4686228 w 9060830"/>
                <a:gd name="connsiteY716" fmla="*/ 4266008 h 7598503"/>
                <a:gd name="connsiteX717" fmla="*/ 4683779 w 9060830"/>
                <a:gd name="connsiteY717" fmla="*/ 4261460 h 7598503"/>
                <a:gd name="connsiteX718" fmla="*/ 5133952 w 9060830"/>
                <a:gd name="connsiteY718" fmla="*/ 3899936 h 7598503"/>
                <a:gd name="connsiteX719" fmla="*/ 5162709 w 9060830"/>
                <a:gd name="connsiteY719" fmla="*/ 3907003 h 7598503"/>
                <a:gd name="connsiteX720" fmla="*/ 5172084 w 9060830"/>
                <a:gd name="connsiteY720" fmla="*/ 3900846 h 7598503"/>
                <a:gd name="connsiteX721" fmla="*/ 5535707 w 9060830"/>
                <a:gd name="connsiteY721" fmla="*/ 4224167 h 7598503"/>
                <a:gd name="connsiteX722" fmla="*/ 5532558 w 9060830"/>
                <a:gd name="connsiteY722" fmla="*/ 4231794 h 7598503"/>
                <a:gd name="connsiteX723" fmla="*/ 5533048 w 9060830"/>
                <a:gd name="connsiteY723" fmla="*/ 4235852 h 7598503"/>
                <a:gd name="connsiteX724" fmla="*/ 4292659 w 9060830"/>
                <a:gd name="connsiteY724" fmla="*/ 4588210 h 7598503"/>
                <a:gd name="connsiteX725" fmla="*/ 4292309 w 9060830"/>
                <a:gd name="connsiteY725" fmla="*/ 4587020 h 7598503"/>
                <a:gd name="connsiteX726" fmla="*/ 4287901 w 9060830"/>
                <a:gd name="connsiteY726" fmla="*/ 4579253 h 7598503"/>
                <a:gd name="connsiteX727" fmla="*/ 4650824 w 9060830"/>
                <a:gd name="connsiteY727" fmla="*/ 4287838 h 7598503"/>
                <a:gd name="connsiteX728" fmla="*/ 4673844 w 9060830"/>
                <a:gd name="connsiteY728" fmla="*/ 4293365 h 7598503"/>
                <a:gd name="connsiteX729" fmla="*/ 5480223 w 9060830"/>
                <a:gd name="connsiteY729" fmla="*/ 3341033 h 7598503"/>
                <a:gd name="connsiteX730" fmla="*/ 5484771 w 9060830"/>
                <a:gd name="connsiteY730" fmla="*/ 3340963 h 7598503"/>
                <a:gd name="connsiteX731" fmla="*/ 5517585 w 9060830"/>
                <a:gd name="connsiteY731" fmla="*/ 3814995 h 7598503"/>
                <a:gd name="connsiteX732" fmla="*/ 5413613 w 9060830"/>
                <a:gd name="connsiteY732" fmla="*/ 3805829 h 7598503"/>
                <a:gd name="connsiteX733" fmla="*/ 5393743 w 9060830"/>
                <a:gd name="connsiteY733" fmla="*/ 3779592 h 7598503"/>
                <a:gd name="connsiteX734" fmla="*/ 5477704 w 9060830"/>
                <a:gd name="connsiteY734" fmla="*/ 3340614 h 7598503"/>
                <a:gd name="connsiteX735" fmla="*/ 5480223 w 9060830"/>
                <a:gd name="connsiteY735" fmla="*/ 3341033 h 7598503"/>
                <a:gd name="connsiteX736" fmla="*/ 5534027 w 9060830"/>
                <a:gd name="connsiteY736" fmla="*/ 4052676 h 7598503"/>
                <a:gd name="connsiteX737" fmla="*/ 5470986 w 9060830"/>
                <a:gd name="connsiteY737" fmla="*/ 4024199 h 7598503"/>
                <a:gd name="connsiteX738" fmla="*/ 5397940 w 9060830"/>
                <a:gd name="connsiteY738" fmla="*/ 3828919 h 7598503"/>
                <a:gd name="connsiteX739" fmla="*/ 5413333 w 9060830"/>
                <a:gd name="connsiteY739" fmla="*/ 3808698 h 7598503"/>
                <a:gd name="connsiteX740" fmla="*/ 5517725 w 9060830"/>
                <a:gd name="connsiteY740" fmla="*/ 3817864 h 7598503"/>
                <a:gd name="connsiteX741" fmla="*/ 5534027 w 9060830"/>
                <a:gd name="connsiteY741" fmla="*/ 4052676 h 7598503"/>
                <a:gd name="connsiteX742" fmla="*/ 5520733 w 9060830"/>
                <a:gd name="connsiteY742" fmla="*/ 3818144 h 7598503"/>
                <a:gd name="connsiteX743" fmla="*/ 6084184 w 9060830"/>
                <a:gd name="connsiteY743" fmla="*/ 3867681 h 7598503"/>
                <a:gd name="connsiteX744" fmla="*/ 5700691 w 9060830"/>
                <a:gd name="connsiteY744" fmla="*/ 4127821 h 7598503"/>
                <a:gd name="connsiteX745" fmla="*/ 5537106 w 9060830"/>
                <a:gd name="connsiteY745" fmla="*/ 4053935 h 7598503"/>
                <a:gd name="connsiteX746" fmla="*/ 5520733 w 9060830"/>
                <a:gd name="connsiteY746" fmla="*/ 3818144 h 7598503"/>
                <a:gd name="connsiteX747" fmla="*/ 5176772 w 9060830"/>
                <a:gd name="connsiteY747" fmla="*/ 3894549 h 7598503"/>
                <a:gd name="connsiteX748" fmla="*/ 5468748 w 9060830"/>
                <a:gd name="connsiteY748" fmla="*/ 4026368 h 7598503"/>
                <a:gd name="connsiteX749" fmla="*/ 5541094 w 9060830"/>
                <a:gd name="connsiteY749" fmla="*/ 4219759 h 7598503"/>
                <a:gd name="connsiteX750" fmla="*/ 5537596 w 9060830"/>
                <a:gd name="connsiteY750" fmla="*/ 4221998 h 7598503"/>
                <a:gd name="connsiteX751" fmla="*/ 5174043 w 9060830"/>
                <a:gd name="connsiteY751" fmla="*/ 3898747 h 7598503"/>
                <a:gd name="connsiteX752" fmla="*/ 5176772 w 9060830"/>
                <a:gd name="connsiteY752" fmla="*/ 3894549 h 7598503"/>
                <a:gd name="connsiteX753" fmla="*/ 5543613 w 9060830"/>
                <a:gd name="connsiteY753" fmla="*/ 4218500 h 7598503"/>
                <a:gd name="connsiteX754" fmla="*/ 5472386 w 9060830"/>
                <a:gd name="connsiteY754" fmla="*/ 4028047 h 7598503"/>
                <a:gd name="connsiteX755" fmla="*/ 5534238 w 9060830"/>
                <a:gd name="connsiteY755" fmla="*/ 4055964 h 7598503"/>
                <a:gd name="connsiteX756" fmla="*/ 5545432 w 9060830"/>
                <a:gd name="connsiteY756" fmla="*/ 4218290 h 7598503"/>
                <a:gd name="connsiteX757" fmla="*/ 5543613 w 9060830"/>
                <a:gd name="connsiteY757" fmla="*/ 4218500 h 7598503"/>
                <a:gd name="connsiteX758" fmla="*/ 5385206 w 9060830"/>
                <a:gd name="connsiteY758" fmla="*/ 3831158 h 7598503"/>
                <a:gd name="connsiteX759" fmla="*/ 5395282 w 9060830"/>
                <a:gd name="connsiteY759" fmla="*/ 3830038 h 7598503"/>
                <a:gd name="connsiteX760" fmla="*/ 5467279 w 9060830"/>
                <a:gd name="connsiteY760" fmla="*/ 4022520 h 7598503"/>
                <a:gd name="connsiteX761" fmla="*/ 5177961 w 9060830"/>
                <a:gd name="connsiteY761" fmla="*/ 3891890 h 7598503"/>
                <a:gd name="connsiteX762" fmla="*/ 5178801 w 9060830"/>
                <a:gd name="connsiteY762" fmla="*/ 3875588 h 7598503"/>
                <a:gd name="connsiteX763" fmla="*/ 5363167 w 9060830"/>
                <a:gd name="connsiteY763" fmla="*/ 3814575 h 7598503"/>
                <a:gd name="connsiteX764" fmla="*/ 5385206 w 9060830"/>
                <a:gd name="connsiteY764" fmla="*/ 3831158 h 7598503"/>
                <a:gd name="connsiteX765" fmla="*/ 5559846 w 9060830"/>
                <a:gd name="connsiteY765" fmla="*/ 4223397 h 7598503"/>
                <a:gd name="connsiteX766" fmla="*/ 5549281 w 9060830"/>
                <a:gd name="connsiteY766" fmla="*/ 4217800 h 7598503"/>
                <a:gd name="connsiteX767" fmla="*/ 5548371 w 9060830"/>
                <a:gd name="connsiteY767" fmla="*/ 4217940 h 7598503"/>
                <a:gd name="connsiteX768" fmla="*/ 5537247 w 9060830"/>
                <a:gd name="connsiteY768" fmla="*/ 4057294 h 7598503"/>
                <a:gd name="connsiteX769" fmla="*/ 5697822 w 9060830"/>
                <a:gd name="connsiteY769" fmla="*/ 4129780 h 7598503"/>
                <a:gd name="connsiteX770" fmla="*/ 5559846 w 9060830"/>
                <a:gd name="connsiteY770" fmla="*/ 4223397 h 7598503"/>
                <a:gd name="connsiteX771" fmla="*/ 5854620 w 9060830"/>
                <a:gd name="connsiteY771" fmla="*/ 4171481 h 7598503"/>
                <a:gd name="connsiteX772" fmla="*/ 5828242 w 9060830"/>
                <a:gd name="connsiteY772" fmla="*/ 4166653 h 7598503"/>
                <a:gd name="connsiteX773" fmla="*/ 5814249 w 9060830"/>
                <a:gd name="connsiteY773" fmla="*/ 4179178 h 7598503"/>
                <a:gd name="connsiteX774" fmla="*/ 5703699 w 9060830"/>
                <a:gd name="connsiteY774" fmla="*/ 4129290 h 7598503"/>
                <a:gd name="connsiteX775" fmla="*/ 6088662 w 9060830"/>
                <a:gd name="connsiteY775" fmla="*/ 3868171 h 7598503"/>
                <a:gd name="connsiteX776" fmla="*/ 6143168 w 9060830"/>
                <a:gd name="connsiteY776" fmla="*/ 3872999 h 7598503"/>
                <a:gd name="connsiteX777" fmla="*/ 5854620 w 9060830"/>
                <a:gd name="connsiteY777" fmla="*/ 4171481 h 7598503"/>
                <a:gd name="connsiteX778" fmla="*/ 6254417 w 9060830"/>
                <a:gd name="connsiteY778" fmla="*/ 3755733 h 7598503"/>
                <a:gd name="connsiteX779" fmla="*/ 6255325 w 9060830"/>
                <a:gd name="connsiteY779" fmla="*/ 3756922 h 7598503"/>
                <a:gd name="connsiteX780" fmla="*/ 6145826 w 9060830"/>
                <a:gd name="connsiteY780" fmla="*/ 3870270 h 7598503"/>
                <a:gd name="connsiteX781" fmla="*/ 6092511 w 9060830"/>
                <a:gd name="connsiteY781" fmla="*/ 3865582 h 7598503"/>
                <a:gd name="connsiteX782" fmla="*/ 6254417 w 9060830"/>
                <a:gd name="connsiteY782" fmla="*/ 3755733 h 7598503"/>
                <a:gd name="connsiteX783" fmla="*/ 6451585 w 9060830"/>
                <a:gd name="connsiteY783" fmla="*/ 3891190 h 7598503"/>
                <a:gd name="connsiteX784" fmla="*/ 6449277 w 9060830"/>
                <a:gd name="connsiteY784" fmla="*/ 3896928 h 7598503"/>
                <a:gd name="connsiteX785" fmla="*/ 6149465 w 9060830"/>
                <a:gd name="connsiteY785" fmla="*/ 3870550 h 7598503"/>
                <a:gd name="connsiteX786" fmla="*/ 6257355 w 9060830"/>
                <a:gd name="connsiteY786" fmla="*/ 3758881 h 7598503"/>
                <a:gd name="connsiteX787" fmla="*/ 6278555 w 9060830"/>
                <a:gd name="connsiteY787" fmla="*/ 3762729 h 7598503"/>
                <a:gd name="connsiteX788" fmla="*/ 6286391 w 9060830"/>
                <a:gd name="connsiteY788" fmla="*/ 3757482 h 7598503"/>
                <a:gd name="connsiteX789" fmla="*/ 6451585 w 9060830"/>
                <a:gd name="connsiteY789" fmla="*/ 3891190 h 7598503"/>
                <a:gd name="connsiteX790" fmla="*/ 6428426 w 9060830"/>
                <a:gd name="connsiteY790" fmla="*/ 3577874 h 7598503"/>
                <a:gd name="connsiteX791" fmla="*/ 6413662 w 9060830"/>
                <a:gd name="connsiteY791" fmla="*/ 3575635 h 7598503"/>
                <a:gd name="connsiteX792" fmla="*/ 6404637 w 9060830"/>
                <a:gd name="connsiteY792" fmla="*/ 3595506 h 7598503"/>
                <a:gd name="connsiteX793" fmla="*/ 6407156 w 9060830"/>
                <a:gd name="connsiteY793" fmla="*/ 3599844 h 7598503"/>
                <a:gd name="connsiteX794" fmla="*/ 6284642 w 9060830"/>
                <a:gd name="connsiteY794" fmla="*/ 3726626 h 7598503"/>
                <a:gd name="connsiteX795" fmla="*/ 6263722 w 9060830"/>
                <a:gd name="connsiteY795" fmla="*/ 3722988 h 7598503"/>
                <a:gd name="connsiteX796" fmla="*/ 6255465 w 9060830"/>
                <a:gd name="connsiteY796" fmla="*/ 3728655 h 7598503"/>
                <a:gd name="connsiteX797" fmla="*/ 5995256 w 9060830"/>
                <a:gd name="connsiteY797" fmla="*/ 3517912 h 7598503"/>
                <a:gd name="connsiteX798" fmla="*/ 5999593 w 9060830"/>
                <a:gd name="connsiteY798" fmla="*/ 3505458 h 7598503"/>
                <a:gd name="connsiteX799" fmla="*/ 6523862 w 9060830"/>
                <a:gd name="connsiteY799" fmla="*/ 3479080 h 7598503"/>
                <a:gd name="connsiteX800" fmla="*/ 6428426 w 9060830"/>
                <a:gd name="connsiteY800" fmla="*/ 3577874 h 7598503"/>
                <a:gd name="connsiteX801" fmla="*/ 5193914 w 9060830"/>
                <a:gd name="connsiteY801" fmla="*/ 2603923 h 7598503"/>
                <a:gd name="connsiteX802" fmla="*/ 6201661 w 9060830"/>
                <a:gd name="connsiteY802" fmla="*/ 2246177 h 7598503"/>
                <a:gd name="connsiteX803" fmla="*/ 6219992 w 9060830"/>
                <a:gd name="connsiteY803" fmla="*/ 2261710 h 7598503"/>
                <a:gd name="connsiteX804" fmla="*/ 6251478 w 9060830"/>
                <a:gd name="connsiteY804" fmla="*/ 2241909 h 7598503"/>
                <a:gd name="connsiteX805" fmla="*/ 6251758 w 9060830"/>
                <a:gd name="connsiteY805" fmla="*/ 2231764 h 7598503"/>
                <a:gd name="connsiteX806" fmla="*/ 6452355 w 9060830"/>
                <a:gd name="connsiteY806" fmla="*/ 2187124 h 7598503"/>
                <a:gd name="connsiteX807" fmla="*/ 6282893 w 9060830"/>
                <a:gd name="connsiteY807" fmla="*/ 2455591 h 7598503"/>
                <a:gd name="connsiteX808" fmla="*/ 6264421 w 9060830"/>
                <a:gd name="connsiteY808" fmla="*/ 2452792 h 7598503"/>
                <a:gd name="connsiteX809" fmla="*/ 6243991 w 9060830"/>
                <a:gd name="connsiteY809" fmla="*/ 2480149 h 7598503"/>
                <a:gd name="connsiteX810" fmla="*/ 5194684 w 9060830"/>
                <a:gd name="connsiteY810" fmla="*/ 2606651 h 7598503"/>
                <a:gd name="connsiteX811" fmla="*/ 5193914 w 9060830"/>
                <a:gd name="connsiteY811" fmla="*/ 2603923 h 7598503"/>
                <a:gd name="connsiteX812" fmla="*/ 6275826 w 9060830"/>
                <a:gd name="connsiteY812" fmla="*/ 2504149 h 7598503"/>
                <a:gd name="connsiteX813" fmla="*/ 6282264 w 9060830"/>
                <a:gd name="connsiteY813" fmla="*/ 2501700 h 7598503"/>
                <a:gd name="connsiteX814" fmla="*/ 6577948 w 9060830"/>
                <a:gd name="connsiteY814" fmla="*/ 2997631 h 7598503"/>
                <a:gd name="connsiteX815" fmla="*/ 6569202 w 9060830"/>
                <a:gd name="connsiteY815" fmla="*/ 3019741 h 7598503"/>
                <a:gd name="connsiteX816" fmla="*/ 6594530 w 9060830"/>
                <a:gd name="connsiteY816" fmla="*/ 3035834 h 7598503"/>
                <a:gd name="connsiteX817" fmla="*/ 6599567 w 9060830"/>
                <a:gd name="connsiteY817" fmla="*/ 3033945 h 7598503"/>
                <a:gd name="connsiteX818" fmla="*/ 6722011 w 9060830"/>
                <a:gd name="connsiteY818" fmla="*/ 3239370 h 7598503"/>
                <a:gd name="connsiteX819" fmla="*/ 6712075 w 9060830"/>
                <a:gd name="connsiteY819" fmla="*/ 3270296 h 7598503"/>
                <a:gd name="connsiteX820" fmla="*/ 6717463 w 9060830"/>
                <a:gd name="connsiteY820" fmla="*/ 3278902 h 7598503"/>
                <a:gd name="connsiteX821" fmla="*/ 6526871 w 9060830"/>
                <a:gd name="connsiteY821" fmla="*/ 3476071 h 7598503"/>
                <a:gd name="connsiteX822" fmla="*/ 5999523 w 9060830"/>
                <a:gd name="connsiteY822" fmla="*/ 3502589 h 7598503"/>
                <a:gd name="connsiteX823" fmla="*/ 5998404 w 9060830"/>
                <a:gd name="connsiteY823" fmla="*/ 3497621 h 7598503"/>
                <a:gd name="connsiteX824" fmla="*/ 5983851 w 9060830"/>
                <a:gd name="connsiteY824" fmla="*/ 3484537 h 7598503"/>
                <a:gd name="connsiteX825" fmla="*/ 6264351 w 9060830"/>
                <a:gd name="connsiteY825" fmla="*/ 2504009 h 7598503"/>
                <a:gd name="connsiteX826" fmla="*/ 6275826 w 9060830"/>
                <a:gd name="connsiteY826" fmla="*/ 2504149 h 7598503"/>
                <a:gd name="connsiteX827" fmla="*/ 7404616 w 9060830"/>
                <a:gd name="connsiteY827" fmla="*/ 2390661 h 7598503"/>
                <a:gd name="connsiteX828" fmla="*/ 7334299 w 9060830"/>
                <a:gd name="connsiteY828" fmla="*/ 2689563 h 7598503"/>
                <a:gd name="connsiteX829" fmla="*/ 7325623 w 9060830"/>
                <a:gd name="connsiteY829" fmla="*/ 2690473 h 7598503"/>
                <a:gd name="connsiteX830" fmla="*/ 7315198 w 9060830"/>
                <a:gd name="connsiteY830" fmla="*/ 2713352 h 7598503"/>
                <a:gd name="connsiteX831" fmla="*/ 7326183 w 9060830"/>
                <a:gd name="connsiteY831" fmla="*/ 2723917 h 7598503"/>
                <a:gd name="connsiteX832" fmla="*/ 7293858 w 9060830"/>
                <a:gd name="connsiteY832" fmla="*/ 2861124 h 7598503"/>
                <a:gd name="connsiteX833" fmla="*/ 7286581 w 9060830"/>
                <a:gd name="connsiteY833" fmla="*/ 2861894 h 7598503"/>
                <a:gd name="connsiteX834" fmla="*/ 7277556 w 9060830"/>
                <a:gd name="connsiteY834" fmla="*/ 2881765 h 7598503"/>
                <a:gd name="connsiteX835" fmla="*/ 7278604 w 9060830"/>
                <a:gd name="connsiteY835" fmla="*/ 2883864 h 7598503"/>
                <a:gd name="connsiteX836" fmla="*/ 6757275 w 9060830"/>
                <a:gd name="connsiteY836" fmla="*/ 3244967 h 7598503"/>
                <a:gd name="connsiteX837" fmla="*/ 6753497 w 9060830"/>
                <a:gd name="connsiteY837" fmla="*/ 3241049 h 7598503"/>
                <a:gd name="connsiteX838" fmla="*/ 7397340 w 9060830"/>
                <a:gd name="connsiteY838" fmla="*/ 2387302 h 7598503"/>
                <a:gd name="connsiteX839" fmla="*/ 7404616 w 9060830"/>
                <a:gd name="connsiteY839" fmla="*/ 2390661 h 7598503"/>
                <a:gd name="connsiteX840" fmla="*/ 6823044 w 9060830"/>
                <a:gd name="connsiteY840" fmla="*/ 3461168 h 7598503"/>
                <a:gd name="connsiteX841" fmla="*/ 6531069 w 9060830"/>
                <a:gd name="connsiteY841" fmla="*/ 3475861 h 7598503"/>
                <a:gd name="connsiteX842" fmla="*/ 6719562 w 9060830"/>
                <a:gd name="connsiteY842" fmla="*/ 3280861 h 7598503"/>
                <a:gd name="connsiteX843" fmla="*/ 6745870 w 9060830"/>
                <a:gd name="connsiteY843" fmla="*/ 3285689 h 7598503"/>
                <a:gd name="connsiteX844" fmla="*/ 6748738 w 9060830"/>
                <a:gd name="connsiteY844" fmla="*/ 3284290 h 7598503"/>
                <a:gd name="connsiteX845" fmla="*/ 6837807 w 9060830"/>
                <a:gd name="connsiteY845" fmla="*/ 3433671 h 7598503"/>
                <a:gd name="connsiteX846" fmla="*/ 6823044 w 9060830"/>
                <a:gd name="connsiteY846" fmla="*/ 3461168 h 7598503"/>
                <a:gd name="connsiteX847" fmla="*/ 6761613 w 9060830"/>
                <a:gd name="connsiteY847" fmla="*/ 3253014 h 7598503"/>
                <a:gd name="connsiteX848" fmla="*/ 6761263 w 9060830"/>
                <a:gd name="connsiteY848" fmla="*/ 3251824 h 7598503"/>
                <a:gd name="connsiteX849" fmla="*/ 6759024 w 9060830"/>
                <a:gd name="connsiteY849" fmla="*/ 3247277 h 7598503"/>
                <a:gd name="connsiteX850" fmla="*/ 7280284 w 9060830"/>
                <a:gd name="connsiteY850" fmla="*/ 2886243 h 7598503"/>
                <a:gd name="connsiteX851" fmla="*/ 7286931 w 9060830"/>
                <a:gd name="connsiteY851" fmla="*/ 2890861 h 7598503"/>
                <a:gd name="connsiteX852" fmla="*/ 7239213 w 9060830"/>
                <a:gd name="connsiteY852" fmla="*/ 3093627 h 7598503"/>
                <a:gd name="connsiteX853" fmla="*/ 7218153 w 9060830"/>
                <a:gd name="connsiteY853" fmla="*/ 3095236 h 7598503"/>
                <a:gd name="connsiteX854" fmla="*/ 7194014 w 9060830"/>
                <a:gd name="connsiteY854" fmla="*/ 3139946 h 7598503"/>
                <a:gd name="connsiteX855" fmla="*/ 6761613 w 9060830"/>
                <a:gd name="connsiteY855" fmla="*/ 3253014 h 7598503"/>
                <a:gd name="connsiteX856" fmla="*/ 7842895 w 9060830"/>
                <a:gd name="connsiteY856" fmla="*/ 2117087 h 7598503"/>
                <a:gd name="connsiteX857" fmla="*/ 7849472 w 9060830"/>
                <a:gd name="connsiteY857" fmla="*/ 2117646 h 7598503"/>
                <a:gd name="connsiteX858" fmla="*/ 7885855 w 9060830"/>
                <a:gd name="connsiteY858" fmla="*/ 2563761 h 7598503"/>
                <a:gd name="connsiteX859" fmla="*/ 7876690 w 9060830"/>
                <a:gd name="connsiteY859" fmla="*/ 2566840 h 7598503"/>
                <a:gd name="connsiteX860" fmla="*/ 7610182 w 9060830"/>
                <a:gd name="connsiteY860" fmla="*/ 2144724 h 7598503"/>
                <a:gd name="connsiteX861" fmla="*/ 7656501 w 9060830"/>
                <a:gd name="connsiteY861" fmla="*/ 2092668 h 7598503"/>
                <a:gd name="connsiteX862" fmla="*/ 7822674 w 9060830"/>
                <a:gd name="connsiteY862" fmla="*/ 2092878 h 7598503"/>
                <a:gd name="connsiteX863" fmla="*/ 7842895 w 9060830"/>
                <a:gd name="connsiteY863" fmla="*/ 2117087 h 7598503"/>
                <a:gd name="connsiteX864" fmla="*/ 8996804 w 9060830"/>
                <a:gd name="connsiteY864" fmla="*/ 2474552 h 7598503"/>
                <a:gd name="connsiteX865" fmla="*/ 8996244 w 9060830"/>
                <a:gd name="connsiteY865" fmla="*/ 2476161 h 7598503"/>
                <a:gd name="connsiteX866" fmla="*/ 8995614 w 9060830"/>
                <a:gd name="connsiteY866" fmla="*/ 2485047 h 7598503"/>
                <a:gd name="connsiteX867" fmla="*/ 8532218 w 9060830"/>
                <a:gd name="connsiteY867" fmla="*/ 2528287 h 7598503"/>
                <a:gd name="connsiteX868" fmla="*/ 8516055 w 9060830"/>
                <a:gd name="connsiteY868" fmla="*/ 2511075 h 7598503"/>
                <a:gd name="connsiteX869" fmla="*/ 8490657 w 9060830"/>
                <a:gd name="connsiteY869" fmla="*/ 2527028 h 7598503"/>
                <a:gd name="connsiteX870" fmla="*/ 8490167 w 9060830"/>
                <a:gd name="connsiteY870" fmla="*/ 2532206 h 7598503"/>
                <a:gd name="connsiteX871" fmla="*/ 7915311 w 9060830"/>
                <a:gd name="connsiteY871" fmla="*/ 2585871 h 7598503"/>
                <a:gd name="connsiteX872" fmla="*/ 7895231 w 9060830"/>
                <a:gd name="connsiteY872" fmla="*/ 2564111 h 7598503"/>
                <a:gd name="connsiteX873" fmla="*/ 7888654 w 9060830"/>
                <a:gd name="connsiteY873" fmla="*/ 2563551 h 7598503"/>
                <a:gd name="connsiteX874" fmla="*/ 7852271 w 9060830"/>
                <a:gd name="connsiteY874" fmla="*/ 2117436 h 7598503"/>
                <a:gd name="connsiteX875" fmla="*/ 7873051 w 9060830"/>
                <a:gd name="connsiteY875" fmla="*/ 2101064 h 7598503"/>
                <a:gd name="connsiteX876" fmla="*/ 8996804 w 9060830"/>
                <a:gd name="connsiteY876" fmla="*/ 2474552 h 7598503"/>
                <a:gd name="connsiteX877" fmla="*/ 8176712 w 9060830"/>
                <a:gd name="connsiteY877" fmla="*/ 1507317 h 7598503"/>
                <a:gd name="connsiteX878" fmla="*/ 8177971 w 9060830"/>
                <a:gd name="connsiteY878" fmla="*/ 1508227 h 7598503"/>
                <a:gd name="connsiteX879" fmla="*/ 7860387 w 9060830"/>
                <a:gd name="connsiteY879" fmla="*/ 2068039 h 7598503"/>
                <a:gd name="connsiteX880" fmla="*/ 7854580 w 9060830"/>
                <a:gd name="connsiteY880" fmla="*/ 2065870 h 7598503"/>
                <a:gd name="connsiteX881" fmla="*/ 7823094 w 9060830"/>
                <a:gd name="connsiteY881" fmla="*/ 2085671 h 7598503"/>
                <a:gd name="connsiteX882" fmla="*/ 7822535 w 9060830"/>
                <a:gd name="connsiteY882" fmla="*/ 2090149 h 7598503"/>
                <a:gd name="connsiteX883" fmla="*/ 7658950 w 9060830"/>
                <a:gd name="connsiteY883" fmla="*/ 2089939 h 7598503"/>
                <a:gd name="connsiteX884" fmla="*/ 8176712 w 9060830"/>
                <a:gd name="connsiteY884" fmla="*/ 1507317 h 7598503"/>
                <a:gd name="connsiteX885" fmla="*/ 7652583 w 9060830"/>
                <a:gd name="connsiteY885" fmla="*/ 2092738 h 7598503"/>
                <a:gd name="connsiteX886" fmla="*/ 7608573 w 9060830"/>
                <a:gd name="connsiteY886" fmla="*/ 2142275 h 7598503"/>
                <a:gd name="connsiteX887" fmla="*/ 7577227 w 9060830"/>
                <a:gd name="connsiteY887" fmla="*/ 2092668 h 7598503"/>
                <a:gd name="connsiteX888" fmla="*/ 7652583 w 9060830"/>
                <a:gd name="connsiteY888" fmla="*/ 2092738 h 7598503"/>
                <a:gd name="connsiteX889" fmla="*/ 7463530 w 9060830"/>
                <a:gd name="connsiteY889" fmla="*/ 1962248 h 7598503"/>
                <a:gd name="connsiteX890" fmla="*/ 7482841 w 9060830"/>
                <a:gd name="connsiteY890" fmla="*/ 1980789 h 7598503"/>
                <a:gd name="connsiteX891" fmla="*/ 7501453 w 9060830"/>
                <a:gd name="connsiteY891" fmla="*/ 1978061 h 7598503"/>
                <a:gd name="connsiteX892" fmla="*/ 7571980 w 9060830"/>
                <a:gd name="connsiteY892" fmla="*/ 2089729 h 7598503"/>
                <a:gd name="connsiteX893" fmla="*/ 6900848 w 9060830"/>
                <a:gd name="connsiteY893" fmla="*/ 2089029 h 7598503"/>
                <a:gd name="connsiteX894" fmla="*/ 6900709 w 9060830"/>
                <a:gd name="connsiteY894" fmla="*/ 2087420 h 7598503"/>
                <a:gd name="connsiteX895" fmla="*/ 7463530 w 9060830"/>
                <a:gd name="connsiteY895" fmla="*/ 1962248 h 7598503"/>
                <a:gd name="connsiteX896" fmla="*/ 6657850 w 9060830"/>
                <a:gd name="connsiteY896" fmla="*/ 2141435 h 7598503"/>
                <a:gd name="connsiteX897" fmla="*/ 6668696 w 9060830"/>
                <a:gd name="connsiteY897" fmla="*/ 2151441 h 7598503"/>
                <a:gd name="connsiteX898" fmla="*/ 6687167 w 9060830"/>
                <a:gd name="connsiteY898" fmla="*/ 2139826 h 7598503"/>
                <a:gd name="connsiteX899" fmla="*/ 6687307 w 9060830"/>
                <a:gd name="connsiteY899" fmla="*/ 2134858 h 7598503"/>
                <a:gd name="connsiteX900" fmla="*/ 6859568 w 9060830"/>
                <a:gd name="connsiteY900" fmla="*/ 2096516 h 7598503"/>
                <a:gd name="connsiteX901" fmla="*/ 6875031 w 9060830"/>
                <a:gd name="connsiteY901" fmla="*/ 2111069 h 7598503"/>
                <a:gd name="connsiteX902" fmla="*/ 6900429 w 9060830"/>
                <a:gd name="connsiteY902" fmla="*/ 2095117 h 7598503"/>
                <a:gd name="connsiteX903" fmla="*/ 6900848 w 9060830"/>
                <a:gd name="connsiteY903" fmla="*/ 2091828 h 7598503"/>
                <a:gd name="connsiteX904" fmla="*/ 7573799 w 9060830"/>
                <a:gd name="connsiteY904" fmla="*/ 2092528 h 7598503"/>
                <a:gd name="connsiteX905" fmla="*/ 7606544 w 9060830"/>
                <a:gd name="connsiteY905" fmla="*/ 2144374 h 7598503"/>
                <a:gd name="connsiteX906" fmla="*/ 7428336 w 9060830"/>
                <a:gd name="connsiteY906" fmla="*/ 2344902 h 7598503"/>
                <a:gd name="connsiteX907" fmla="*/ 7402797 w 9060830"/>
                <a:gd name="connsiteY907" fmla="*/ 2340774 h 7598503"/>
                <a:gd name="connsiteX908" fmla="*/ 7387405 w 9060830"/>
                <a:gd name="connsiteY908" fmla="*/ 2374568 h 7598503"/>
                <a:gd name="connsiteX909" fmla="*/ 7395101 w 9060830"/>
                <a:gd name="connsiteY909" fmla="*/ 2385343 h 7598503"/>
                <a:gd name="connsiteX910" fmla="*/ 6751257 w 9060830"/>
                <a:gd name="connsiteY910" fmla="*/ 3239090 h 7598503"/>
                <a:gd name="connsiteX911" fmla="*/ 6727399 w 9060830"/>
                <a:gd name="connsiteY911" fmla="*/ 3236292 h 7598503"/>
                <a:gd name="connsiteX912" fmla="*/ 6724460 w 9060830"/>
                <a:gd name="connsiteY912" fmla="*/ 3237761 h 7598503"/>
                <a:gd name="connsiteX913" fmla="*/ 6602016 w 9060830"/>
                <a:gd name="connsiteY913" fmla="*/ 3032335 h 7598503"/>
                <a:gd name="connsiteX914" fmla="*/ 6610622 w 9060830"/>
                <a:gd name="connsiteY914" fmla="*/ 3010296 h 7598503"/>
                <a:gd name="connsiteX915" fmla="*/ 6585294 w 9060830"/>
                <a:gd name="connsiteY915" fmla="*/ 2994203 h 7598503"/>
                <a:gd name="connsiteX916" fmla="*/ 6580396 w 9060830"/>
                <a:gd name="connsiteY916" fmla="*/ 2996022 h 7598503"/>
                <a:gd name="connsiteX917" fmla="*/ 6284712 w 9060830"/>
                <a:gd name="connsiteY917" fmla="*/ 2500090 h 7598503"/>
                <a:gd name="connsiteX918" fmla="*/ 6295697 w 9060830"/>
                <a:gd name="connsiteY918" fmla="*/ 2472593 h 7598503"/>
                <a:gd name="connsiteX919" fmla="*/ 6285202 w 9060830"/>
                <a:gd name="connsiteY919" fmla="*/ 2456990 h 7598503"/>
                <a:gd name="connsiteX920" fmla="*/ 6456203 w 9060830"/>
                <a:gd name="connsiteY920" fmla="*/ 2186145 h 7598503"/>
                <a:gd name="connsiteX921" fmla="*/ 6657850 w 9060830"/>
                <a:gd name="connsiteY921" fmla="*/ 2141435 h 7598503"/>
                <a:gd name="connsiteX922" fmla="*/ 6454454 w 9060830"/>
                <a:gd name="connsiteY922" fmla="*/ 2183696 h 7598503"/>
                <a:gd name="connsiteX923" fmla="*/ 6250987 w 9060830"/>
                <a:gd name="connsiteY923" fmla="*/ 2228965 h 7598503"/>
                <a:gd name="connsiteX924" fmla="*/ 6246370 w 9060830"/>
                <a:gd name="connsiteY924" fmla="*/ 2219869 h 7598503"/>
                <a:gd name="connsiteX925" fmla="*/ 6652043 w 9060830"/>
                <a:gd name="connsiteY925" fmla="*/ 1862264 h 7598503"/>
                <a:gd name="connsiteX926" fmla="*/ 6655542 w 9060830"/>
                <a:gd name="connsiteY926" fmla="*/ 1865202 h 7598503"/>
                <a:gd name="connsiteX927" fmla="*/ 6454454 w 9060830"/>
                <a:gd name="connsiteY927" fmla="*/ 2183696 h 7598503"/>
                <a:gd name="connsiteX928" fmla="*/ 6286181 w 9060830"/>
                <a:gd name="connsiteY928" fmla="*/ 1331068 h 7598503"/>
                <a:gd name="connsiteX929" fmla="*/ 6282124 w 9060830"/>
                <a:gd name="connsiteY929" fmla="*/ 1331558 h 7598503"/>
                <a:gd name="connsiteX930" fmla="*/ 6274707 w 9060830"/>
                <a:gd name="connsiteY930" fmla="*/ 1334847 h 7598503"/>
                <a:gd name="connsiteX931" fmla="*/ 6166186 w 9060830"/>
                <a:gd name="connsiteY931" fmla="*/ 1196030 h 7598503"/>
                <a:gd name="connsiteX932" fmla="*/ 6170945 w 9060830"/>
                <a:gd name="connsiteY932" fmla="*/ 1181267 h 7598503"/>
                <a:gd name="connsiteX933" fmla="*/ 6152473 w 9060830"/>
                <a:gd name="connsiteY933" fmla="*/ 1169582 h 7598503"/>
                <a:gd name="connsiteX934" fmla="*/ 6147225 w 9060830"/>
                <a:gd name="connsiteY934" fmla="*/ 1171891 h 7598503"/>
                <a:gd name="connsiteX935" fmla="*/ 5891143 w 9060830"/>
                <a:gd name="connsiteY935" fmla="*/ 844302 h 7598503"/>
                <a:gd name="connsiteX936" fmla="*/ 5899609 w 9060830"/>
                <a:gd name="connsiteY936" fmla="*/ 818904 h 7598503"/>
                <a:gd name="connsiteX937" fmla="*/ 5898420 w 9060830"/>
                <a:gd name="connsiteY937" fmla="*/ 815196 h 7598503"/>
                <a:gd name="connsiteX938" fmla="*/ 6302554 w 9060830"/>
                <a:gd name="connsiteY938" fmla="*/ 633349 h 7598503"/>
                <a:gd name="connsiteX939" fmla="*/ 6315848 w 9060830"/>
                <a:gd name="connsiteY939" fmla="*/ 642375 h 7598503"/>
                <a:gd name="connsiteX940" fmla="*/ 6286181 w 9060830"/>
                <a:gd name="connsiteY940" fmla="*/ 1331068 h 7598503"/>
                <a:gd name="connsiteX941" fmla="*/ 6302344 w 9060830"/>
                <a:gd name="connsiteY941" fmla="*/ 616767 h 7598503"/>
                <a:gd name="connsiteX942" fmla="*/ 6300804 w 9060830"/>
                <a:gd name="connsiteY942" fmla="*/ 628661 h 7598503"/>
                <a:gd name="connsiteX943" fmla="*/ 6301505 w 9060830"/>
                <a:gd name="connsiteY943" fmla="*/ 630690 h 7598503"/>
                <a:gd name="connsiteX944" fmla="*/ 5897371 w 9060830"/>
                <a:gd name="connsiteY944" fmla="*/ 812537 h 7598503"/>
                <a:gd name="connsiteX945" fmla="*/ 5872532 w 9060830"/>
                <a:gd name="connsiteY945" fmla="*/ 798473 h 7598503"/>
                <a:gd name="connsiteX946" fmla="*/ 5820476 w 9060830"/>
                <a:gd name="connsiteY946" fmla="*/ 354528 h 7598503"/>
                <a:gd name="connsiteX947" fmla="*/ 5822995 w 9060830"/>
                <a:gd name="connsiteY947" fmla="*/ 354248 h 7598503"/>
                <a:gd name="connsiteX948" fmla="*/ 5846784 w 9060830"/>
                <a:gd name="connsiteY948" fmla="*/ 337805 h 7598503"/>
                <a:gd name="connsiteX949" fmla="*/ 6302344 w 9060830"/>
                <a:gd name="connsiteY949" fmla="*/ 616767 h 7598503"/>
                <a:gd name="connsiteX950" fmla="*/ 5777865 w 9060830"/>
                <a:gd name="connsiteY950" fmla="*/ 303661 h 7598503"/>
                <a:gd name="connsiteX951" fmla="*/ 5776536 w 9060830"/>
                <a:gd name="connsiteY951" fmla="*/ 324721 h 7598503"/>
                <a:gd name="connsiteX952" fmla="*/ 5817467 w 9060830"/>
                <a:gd name="connsiteY952" fmla="*/ 354807 h 7598503"/>
                <a:gd name="connsiteX953" fmla="*/ 5869454 w 9060830"/>
                <a:gd name="connsiteY953" fmla="*/ 798753 h 7598503"/>
                <a:gd name="connsiteX954" fmla="*/ 5868194 w 9060830"/>
                <a:gd name="connsiteY954" fmla="*/ 798893 h 7598503"/>
                <a:gd name="connsiteX955" fmla="*/ 5863436 w 9060830"/>
                <a:gd name="connsiteY955" fmla="*/ 800502 h 7598503"/>
                <a:gd name="connsiteX956" fmla="*/ 5578108 w 9060830"/>
                <a:gd name="connsiteY956" fmla="*/ 234253 h 7598503"/>
                <a:gd name="connsiteX957" fmla="*/ 5583565 w 9060830"/>
                <a:gd name="connsiteY957" fmla="*/ 228306 h 7598503"/>
                <a:gd name="connsiteX958" fmla="*/ 5777865 w 9060830"/>
                <a:gd name="connsiteY958" fmla="*/ 303661 h 7598503"/>
                <a:gd name="connsiteX959" fmla="*/ 5100227 w 9060830"/>
                <a:gd name="connsiteY959" fmla="*/ 49118 h 7598503"/>
                <a:gd name="connsiteX960" fmla="*/ 5104565 w 9060830"/>
                <a:gd name="connsiteY960" fmla="*/ 42401 h 7598503"/>
                <a:gd name="connsiteX961" fmla="*/ 5390874 w 9060830"/>
                <a:gd name="connsiteY961" fmla="*/ 153510 h 7598503"/>
                <a:gd name="connsiteX962" fmla="*/ 5390523 w 9060830"/>
                <a:gd name="connsiteY962" fmla="*/ 162186 h 7598503"/>
                <a:gd name="connsiteX963" fmla="*/ 5411794 w 9060830"/>
                <a:gd name="connsiteY963" fmla="*/ 175690 h 7598503"/>
                <a:gd name="connsiteX964" fmla="*/ 5423758 w 9060830"/>
                <a:gd name="connsiteY964" fmla="*/ 166244 h 7598503"/>
                <a:gd name="connsiteX965" fmla="*/ 5555158 w 9060830"/>
                <a:gd name="connsiteY965" fmla="*/ 217251 h 7598503"/>
                <a:gd name="connsiteX966" fmla="*/ 5554948 w 9060830"/>
                <a:gd name="connsiteY966" fmla="*/ 224597 h 7598503"/>
                <a:gd name="connsiteX967" fmla="*/ 5573349 w 9060830"/>
                <a:gd name="connsiteY967" fmla="*/ 236282 h 7598503"/>
                <a:gd name="connsiteX968" fmla="*/ 5575589 w 9060830"/>
                <a:gd name="connsiteY968" fmla="*/ 235512 h 7598503"/>
                <a:gd name="connsiteX969" fmla="*/ 5860987 w 9060830"/>
                <a:gd name="connsiteY969" fmla="*/ 801832 h 7598503"/>
                <a:gd name="connsiteX970" fmla="*/ 5856579 w 9060830"/>
                <a:gd name="connsiteY970" fmla="*/ 805050 h 7598503"/>
                <a:gd name="connsiteX971" fmla="*/ 5100227 w 9060830"/>
                <a:gd name="connsiteY971" fmla="*/ 49118 h 7598503"/>
                <a:gd name="connsiteX972" fmla="*/ 6286742 w 9060830"/>
                <a:gd name="connsiteY972" fmla="*/ 1373469 h 7598503"/>
                <a:gd name="connsiteX973" fmla="*/ 6291359 w 9060830"/>
                <a:gd name="connsiteY973" fmla="*/ 1372979 h 7598503"/>
                <a:gd name="connsiteX974" fmla="*/ 6298426 w 9060830"/>
                <a:gd name="connsiteY974" fmla="*/ 1369900 h 7598503"/>
                <a:gd name="connsiteX975" fmla="*/ 6653442 w 9060830"/>
                <a:gd name="connsiteY975" fmla="*/ 1824131 h 7598503"/>
                <a:gd name="connsiteX976" fmla="*/ 6644906 w 9060830"/>
                <a:gd name="connsiteY976" fmla="*/ 1848620 h 7598503"/>
                <a:gd name="connsiteX977" fmla="*/ 6247210 w 9060830"/>
                <a:gd name="connsiteY977" fmla="*/ 1945945 h 7598503"/>
                <a:gd name="connsiteX978" fmla="*/ 6286742 w 9060830"/>
                <a:gd name="connsiteY978" fmla="*/ 1373469 h 7598503"/>
                <a:gd name="connsiteX979" fmla="*/ 6247070 w 9060830"/>
                <a:gd name="connsiteY979" fmla="*/ 1949024 h 7598503"/>
                <a:gd name="connsiteX980" fmla="*/ 6645676 w 9060830"/>
                <a:gd name="connsiteY980" fmla="*/ 1851489 h 7598503"/>
                <a:gd name="connsiteX981" fmla="*/ 6650154 w 9060830"/>
                <a:gd name="connsiteY981" fmla="*/ 1860095 h 7598503"/>
                <a:gd name="connsiteX982" fmla="*/ 6244481 w 9060830"/>
                <a:gd name="connsiteY982" fmla="*/ 2217700 h 7598503"/>
                <a:gd name="connsiteX983" fmla="*/ 6231677 w 9060830"/>
                <a:gd name="connsiteY983" fmla="*/ 2210494 h 7598503"/>
                <a:gd name="connsiteX984" fmla="*/ 6229018 w 9060830"/>
                <a:gd name="connsiteY984" fmla="*/ 2210144 h 7598503"/>
                <a:gd name="connsiteX985" fmla="*/ 6247070 w 9060830"/>
                <a:gd name="connsiteY985" fmla="*/ 1949024 h 7598503"/>
                <a:gd name="connsiteX986" fmla="*/ 6244061 w 9060830"/>
                <a:gd name="connsiteY986" fmla="*/ 1949724 h 7598503"/>
                <a:gd name="connsiteX987" fmla="*/ 6226149 w 9060830"/>
                <a:gd name="connsiteY987" fmla="*/ 2209794 h 7598503"/>
                <a:gd name="connsiteX988" fmla="*/ 6201520 w 9060830"/>
                <a:gd name="connsiteY988" fmla="*/ 2226236 h 7598503"/>
                <a:gd name="connsiteX989" fmla="*/ 5778355 w 9060830"/>
                <a:gd name="connsiteY989" fmla="*/ 2082313 h 7598503"/>
                <a:gd name="connsiteX990" fmla="*/ 5779195 w 9060830"/>
                <a:gd name="connsiteY990" fmla="*/ 2079934 h 7598503"/>
                <a:gd name="connsiteX991" fmla="*/ 5779265 w 9060830"/>
                <a:gd name="connsiteY991" fmla="*/ 2063491 h 7598503"/>
                <a:gd name="connsiteX992" fmla="*/ 6244061 w 9060830"/>
                <a:gd name="connsiteY992" fmla="*/ 1949724 h 7598503"/>
                <a:gd name="connsiteX993" fmla="*/ 5412283 w 9060830"/>
                <a:gd name="connsiteY993" fmla="*/ 2383594 h 7598503"/>
                <a:gd name="connsiteX994" fmla="*/ 5419840 w 9060830"/>
                <a:gd name="connsiteY994" fmla="*/ 2387722 h 7598503"/>
                <a:gd name="connsiteX995" fmla="*/ 5441110 w 9060830"/>
                <a:gd name="connsiteY995" fmla="*/ 2374358 h 7598503"/>
                <a:gd name="connsiteX996" fmla="*/ 5437612 w 9060830"/>
                <a:gd name="connsiteY996" fmla="*/ 2359665 h 7598503"/>
                <a:gd name="connsiteX997" fmla="*/ 5540395 w 9060830"/>
                <a:gd name="connsiteY997" fmla="*/ 2262760 h 7598503"/>
                <a:gd name="connsiteX998" fmla="*/ 5546832 w 9060830"/>
                <a:gd name="connsiteY998" fmla="*/ 2266188 h 7598503"/>
                <a:gd name="connsiteX999" fmla="*/ 5565303 w 9060830"/>
                <a:gd name="connsiteY999" fmla="*/ 2254573 h 7598503"/>
                <a:gd name="connsiteX1000" fmla="*/ 5562435 w 9060830"/>
                <a:gd name="connsiteY1000" fmla="*/ 2241979 h 7598503"/>
                <a:gd name="connsiteX1001" fmla="*/ 5714125 w 9060830"/>
                <a:gd name="connsiteY1001" fmla="*/ 2098965 h 7598503"/>
                <a:gd name="connsiteX1002" fmla="*/ 5732596 w 9060830"/>
                <a:gd name="connsiteY1002" fmla="*/ 2109250 h 7598503"/>
                <a:gd name="connsiteX1003" fmla="*/ 5777376 w 9060830"/>
                <a:gd name="connsiteY1003" fmla="*/ 2085181 h 7598503"/>
                <a:gd name="connsiteX1004" fmla="*/ 6200541 w 9060830"/>
                <a:gd name="connsiteY1004" fmla="*/ 2229105 h 7598503"/>
                <a:gd name="connsiteX1005" fmla="*/ 6200121 w 9060830"/>
                <a:gd name="connsiteY1005" fmla="*/ 2230294 h 7598503"/>
                <a:gd name="connsiteX1006" fmla="*/ 6200611 w 9060830"/>
                <a:gd name="connsiteY1006" fmla="*/ 2243519 h 7598503"/>
                <a:gd name="connsiteX1007" fmla="*/ 5193004 w 9060830"/>
                <a:gd name="connsiteY1007" fmla="*/ 2601124 h 7598503"/>
                <a:gd name="connsiteX1008" fmla="*/ 5188807 w 9060830"/>
                <a:gd name="connsiteY1008" fmla="*/ 2594337 h 7598503"/>
                <a:gd name="connsiteX1009" fmla="*/ 5412283 w 9060830"/>
                <a:gd name="connsiteY1009" fmla="*/ 2383594 h 7598503"/>
                <a:gd name="connsiteX1010" fmla="*/ 5180970 w 9060830"/>
                <a:gd name="connsiteY1010" fmla="*/ 2634429 h 7598503"/>
                <a:gd name="connsiteX1011" fmla="*/ 5194474 w 9060830"/>
                <a:gd name="connsiteY1011" fmla="*/ 2617147 h 7598503"/>
                <a:gd name="connsiteX1012" fmla="*/ 5194964 w 9060830"/>
                <a:gd name="connsiteY1012" fmla="*/ 2609590 h 7598503"/>
                <a:gd name="connsiteX1013" fmla="*/ 6244341 w 9060830"/>
                <a:gd name="connsiteY1013" fmla="*/ 2483088 h 7598503"/>
                <a:gd name="connsiteX1014" fmla="*/ 6244481 w 9060830"/>
                <a:gd name="connsiteY1014" fmla="*/ 2484278 h 7598503"/>
                <a:gd name="connsiteX1015" fmla="*/ 6261553 w 9060830"/>
                <a:gd name="connsiteY1015" fmla="*/ 2503309 h 7598503"/>
                <a:gd name="connsiteX1016" fmla="*/ 5980982 w 9060830"/>
                <a:gd name="connsiteY1016" fmla="*/ 3484187 h 7598503"/>
                <a:gd name="connsiteX1017" fmla="*/ 5971047 w 9060830"/>
                <a:gd name="connsiteY1017" fmla="*/ 3485307 h 7598503"/>
                <a:gd name="connsiteX1018" fmla="*/ 5958662 w 9060830"/>
                <a:gd name="connsiteY1018" fmla="*/ 3512664 h 7598503"/>
                <a:gd name="connsiteX1019" fmla="*/ 5985949 w 9060830"/>
                <a:gd name="connsiteY1019" fmla="*/ 3525119 h 7598503"/>
                <a:gd name="connsiteX1020" fmla="*/ 5993436 w 9060830"/>
                <a:gd name="connsiteY1020" fmla="*/ 3520291 h 7598503"/>
                <a:gd name="connsiteX1021" fmla="*/ 6253716 w 9060830"/>
                <a:gd name="connsiteY1021" fmla="*/ 3731034 h 7598503"/>
                <a:gd name="connsiteX1022" fmla="*/ 6251338 w 9060830"/>
                <a:gd name="connsiteY1022" fmla="*/ 3750415 h 7598503"/>
                <a:gd name="connsiteX1023" fmla="*/ 6252807 w 9060830"/>
                <a:gd name="connsiteY1023" fmla="*/ 3753424 h 7598503"/>
                <a:gd name="connsiteX1024" fmla="*/ 6087963 w 9060830"/>
                <a:gd name="connsiteY1024" fmla="*/ 3865232 h 7598503"/>
                <a:gd name="connsiteX1025" fmla="*/ 5520524 w 9060830"/>
                <a:gd name="connsiteY1025" fmla="*/ 3815345 h 7598503"/>
                <a:gd name="connsiteX1026" fmla="*/ 5487709 w 9060830"/>
                <a:gd name="connsiteY1026" fmla="*/ 3341033 h 7598503"/>
                <a:gd name="connsiteX1027" fmla="*/ 5522273 w 9060830"/>
                <a:gd name="connsiteY1027" fmla="*/ 3305770 h 7598503"/>
                <a:gd name="connsiteX1028" fmla="*/ 5486939 w 9060830"/>
                <a:gd name="connsiteY1028" fmla="*/ 3263719 h 7598503"/>
                <a:gd name="connsiteX1029" fmla="*/ 5468818 w 9060830"/>
                <a:gd name="connsiteY1029" fmla="*/ 3266658 h 7598503"/>
                <a:gd name="connsiteX1030" fmla="*/ 5180970 w 9060830"/>
                <a:gd name="connsiteY1030" fmla="*/ 2634429 h 7598503"/>
                <a:gd name="connsiteX1031" fmla="*/ 5128564 w 9060830"/>
                <a:gd name="connsiteY1031" fmla="*/ 3019671 h 7598503"/>
                <a:gd name="connsiteX1032" fmla="*/ 5125625 w 9060830"/>
                <a:gd name="connsiteY1032" fmla="*/ 3027857 h 7598503"/>
                <a:gd name="connsiteX1033" fmla="*/ 5141788 w 9060830"/>
                <a:gd name="connsiteY1033" fmla="*/ 3047099 h 7598503"/>
                <a:gd name="connsiteX1034" fmla="*/ 5155991 w 9060830"/>
                <a:gd name="connsiteY1034" fmla="*/ 3041711 h 7598503"/>
                <a:gd name="connsiteX1035" fmla="*/ 5266051 w 9060830"/>
                <a:gd name="connsiteY1035" fmla="*/ 3129940 h 7598503"/>
                <a:gd name="connsiteX1036" fmla="*/ 5263532 w 9060830"/>
                <a:gd name="connsiteY1036" fmla="*/ 3136797 h 7598503"/>
                <a:gd name="connsiteX1037" fmla="*/ 5277595 w 9060830"/>
                <a:gd name="connsiteY1037" fmla="*/ 3153520 h 7598503"/>
                <a:gd name="connsiteX1038" fmla="*/ 5289700 w 9060830"/>
                <a:gd name="connsiteY1038" fmla="*/ 3148902 h 7598503"/>
                <a:gd name="connsiteX1039" fmla="*/ 5452376 w 9060830"/>
                <a:gd name="connsiteY1039" fmla="*/ 3279252 h 7598503"/>
                <a:gd name="connsiteX1040" fmla="*/ 5444748 w 9060830"/>
                <a:gd name="connsiteY1040" fmla="*/ 3298983 h 7598503"/>
                <a:gd name="connsiteX1041" fmla="*/ 5474765 w 9060830"/>
                <a:gd name="connsiteY1041" fmla="*/ 3339984 h 7598503"/>
                <a:gd name="connsiteX1042" fmla="*/ 5390804 w 9060830"/>
                <a:gd name="connsiteY1042" fmla="*/ 3778962 h 7598503"/>
                <a:gd name="connsiteX1043" fmla="*/ 5389544 w 9060830"/>
                <a:gd name="connsiteY1043" fmla="*/ 3778752 h 7598503"/>
                <a:gd name="connsiteX1044" fmla="*/ 5376530 w 9060830"/>
                <a:gd name="connsiteY1044" fmla="*/ 3781061 h 7598503"/>
                <a:gd name="connsiteX1045" fmla="*/ 4882697 w 9060830"/>
                <a:gd name="connsiteY1045" fmla="*/ 2832647 h 7598503"/>
                <a:gd name="connsiteX1046" fmla="*/ 4888855 w 9060830"/>
                <a:gd name="connsiteY1046" fmla="*/ 2827540 h 7598503"/>
                <a:gd name="connsiteX1047" fmla="*/ 5128564 w 9060830"/>
                <a:gd name="connsiteY1047" fmla="*/ 3019671 h 7598503"/>
                <a:gd name="connsiteX1048" fmla="*/ 4867235 w 9060830"/>
                <a:gd name="connsiteY1048" fmla="*/ 2836356 h 7598503"/>
                <a:gd name="connsiteX1049" fmla="*/ 4880179 w 9060830"/>
                <a:gd name="connsiteY1049" fmla="*/ 2834047 h 7598503"/>
                <a:gd name="connsiteX1050" fmla="*/ 5374011 w 9060830"/>
                <a:gd name="connsiteY1050" fmla="*/ 3782460 h 7598503"/>
                <a:gd name="connsiteX1051" fmla="*/ 5361207 w 9060830"/>
                <a:gd name="connsiteY1051" fmla="*/ 3802751 h 7598503"/>
                <a:gd name="connsiteX1052" fmla="*/ 5362117 w 9060830"/>
                <a:gd name="connsiteY1052" fmla="*/ 3811847 h 7598503"/>
                <a:gd name="connsiteX1053" fmla="*/ 5177891 w 9060830"/>
                <a:gd name="connsiteY1053" fmla="*/ 3872859 h 7598503"/>
                <a:gd name="connsiteX1054" fmla="*/ 5144237 w 9060830"/>
                <a:gd name="connsiteY1054" fmla="*/ 3857815 h 7598503"/>
                <a:gd name="connsiteX1055" fmla="*/ 5128844 w 9060830"/>
                <a:gd name="connsiteY1055" fmla="*/ 3891680 h 7598503"/>
                <a:gd name="connsiteX1056" fmla="*/ 5132203 w 9060830"/>
                <a:gd name="connsiteY1056" fmla="*/ 3897697 h 7598503"/>
                <a:gd name="connsiteX1057" fmla="*/ 4682029 w 9060830"/>
                <a:gd name="connsiteY1057" fmla="*/ 4259221 h 7598503"/>
                <a:gd name="connsiteX1058" fmla="*/ 4670415 w 9060830"/>
                <a:gd name="connsiteY1058" fmla="*/ 4252714 h 7598503"/>
                <a:gd name="connsiteX1059" fmla="*/ 4867235 w 9060830"/>
                <a:gd name="connsiteY1059" fmla="*/ 2836356 h 7598503"/>
                <a:gd name="connsiteX1060" fmla="*/ 4645506 w 9060830"/>
                <a:gd name="connsiteY1060" fmla="*/ 4277133 h 7598503"/>
                <a:gd name="connsiteX1061" fmla="*/ 4646486 w 9060830"/>
                <a:gd name="connsiteY1061" fmla="*/ 4280911 h 7598503"/>
                <a:gd name="connsiteX1062" fmla="*/ 4649075 w 9060830"/>
                <a:gd name="connsiteY1062" fmla="*/ 4285599 h 7598503"/>
                <a:gd name="connsiteX1063" fmla="*/ 4286222 w 9060830"/>
                <a:gd name="connsiteY1063" fmla="*/ 4577015 h 7598503"/>
                <a:gd name="connsiteX1064" fmla="*/ 4250118 w 9060830"/>
                <a:gd name="connsiteY1064" fmla="*/ 4567919 h 7598503"/>
                <a:gd name="connsiteX1065" fmla="*/ 4231507 w 9060830"/>
                <a:gd name="connsiteY1065" fmla="*/ 4585901 h 7598503"/>
                <a:gd name="connsiteX1066" fmla="*/ 3742852 w 9060830"/>
                <a:gd name="connsiteY1066" fmla="*/ 4404054 h 7598503"/>
                <a:gd name="connsiteX1067" fmla="*/ 3744321 w 9060830"/>
                <a:gd name="connsiteY1067" fmla="*/ 4391390 h 7598503"/>
                <a:gd name="connsiteX1068" fmla="*/ 4645506 w 9060830"/>
                <a:gd name="connsiteY1068" fmla="*/ 4277133 h 7598503"/>
                <a:gd name="connsiteX1069" fmla="*/ 3694154 w 9060830"/>
                <a:gd name="connsiteY1069" fmla="*/ 4421686 h 7598503"/>
                <a:gd name="connsiteX1070" fmla="*/ 3694784 w 9060830"/>
                <a:gd name="connsiteY1070" fmla="*/ 4422036 h 7598503"/>
                <a:gd name="connsiteX1071" fmla="*/ 3499644 w 9060830"/>
                <a:gd name="connsiteY1071" fmla="*/ 4779851 h 7598503"/>
                <a:gd name="connsiteX1072" fmla="*/ 3495026 w 9060830"/>
                <a:gd name="connsiteY1072" fmla="*/ 4778802 h 7598503"/>
                <a:gd name="connsiteX1073" fmla="*/ 3487959 w 9060830"/>
                <a:gd name="connsiteY1073" fmla="*/ 4362983 h 7598503"/>
                <a:gd name="connsiteX1074" fmla="*/ 3509999 w 9060830"/>
                <a:gd name="connsiteY1074" fmla="*/ 4347800 h 7598503"/>
                <a:gd name="connsiteX1075" fmla="*/ 3511048 w 9060830"/>
                <a:gd name="connsiteY1075" fmla="*/ 4344792 h 7598503"/>
                <a:gd name="connsiteX1076" fmla="*/ 3679671 w 9060830"/>
                <a:gd name="connsiteY1076" fmla="*/ 4387472 h 7598503"/>
                <a:gd name="connsiteX1077" fmla="*/ 3694154 w 9060830"/>
                <a:gd name="connsiteY1077" fmla="*/ 4421686 h 7598503"/>
                <a:gd name="connsiteX1078" fmla="*/ 3498104 w 9060830"/>
                <a:gd name="connsiteY1078" fmla="*/ 4313516 h 7598503"/>
                <a:gd name="connsiteX1079" fmla="*/ 3497055 w 9060830"/>
                <a:gd name="connsiteY1079" fmla="*/ 4312886 h 7598503"/>
                <a:gd name="connsiteX1080" fmla="*/ 3492297 w 9060830"/>
                <a:gd name="connsiteY1080" fmla="*/ 4311277 h 7598503"/>
                <a:gd name="connsiteX1081" fmla="*/ 3561215 w 9060830"/>
                <a:gd name="connsiteY1081" fmla="*/ 3931771 h 7598503"/>
                <a:gd name="connsiteX1082" fmla="*/ 3707098 w 9060830"/>
                <a:gd name="connsiteY1082" fmla="*/ 3903924 h 7598503"/>
                <a:gd name="connsiteX1083" fmla="*/ 3724030 w 9060830"/>
                <a:gd name="connsiteY1083" fmla="*/ 3927853 h 7598503"/>
                <a:gd name="connsiteX1084" fmla="*/ 3498104 w 9060830"/>
                <a:gd name="connsiteY1084" fmla="*/ 4313516 h 7598503"/>
                <a:gd name="connsiteX1085" fmla="*/ 3723121 w 9060830"/>
                <a:gd name="connsiteY1085" fmla="*/ 3863133 h 7598503"/>
                <a:gd name="connsiteX1086" fmla="*/ 3709337 w 9060830"/>
                <a:gd name="connsiteY1086" fmla="*/ 3879156 h 7598503"/>
                <a:gd name="connsiteX1087" fmla="*/ 3706329 w 9060830"/>
                <a:gd name="connsiteY1087" fmla="*/ 3901056 h 7598503"/>
                <a:gd name="connsiteX1088" fmla="*/ 3561635 w 9060830"/>
                <a:gd name="connsiteY1088" fmla="*/ 3928693 h 7598503"/>
                <a:gd name="connsiteX1089" fmla="*/ 3605505 w 9060830"/>
                <a:gd name="connsiteY1089" fmla="*/ 3687304 h 7598503"/>
                <a:gd name="connsiteX1090" fmla="*/ 3613342 w 9060830"/>
                <a:gd name="connsiteY1090" fmla="*/ 3685835 h 7598503"/>
                <a:gd name="connsiteX1091" fmla="*/ 3723121 w 9060830"/>
                <a:gd name="connsiteY1091" fmla="*/ 3863133 h 7598503"/>
                <a:gd name="connsiteX1092" fmla="*/ 3459412 w 9060830"/>
                <a:gd name="connsiteY1092" fmla="*/ 2745747 h 7598503"/>
                <a:gd name="connsiteX1093" fmla="*/ 3464450 w 9060830"/>
                <a:gd name="connsiteY1093" fmla="*/ 2741479 h 7598503"/>
                <a:gd name="connsiteX1094" fmla="*/ 3805683 w 9060830"/>
                <a:gd name="connsiteY1094" fmla="*/ 3031216 h 7598503"/>
                <a:gd name="connsiteX1095" fmla="*/ 3801345 w 9060830"/>
                <a:gd name="connsiteY1095" fmla="*/ 3039892 h 7598503"/>
                <a:gd name="connsiteX1096" fmla="*/ 3254267 w 9060830"/>
                <a:gd name="connsiteY1096" fmla="*/ 2916259 h 7598503"/>
                <a:gd name="connsiteX1097" fmla="*/ 3427997 w 9060830"/>
                <a:gd name="connsiteY1097" fmla="*/ 2742949 h 7598503"/>
                <a:gd name="connsiteX1098" fmla="*/ 3459412 w 9060830"/>
                <a:gd name="connsiteY1098" fmla="*/ 2745747 h 7598503"/>
                <a:gd name="connsiteX1099" fmla="*/ 4528170 w 9060830"/>
                <a:gd name="connsiteY1099" fmla="*/ 2182576 h 7598503"/>
                <a:gd name="connsiteX1100" fmla="*/ 4528940 w 9060830"/>
                <a:gd name="connsiteY1100" fmla="*/ 2184116 h 7598503"/>
                <a:gd name="connsiteX1101" fmla="*/ 4534748 w 9060830"/>
                <a:gd name="connsiteY1101" fmla="*/ 2190833 h 7598503"/>
                <a:gd name="connsiteX1102" fmla="*/ 4237664 w 9060830"/>
                <a:gd name="connsiteY1102" fmla="*/ 2549068 h 7598503"/>
                <a:gd name="connsiteX1103" fmla="*/ 4214085 w 9060830"/>
                <a:gd name="connsiteY1103" fmla="*/ 2548368 h 7598503"/>
                <a:gd name="connsiteX1104" fmla="*/ 4207368 w 9060830"/>
                <a:gd name="connsiteY1104" fmla="*/ 2577615 h 7598503"/>
                <a:gd name="connsiteX1105" fmla="*/ 4210656 w 9060830"/>
                <a:gd name="connsiteY1105" fmla="*/ 2581603 h 7598503"/>
                <a:gd name="connsiteX1106" fmla="*/ 3842066 w 9060830"/>
                <a:gd name="connsiteY1106" fmla="*/ 3026038 h 7598503"/>
                <a:gd name="connsiteX1107" fmla="*/ 3812470 w 9060830"/>
                <a:gd name="connsiteY1107" fmla="*/ 3024849 h 7598503"/>
                <a:gd name="connsiteX1108" fmla="*/ 3807432 w 9060830"/>
                <a:gd name="connsiteY1108" fmla="*/ 3029117 h 7598503"/>
                <a:gd name="connsiteX1109" fmla="*/ 3466269 w 9060830"/>
                <a:gd name="connsiteY1109" fmla="*/ 2739380 h 7598503"/>
                <a:gd name="connsiteX1110" fmla="*/ 3469418 w 9060830"/>
                <a:gd name="connsiteY1110" fmla="*/ 2713142 h 7598503"/>
                <a:gd name="connsiteX1111" fmla="*/ 4528170 w 9060830"/>
                <a:gd name="connsiteY1111" fmla="*/ 2182576 h 7598503"/>
                <a:gd name="connsiteX1112" fmla="*/ 3437093 w 9060830"/>
                <a:gd name="connsiteY1112" fmla="*/ 2698659 h 7598503"/>
                <a:gd name="connsiteX1113" fmla="*/ 3431495 w 9060830"/>
                <a:gd name="connsiteY1113" fmla="*/ 2701248 h 7598503"/>
                <a:gd name="connsiteX1114" fmla="*/ 3423239 w 9060830"/>
                <a:gd name="connsiteY1114" fmla="*/ 2737491 h 7598503"/>
                <a:gd name="connsiteX1115" fmla="*/ 3425968 w 9060830"/>
                <a:gd name="connsiteY1115" fmla="*/ 2740989 h 7598503"/>
                <a:gd name="connsiteX1116" fmla="*/ 3250978 w 9060830"/>
                <a:gd name="connsiteY1116" fmla="*/ 2915559 h 7598503"/>
                <a:gd name="connsiteX1117" fmla="*/ 3120348 w 9060830"/>
                <a:gd name="connsiteY1117" fmla="*/ 2886033 h 7598503"/>
                <a:gd name="connsiteX1118" fmla="*/ 3116780 w 9060830"/>
                <a:gd name="connsiteY1118" fmla="*/ 2867701 h 7598503"/>
                <a:gd name="connsiteX1119" fmla="*/ 3101177 w 9060830"/>
                <a:gd name="connsiteY1119" fmla="*/ 2856296 h 7598503"/>
                <a:gd name="connsiteX1120" fmla="*/ 3258884 w 9060830"/>
                <a:gd name="connsiteY1120" fmla="*/ 2078464 h 7598503"/>
                <a:gd name="connsiteX1121" fmla="*/ 3265881 w 9060830"/>
                <a:gd name="connsiteY1121" fmla="*/ 2078254 h 7598503"/>
                <a:gd name="connsiteX1122" fmla="*/ 3437093 w 9060830"/>
                <a:gd name="connsiteY1122" fmla="*/ 2698659 h 7598503"/>
                <a:gd name="connsiteX1123" fmla="*/ 3081656 w 9060830"/>
                <a:gd name="connsiteY1123" fmla="*/ 2904504 h 7598503"/>
                <a:gd name="connsiteX1124" fmla="*/ 3108454 w 9060830"/>
                <a:gd name="connsiteY1124" fmla="*/ 2903944 h 7598503"/>
                <a:gd name="connsiteX1125" fmla="*/ 3119649 w 9060830"/>
                <a:gd name="connsiteY1125" fmla="*/ 2888831 h 7598503"/>
                <a:gd name="connsiteX1126" fmla="*/ 3248529 w 9060830"/>
                <a:gd name="connsiteY1126" fmla="*/ 2917938 h 7598503"/>
                <a:gd name="connsiteX1127" fmla="*/ 2773448 w 9060830"/>
                <a:gd name="connsiteY1127" fmla="*/ 3391970 h 7598503"/>
                <a:gd name="connsiteX1128" fmla="*/ 2772258 w 9060830"/>
                <a:gd name="connsiteY1128" fmla="*/ 3390920 h 7598503"/>
                <a:gd name="connsiteX1129" fmla="*/ 3081656 w 9060830"/>
                <a:gd name="connsiteY1129" fmla="*/ 2904504 h 7598503"/>
                <a:gd name="connsiteX1130" fmla="*/ 2638690 w 9060830"/>
                <a:gd name="connsiteY1130" fmla="*/ 3600964 h 7598503"/>
                <a:gd name="connsiteX1131" fmla="*/ 2653453 w 9060830"/>
                <a:gd name="connsiteY1131" fmla="*/ 3600334 h 7598503"/>
                <a:gd name="connsiteX1132" fmla="*/ 2658351 w 9060830"/>
                <a:gd name="connsiteY1132" fmla="*/ 3579064 h 7598503"/>
                <a:gd name="connsiteX1133" fmla="*/ 2654922 w 9060830"/>
                <a:gd name="connsiteY1133" fmla="*/ 3575426 h 7598503"/>
                <a:gd name="connsiteX1134" fmla="*/ 2749589 w 9060830"/>
                <a:gd name="connsiteY1134" fmla="*/ 3426534 h 7598503"/>
                <a:gd name="connsiteX1135" fmla="*/ 2770859 w 9060830"/>
                <a:gd name="connsiteY1135" fmla="*/ 3425834 h 7598503"/>
                <a:gd name="connsiteX1136" fmla="*/ 2777576 w 9060830"/>
                <a:gd name="connsiteY1136" fmla="*/ 3396588 h 7598503"/>
                <a:gd name="connsiteX1137" fmla="*/ 2775547 w 9060830"/>
                <a:gd name="connsiteY1137" fmla="*/ 3393999 h 7598503"/>
                <a:gd name="connsiteX1138" fmla="*/ 3251888 w 9060830"/>
                <a:gd name="connsiteY1138" fmla="*/ 2918708 h 7598503"/>
                <a:gd name="connsiteX1139" fmla="*/ 3800785 w 9060830"/>
                <a:gd name="connsiteY1139" fmla="*/ 3042761 h 7598503"/>
                <a:gd name="connsiteX1140" fmla="*/ 3801555 w 9060830"/>
                <a:gd name="connsiteY1140" fmla="*/ 3054655 h 7598503"/>
                <a:gd name="connsiteX1141" fmla="*/ 3354670 w 9060830"/>
                <a:gd name="connsiteY1141" fmla="*/ 3215861 h 7598503"/>
                <a:gd name="connsiteX1142" fmla="*/ 3341446 w 9060830"/>
                <a:gd name="connsiteY1142" fmla="*/ 3202217 h 7598503"/>
                <a:gd name="connsiteX1143" fmla="*/ 3306603 w 9060830"/>
                <a:gd name="connsiteY1143" fmla="*/ 3215231 h 7598503"/>
                <a:gd name="connsiteX1144" fmla="*/ 3319616 w 9060830"/>
                <a:gd name="connsiteY1144" fmla="*/ 3250005 h 7598503"/>
                <a:gd name="connsiteX1145" fmla="*/ 3343056 w 9060830"/>
                <a:gd name="connsiteY1145" fmla="*/ 3249096 h 7598503"/>
                <a:gd name="connsiteX1146" fmla="*/ 3504681 w 9060830"/>
                <a:gd name="connsiteY1146" fmla="*/ 3510215 h 7598503"/>
                <a:gd name="connsiteX1147" fmla="*/ 3499224 w 9060830"/>
                <a:gd name="connsiteY1147" fmla="*/ 3517002 h 7598503"/>
                <a:gd name="connsiteX1148" fmla="*/ 3508040 w 9060830"/>
                <a:gd name="connsiteY1148" fmla="*/ 3540512 h 7598503"/>
                <a:gd name="connsiteX1149" fmla="*/ 3523223 w 9060830"/>
                <a:gd name="connsiteY1149" fmla="*/ 3540232 h 7598503"/>
                <a:gd name="connsiteX1150" fmla="*/ 3597459 w 9060830"/>
                <a:gd name="connsiteY1150" fmla="*/ 3660226 h 7598503"/>
                <a:gd name="connsiteX1151" fmla="*/ 3592841 w 9060830"/>
                <a:gd name="connsiteY1151" fmla="*/ 3665824 h 7598503"/>
                <a:gd name="connsiteX1152" fmla="*/ 3600537 w 9060830"/>
                <a:gd name="connsiteY1152" fmla="*/ 3686255 h 7598503"/>
                <a:gd name="connsiteX1153" fmla="*/ 3602776 w 9060830"/>
                <a:gd name="connsiteY1153" fmla="*/ 3686814 h 7598503"/>
                <a:gd name="connsiteX1154" fmla="*/ 3558697 w 9060830"/>
                <a:gd name="connsiteY1154" fmla="*/ 3929462 h 7598503"/>
                <a:gd name="connsiteX1155" fmla="*/ 2628335 w 9060830"/>
                <a:gd name="connsiteY1155" fmla="*/ 4107181 h 7598503"/>
                <a:gd name="connsiteX1156" fmla="*/ 2617000 w 9060830"/>
                <a:gd name="connsiteY1156" fmla="*/ 4091298 h 7598503"/>
                <a:gd name="connsiteX1157" fmla="*/ 2598528 w 9060830"/>
                <a:gd name="connsiteY1157" fmla="*/ 4087660 h 7598503"/>
                <a:gd name="connsiteX1158" fmla="*/ 2527861 w 9060830"/>
                <a:gd name="connsiteY1158" fmla="*/ 3775183 h 7598503"/>
                <a:gd name="connsiteX1159" fmla="*/ 2638690 w 9060830"/>
                <a:gd name="connsiteY1159" fmla="*/ 3600964 h 7598503"/>
                <a:gd name="connsiteX1160" fmla="*/ 2524782 w 9060830"/>
                <a:gd name="connsiteY1160" fmla="*/ 3774624 h 7598503"/>
                <a:gd name="connsiteX1161" fmla="*/ 2412904 w 9060830"/>
                <a:gd name="connsiteY1161" fmla="*/ 3950523 h 7598503"/>
                <a:gd name="connsiteX1162" fmla="*/ 2403178 w 9060830"/>
                <a:gd name="connsiteY1162" fmla="*/ 3947374 h 7598503"/>
                <a:gd name="connsiteX1163" fmla="*/ 2437183 w 9060830"/>
                <a:gd name="connsiteY1163" fmla="*/ 3407643 h 7598503"/>
                <a:gd name="connsiteX1164" fmla="*/ 2441731 w 9060830"/>
                <a:gd name="connsiteY1164" fmla="*/ 3407293 h 7598503"/>
                <a:gd name="connsiteX1165" fmla="*/ 2524782 w 9060830"/>
                <a:gd name="connsiteY1165" fmla="*/ 3774624 h 7598503"/>
                <a:gd name="connsiteX1166" fmla="*/ 2411505 w 9060830"/>
                <a:gd name="connsiteY1166" fmla="*/ 3376717 h 7598503"/>
                <a:gd name="connsiteX1167" fmla="*/ 1839308 w 9060830"/>
                <a:gd name="connsiteY1167" fmla="*/ 3306609 h 7598503"/>
                <a:gd name="connsiteX1168" fmla="*/ 1829582 w 9060830"/>
                <a:gd name="connsiteY1168" fmla="*/ 3287368 h 7598503"/>
                <a:gd name="connsiteX1169" fmla="*/ 1800266 w 9060830"/>
                <a:gd name="connsiteY1169" fmla="*/ 3293875 h 7598503"/>
                <a:gd name="connsiteX1170" fmla="*/ 1797327 w 9060830"/>
                <a:gd name="connsiteY1170" fmla="*/ 3301432 h 7598503"/>
                <a:gd name="connsiteX1171" fmla="*/ 1622268 w 9060830"/>
                <a:gd name="connsiteY1171" fmla="*/ 3279951 h 7598503"/>
                <a:gd name="connsiteX1172" fmla="*/ 1615341 w 9060830"/>
                <a:gd name="connsiteY1172" fmla="*/ 3266168 h 7598503"/>
                <a:gd name="connsiteX1173" fmla="*/ 1594000 w 9060830"/>
                <a:gd name="connsiteY1173" fmla="*/ 3270926 h 7598503"/>
                <a:gd name="connsiteX1174" fmla="*/ 1591972 w 9060830"/>
                <a:gd name="connsiteY1174" fmla="*/ 3276243 h 7598503"/>
                <a:gd name="connsiteX1175" fmla="*/ 1179162 w 9060830"/>
                <a:gd name="connsiteY1175" fmla="*/ 3225657 h 7598503"/>
                <a:gd name="connsiteX1176" fmla="*/ 1167127 w 9060830"/>
                <a:gd name="connsiteY1176" fmla="*/ 3201727 h 7598503"/>
                <a:gd name="connsiteX1177" fmla="*/ 1163628 w 9060830"/>
                <a:gd name="connsiteY1177" fmla="*/ 3199978 h 7598503"/>
                <a:gd name="connsiteX1178" fmla="*/ 1320846 w 9060830"/>
                <a:gd name="connsiteY1178" fmla="*/ 2785629 h 7598503"/>
                <a:gd name="connsiteX1179" fmla="*/ 1340577 w 9060830"/>
                <a:gd name="connsiteY1179" fmla="*/ 2778422 h 7598503"/>
                <a:gd name="connsiteX1180" fmla="*/ 2413814 w 9060830"/>
                <a:gd name="connsiteY1180" fmla="*/ 3370070 h 7598503"/>
                <a:gd name="connsiteX1181" fmla="*/ 2411505 w 9060830"/>
                <a:gd name="connsiteY1181" fmla="*/ 3376717 h 7598503"/>
                <a:gd name="connsiteX1182" fmla="*/ 1310561 w 9060830"/>
                <a:gd name="connsiteY1182" fmla="*/ 2777303 h 7598503"/>
                <a:gd name="connsiteX1183" fmla="*/ 1316508 w 9060830"/>
                <a:gd name="connsiteY1183" fmla="*/ 2783670 h 7598503"/>
                <a:gd name="connsiteX1184" fmla="*/ 1318398 w 9060830"/>
                <a:gd name="connsiteY1184" fmla="*/ 2784649 h 7598503"/>
                <a:gd name="connsiteX1185" fmla="*/ 1161180 w 9060830"/>
                <a:gd name="connsiteY1185" fmla="*/ 3198999 h 7598503"/>
                <a:gd name="connsiteX1186" fmla="*/ 1133682 w 9060830"/>
                <a:gd name="connsiteY1186" fmla="*/ 3206555 h 7598503"/>
                <a:gd name="connsiteX1187" fmla="*/ 854231 w 9060830"/>
                <a:gd name="connsiteY1187" fmla="*/ 2985877 h 7598503"/>
                <a:gd name="connsiteX1188" fmla="*/ 1310561 w 9060830"/>
                <a:gd name="connsiteY1188" fmla="*/ 2777303 h 7598503"/>
                <a:gd name="connsiteX1189" fmla="*/ 848773 w 9060830"/>
                <a:gd name="connsiteY1189" fmla="*/ 2985247 h 7598503"/>
                <a:gd name="connsiteX1190" fmla="*/ 429736 w 9060830"/>
                <a:gd name="connsiteY1190" fmla="*/ 3176819 h 7598503"/>
                <a:gd name="connsiteX1191" fmla="*/ 429247 w 9060830"/>
                <a:gd name="connsiteY1191" fmla="*/ 3175769 h 7598503"/>
                <a:gd name="connsiteX1192" fmla="*/ 722901 w 9060830"/>
                <a:gd name="connsiteY1192" fmla="*/ 2932491 h 7598503"/>
                <a:gd name="connsiteX1193" fmla="*/ 730878 w 9060830"/>
                <a:gd name="connsiteY1193" fmla="*/ 2939488 h 7598503"/>
                <a:gd name="connsiteX1194" fmla="*/ 781115 w 9060830"/>
                <a:gd name="connsiteY1194" fmla="*/ 2931792 h 7598503"/>
                <a:gd name="connsiteX1195" fmla="*/ 848773 w 9060830"/>
                <a:gd name="connsiteY1195" fmla="*/ 2985247 h 7598503"/>
                <a:gd name="connsiteX1196" fmla="*/ 337099 w 9060830"/>
                <a:gd name="connsiteY1196" fmla="*/ 3091108 h 7598503"/>
                <a:gd name="connsiteX1197" fmla="*/ 343046 w 9060830"/>
                <a:gd name="connsiteY1197" fmla="*/ 3097475 h 7598503"/>
                <a:gd name="connsiteX1198" fmla="*/ 367605 w 9060830"/>
                <a:gd name="connsiteY1198" fmla="*/ 3092018 h 7598503"/>
                <a:gd name="connsiteX1199" fmla="*/ 369424 w 9060830"/>
                <a:gd name="connsiteY1199" fmla="*/ 3076905 h 7598503"/>
                <a:gd name="connsiteX1200" fmla="*/ 498514 w 9060830"/>
                <a:gd name="connsiteY1200" fmla="*/ 3019951 h 7598503"/>
                <a:gd name="connsiteX1201" fmla="*/ 503412 w 9060830"/>
                <a:gd name="connsiteY1201" fmla="*/ 3025339 h 7598503"/>
                <a:gd name="connsiteX1202" fmla="*/ 524683 w 9060830"/>
                <a:gd name="connsiteY1202" fmla="*/ 3020581 h 7598503"/>
                <a:gd name="connsiteX1203" fmla="*/ 526152 w 9060830"/>
                <a:gd name="connsiteY1203" fmla="*/ 3007707 h 7598503"/>
                <a:gd name="connsiteX1204" fmla="*/ 716884 w 9060830"/>
                <a:gd name="connsiteY1204" fmla="*/ 2923605 h 7598503"/>
                <a:gd name="connsiteX1205" fmla="*/ 721012 w 9060830"/>
                <a:gd name="connsiteY1205" fmla="*/ 2930252 h 7598503"/>
                <a:gd name="connsiteX1206" fmla="*/ 427148 w 9060830"/>
                <a:gd name="connsiteY1206" fmla="*/ 3173670 h 7598503"/>
                <a:gd name="connsiteX1207" fmla="*/ 424769 w 9060830"/>
                <a:gd name="connsiteY1207" fmla="*/ 3171361 h 7598503"/>
                <a:gd name="connsiteX1208" fmla="*/ 403499 w 9060830"/>
                <a:gd name="connsiteY1208" fmla="*/ 3176119 h 7598503"/>
                <a:gd name="connsiteX1209" fmla="*/ 401330 w 9060830"/>
                <a:gd name="connsiteY1209" fmla="*/ 3184515 h 7598503"/>
                <a:gd name="connsiteX1210" fmla="*/ 57438 w 9060830"/>
                <a:gd name="connsiteY1210" fmla="*/ 3220129 h 7598503"/>
                <a:gd name="connsiteX1211" fmla="*/ 56108 w 9060830"/>
                <a:gd name="connsiteY1211" fmla="*/ 3215021 h 7598503"/>
                <a:gd name="connsiteX1212" fmla="*/ 337099 w 9060830"/>
                <a:gd name="connsiteY1212" fmla="*/ 3091108 h 759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9060830" h="7598503">
                  <a:moveTo>
                    <a:pt x="17486" y="3246437"/>
                  </a:moveTo>
                  <a:cubicBezTo>
                    <a:pt x="29730" y="3254203"/>
                    <a:pt x="45963" y="3250565"/>
                    <a:pt x="53729" y="3238321"/>
                  </a:cubicBezTo>
                  <a:cubicBezTo>
                    <a:pt x="56248" y="3234403"/>
                    <a:pt x="57438" y="3229994"/>
                    <a:pt x="57648" y="3225657"/>
                  </a:cubicBezTo>
                  <a:lnTo>
                    <a:pt x="1126965" y="3225377"/>
                  </a:lnTo>
                  <a:cubicBezTo>
                    <a:pt x="1127385" y="3233563"/>
                    <a:pt x="1131583" y="3241399"/>
                    <a:pt x="1139070" y="3246157"/>
                  </a:cubicBezTo>
                  <a:cubicBezTo>
                    <a:pt x="1148446" y="3252104"/>
                    <a:pt x="1160060" y="3251335"/>
                    <a:pt x="1168526" y="3245247"/>
                  </a:cubicBezTo>
                  <a:lnTo>
                    <a:pt x="1915643" y="4170152"/>
                  </a:lnTo>
                  <a:cubicBezTo>
                    <a:pt x="1901439" y="4182466"/>
                    <a:pt x="1897871" y="4203527"/>
                    <a:pt x="1908156" y="4219969"/>
                  </a:cubicBezTo>
                  <a:cubicBezTo>
                    <a:pt x="1915013" y="4230884"/>
                    <a:pt x="1926488" y="4237181"/>
                    <a:pt x="1938452" y="4237951"/>
                  </a:cubicBezTo>
                  <a:lnTo>
                    <a:pt x="1932365" y="4446315"/>
                  </a:lnTo>
                  <a:cubicBezTo>
                    <a:pt x="1929846" y="4446455"/>
                    <a:pt x="1927257" y="4446945"/>
                    <a:pt x="1924949" y="4448414"/>
                  </a:cubicBezTo>
                  <a:cubicBezTo>
                    <a:pt x="1917742" y="4452962"/>
                    <a:pt x="1915573" y="4462478"/>
                    <a:pt x="1920051" y="4469684"/>
                  </a:cubicBezTo>
                  <a:cubicBezTo>
                    <a:pt x="1922639" y="4473812"/>
                    <a:pt x="1926977" y="4476051"/>
                    <a:pt x="1931455" y="4476611"/>
                  </a:cubicBezTo>
                  <a:lnTo>
                    <a:pt x="1927327" y="4617596"/>
                  </a:lnTo>
                  <a:cubicBezTo>
                    <a:pt x="1924319" y="4617736"/>
                    <a:pt x="1921310" y="4618506"/>
                    <a:pt x="1918581" y="4620255"/>
                  </a:cubicBezTo>
                  <a:cubicBezTo>
                    <a:pt x="1910255" y="4625503"/>
                    <a:pt x="1907736" y="4636417"/>
                    <a:pt x="1912984" y="4644744"/>
                  </a:cubicBezTo>
                  <a:cubicBezTo>
                    <a:pt x="1916062" y="4649571"/>
                    <a:pt x="1921030" y="4652440"/>
                    <a:pt x="1926348" y="4652930"/>
                  </a:cubicBezTo>
                  <a:lnTo>
                    <a:pt x="1917392" y="4959808"/>
                  </a:lnTo>
                  <a:cubicBezTo>
                    <a:pt x="1912844" y="4959949"/>
                    <a:pt x="1908226" y="4961138"/>
                    <a:pt x="1904098" y="4963727"/>
                  </a:cubicBezTo>
                  <a:cubicBezTo>
                    <a:pt x="1891783" y="4971423"/>
                    <a:pt x="1888075" y="4987656"/>
                    <a:pt x="1895842" y="4999970"/>
                  </a:cubicBezTo>
                  <a:cubicBezTo>
                    <a:pt x="1903538" y="5012284"/>
                    <a:pt x="1919771" y="5015993"/>
                    <a:pt x="1932085" y="5008296"/>
                  </a:cubicBezTo>
                  <a:cubicBezTo>
                    <a:pt x="1944399" y="5000600"/>
                    <a:pt x="1948108" y="4984367"/>
                    <a:pt x="1940411" y="4972053"/>
                  </a:cubicBezTo>
                  <a:cubicBezTo>
                    <a:pt x="1937892" y="4968065"/>
                    <a:pt x="1934534" y="4965126"/>
                    <a:pt x="1930685" y="4963027"/>
                  </a:cubicBezTo>
                  <a:lnTo>
                    <a:pt x="2203700" y="4389571"/>
                  </a:lnTo>
                  <a:lnTo>
                    <a:pt x="3103696" y="5036004"/>
                  </a:lnTo>
                  <a:cubicBezTo>
                    <a:pt x="3103556" y="5036283"/>
                    <a:pt x="3103416" y="5036493"/>
                    <a:pt x="3103276" y="5036773"/>
                  </a:cubicBezTo>
                  <a:cubicBezTo>
                    <a:pt x="3098448" y="5047478"/>
                    <a:pt x="3103136" y="5060002"/>
                    <a:pt x="3113841" y="5064900"/>
                  </a:cubicBezTo>
                  <a:cubicBezTo>
                    <a:pt x="3124546" y="5069728"/>
                    <a:pt x="3137071" y="5065040"/>
                    <a:pt x="3141968" y="5054405"/>
                  </a:cubicBezTo>
                  <a:cubicBezTo>
                    <a:pt x="3143228" y="5051606"/>
                    <a:pt x="3143857" y="5048598"/>
                    <a:pt x="3143857" y="5045729"/>
                  </a:cubicBezTo>
                  <a:lnTo>
                    <a:pt x="3476974" y="5010745"/>
                  </a:lnTo>
                  <a:cubicBezTo>
                    <a:pt x="3478234" y="5017322"/>
                    <a:pt x="3482502" y="5023199"/>
                    <a:pt x="3489009" y="5026138"/>
                  </a:cubicBezTo>
                  <a:cubicBezTo>
                    <a:pt x="3490058" y="5026628"/>
                    <a:pt x="3491108" y="5026908"/>
                    <a:pt x="3492157" y="5027188"/>
                  </a:cubicBezTo>
                  <a:lnTo>
                    <a:pt x="3366565" y="5682436"/>
                  </a:lnTo>
                  <a:lnTo>
                    <a:pt x="3198642" y="5745897"/>
                  </a:lnTo>
                  <a:lnTo>
                    <a:pt x="2659540" y="5276553"/>
                  </a:lnTo>
                  <a:cubicBezTo>
                    <a:pt x="2671015" y="5262349"/>
                    <a:pt x="2671225" y="5241639"/>
                    <a:pt x="2659051" y="5227156"/>
                  </a:cubicBezTo>
                  <a:cubicBezTo>
                    <a:pt x="2645197" y="5210783"/>
                    <a:pt x="2620778" y="5208684"/>
                    <a:pt x="2604336" y="5222468"/>
                  </a:cubicBezTo>
                  <a:cubicBezTo>
                    <a:pt x="2594470" y="5230794"/>
                    <a:pt x="2589852" y="5243038"/>
                    <a:pt x="2590692" y="5255003"/>
                  </a:cubicBezTo>
                  <a:lnTo>
                    <a:pt x="2383657" y="5277812"/>
                  </a:lnTo>
                  <a:cubicBezTo>
                    <a:pt x="2383168" y="5275293"/>
                    <a:pt x="2382118" y="5272844"/>
                    <a:pt x="2380369" y="5270745"/>
                  </a:cubicBezTo>
                  <a:cubicBezTo>
                    <a:pt x="2374841" y="5264238"/>
                    <a:pt x="2365116" y="5263399"/>
                    <a:pt x="2358609" y="5268857"/>
                  </a:cubicBezTo>
                  <a:cubicBezTo>
                    <a:pt x="2354830" y="5272005"/>
                    <a:pt x="2353012" y="5276553"/>
                    <a:pt x="2353151" y="5281101"/>
                  </a:cubicBezTo>
                  <a:lnTo>
                    <a:pt x="2213076" y="5296494"/>
                  </a:lnTo>
                  <a:cubicBezTo>
                    <a:pt x="2212516" y="5293555"/>
                    <a:pt x="2211327" y="5290686"/>
                    <a:pt x="2209227" y="5288167"/>
                  </a:cubicBezTo>
                  <a:cubicBezTo>
                    <a:pt x="2202931" y="5280611"/>
                    <a:pt x="2191735" y="5279701"/>
                    <a:pt x="2184179" y="5285998"/>
                  </a:cubicBezTo>
                  <a:cubicBezTo>
                    <a:pt x="2179771" y="5289707"/>
                    <a:pt x="2177672" y="5295024"/>
                    <a:pt x="2177882" y="5300342"/>
                  </a:cubicBezTo>
                  <a:lnTo>
                    <a:pt x="1872682" y="5333927"/>
                  </a:lnTo>
                  <a:cubicBezTo>
                    <a:pt x="1871913" y="5329448"/>
                    <a:pt x="1870094" y="5325040"/>
                    <a:pt x="1866945" y="5321332"/>
                  </a:cubicBezTo>
                  <a:cubicBezTo>
                    <a:pt x="1857639" y="5310207"/>
                    <a:pt x="1841057" y="5308808"/>
                    <a:pt x="1829932" y="5318114"/>
                  </a:cubicBezTo>
                  <a:cubicBezTo>
                    <a:pt x="1818807" y="5327489"/>
                    <a:pt x="1817408" y="5344072"/>
                    <a:pt x="1826713" y="5355127"/>
                  </a:cubicBezTo>
                  <a:cubicBezTo>
                    <a:pt x="1836089" y="5366252"/>
                    <a:pt x="1852672" y="5367651"/>
                    <a:pt x="1863727" y="5358345"/>
                  </a:cubicBezTo>
                  <a:cubicBezTo>
                    <a:pt x="1865756" y="5356666"/>
                    <a:pt x="1867295" y="5354707"/>
                    <a:pt x="1868694" y="5352608"/>
                  </a:cubicBezTo>
                  <a:lnTo>
                    <a:pt x="2782544" y="5883664"/>
                  </a:lnTo>
                  <a:cubicBezTo>
                    <a:pt x="2782334" y="5884013"/>
                    <a:pt x="2782124" y="5884293"/>
                    <a:pt x="2781984" y="5884643"/>
                  </a:cubicBezTo>
                  <a:cubicBezTo>
                    <a:pt x="2775967" y="5897867"/>
                    <a:pt x="2781844" y="5913470"/>
                    <a:pt x="2794998" y="5919417"/>
                  </a:cubicBezTo>
                  <a:cubicBezTo>
                    <a:pt x="2797167" y="5920397"/>
                    <a:pt x="2799406" y="5920956"/>
                    <a:pt x="2801575" y="5921306"/>
                  </a:cubicBezTo>
                  <a:lnTo>
                    <a:pt x="2738884" y="6495252"/>
                  </a:lnTo>
                  <a:cubicBezTo>
                    <a:pt x="2730487" y="6494902"/>
                    <a:pt x="2722301" y="6499520"/>
                    <a:pt x="2718593" y="6507636"/>
                  </a:cubicBezTo>
                  <a:cubicBezTo>
                    <a:pt x="2713765" y="6518271"/>
                    <a:pt x="2718453" y="6530866"/>
                    <a:pt x="2729158" y="6535694"/>
                  </a:cubicBezTo>
                  <a:cubicBezTo>
                    <a:pt x="2730838" y="6536463"/>
                    <a:pt x="2732587" y="6536883"/>
                    <a:pt x="2734266" y="6537233"/>
                  </a:cubicBezTo>
                  <a:lnTo>
                    <a:pt x="2683749" y="6999860"/>
                  </a:lnTo>
                  <a:cubicBezTo>
                    <a:pt x="2670525" y="6999020"/>
                    <a:pt x="2657581" y="7006157"/>
                    <a:pt x="2651774" y="7018891"/>
                  </a:cubicBezTo>
                  <a:cubicBezTo>
                    <a:pt x="2644288" y="7035404"/>
                    <a:pt x="2651564" y="7054854"/>
                    <a:pt x="2668076" y="7062341"/>
                  </a:cubicBezTo>
                  <a:cubicBezTo>
                    <a:pt x="2684589" y="7069828"/>
                    <a:pt x="2703970" y="7062551"/>
                    <a:pt x="2711526" y="7046039"/>
                  </a:cubicBezTo>
                  <a:cubicBezTo>
                    <a:pt x="2718453" y="7030855"/>
                    <a:pt x="2712646" y="7013224"/>
                    <a:pt x="2698792" y="7004688"/>
                  </a:cubicBezTo>
                  <a:lnTo>
                    <a:pt x="3326683" y="5878626"/>
                  </a:lnTo>
                  <a:cubicBezTo>
                    <a:pt x="3331861" y="5880935"/>
                    <a:pt x="3338158" y="5880235"/>
                    <a:pt x="3342846" y="5876317"/>
                  </a:cubicBezTo>
                  <a:cubicBezTo>
                    <a:pt x="3344175" y="5875197"/>
                    <a:pt x="3345225" y="5873868"/>
                    <a:pt x="3346064" y="5872469"/>
                  </a:cubicBezTo>
                  <a:lnTo>
                    <a:pt x="3506501" y="5945585"/>
                  </a:lnTo>
                  <a:cubicBezTo>
                    <a:pt x="3503982" y="5952512"/>
                    <a:pt x="3505031" y="5960488"/>
                    <a:pt x="3510069" y="5966505"/>
                  </a:cubicBezTo>
                  <a:cubicBezTo>
                    <a:pt x="3517625" y="5975461"/>
                    <a:pt x="3530989" y="5976651"/>
                    <a:pt x="3539945" y="5969094"/>
                  </a:cubicBezTo>
                  <a:cubicBezTo>
                    <a:pt x="3540785" y="5968395"/>
                    <a:pt x="3541555" y="5967555"/>
                    <a:pt x="3542254" y="5966715"/>
                  </a:cubicBezTo>
                  <a:lnTo>
                    <a:pt x="4078977" y="6372668"/>
                  </a:lnTo>
                  <a:lnTo>
                    <a:pt x="4032168" y="6933460"/>
                  </a:lnTo>
                  <a:cubicBezTo>
                    <a:pt x="4025942" y="6933250"/>
                    <a:pt x="4019645" y="6935210"/>
                    <a:pt x="4014537" y="6939548"/>
                  </a:cubicBezTo>
                  <a:cubicBezTo>
                    <a:pt x="4003412" y="6948923"/>
                    <a:pt x="4002013" y="6965506"/>
                    <a:pt x="4011318" y="6976560"/>
                  </a:cubicBezTo>
                  <a:cubicBezTo>
                    <a:pt x="4020694" y="6987685"/>
                    <a:pt x="4037277" y="6989085"/>
                    <a:pt x="4048331" y="6979779"/>
                  </a:cubicBezTo>
                  <a:cubicBezTo>
                    <a:pt x="4050151" y="6978240"/>
                    <a:pt x="4051620" y="6976491"/>
                    <a:pt x="4052879" y="6974601"/>
                  </a:cubicBezTo>
                  <a:lnTo>
                    <a:pt x="4544053" y="7278051"/>
                  </a:lnTo>
                  <a:cubicBezTo>
                    <a:pt x="4540065" y="7285468"/>
                    <a:pt x="4540765" y="7294844"/>
                    <a:pt x="4546502" y="7301701"/>
                  </a:cubicBezTo>
                  <a:cubicBezTo>
                    <a:pt x="4554059" y="7310657"/>
                    <a:pt x="4567422" y="7311846"/>
                    <a:pt x="4576378" y="7304289"/>
                  </a:cubicBezTo>
                  <a:cubicBezTo>
                    <a:pt x="4577778" y="7303100"/>
                    <a:pt x="4578967" y="7301701"/>
                    <a:pt x="4579947" y="7300302"/>
                  </a:cubicBezTo>
                  <a:lnTo>
                    <a:pt x="4975894" y="7544909"/>
                  </a:lnTo>
                  <a:cubicBezTo>
                    <a:pt x="4969458" y="7556454"/>
                    <a:pt x="4970367" y="7571217"/>
                    <a:pt x="4979393" y="7581922"/>
                  </a:cubicBezTo>
                  <a:cubicBezTo>
                    <a:pt x="4991077" y="7595775"/>
                    <a:pt x="5011718" y="7597525"/>
                    <a:pt x="5025572" y="7585910"/>
                  </a:cubicBezTo>
                  <a:cubicBezTo>
                    <a:pt x="5039425" y="7574226"/>
                    <a:pt x="5041245" y="7553585"/>
                    <a:pt x="5029560" y="7539731"/>
                  </a:cubicBezTo>
                  <a:cubicBezTo>
                    <a:pt x="5018925" y="7527067"/>
                    <a:pt x="5000803" y="7524619"/>
                    <a:pt x="4987159" y="7533155"/>
                  </a:cubicBezTo>
                  <a:lnTo>
                    <a:pt x="4315119" y="6558153"/>
                  </a:lnTo>
                  <a:cubicBezTo>
                    <a:pt x="4315399" y="6557943"/>
                    <a:pt x="4315748" y="6557803"/>
                    <a:pt x="4316028" y="6557524"/>
                  </a:cubicBezTo>
                  <a:cubicBezTo>
                    <a:pt x="4324774" y="6550177"/>
                    <a:pt x="4327433" y="6538422"/>
                    <a:pt x="4323655" y="6528347"/>
                  </a:cubicBezTo>
                  <a:lnTo>
                    <a:pt x="4914323" y="6272754"/>
                  </a:lnTo>
                  <a:cubicBezTo>
                    <a:pt x="4915023" y="6274154"/>
                    <a:pt x="4915862" y="6275483"/>
                    <a:pt x="4916912" y="6276673"/>
                  </a:cubicBezTo>
                  <a:cubicBezTo>
                    <a:pt x="4924468" y="6285628"/>
                    <a:pt x="4937832" y="6286748"/>
                    <a:pt x="4946788" y="6279261"/>
                  </a:cubicBezTo>
                  <a:cubicBezTo>
                    <a:pt x="4948327" y="6278002"/>
                    <a:pt x="4949517" y="6276533"/>
                    <a:pt x="4950566" y="6274923"/>
                  </a:cubicBezTo>
                  <a:lnTo>
                    <a:pt x="5501422" y="6599014"/>
                  </a:lnTo>
                  <a:cubicBezTo>
                    <a:pt x="5499394" y="6602792"/>
                    <a:pt x="5498134" y="6606991"/>
                    <a:pt x="5497715" y="6611538"/>
                  </a:cubicBezTo>
                  <a:cubicBezTo>
                    <a:pt x="5496175" y="6629590"/>
                    <a:pt x="5509539" y="6645473"/>
                    <a:pt x="5527591" y="6647012"/>
                  </a:cubicBezTo>
                  <a:cubicBezTo>
                    <a:pt x="5545642" y="6648551"/>
                    <a:pt x="5561525" y="6635188"/>
                    <a:pt x="5563064" y="6617136"/>
                  </a:cubicBezTo>
                  <a:cubicBezTo>
                    <a:pt x="5564463" y="6600623"/>
                    <a:pt x="5553409" y="6586070"/>
                    <a:pt x="5537736" y="6582502"/>
                  </a:cubicBezTo>
                  <a:lnTo>
                    <a:pt x="5751977" y="5417888"/>
                  </a:lnTo>
                  <a:cubicBezTo>
                    <a:pt x="5752328" y="5417958"/>
                    <a:pt x="5752677" y="5418028"/>
                    <a:pt x="5753027" y="5418098"/>
                  </a:cubicBezTo>
                  <a:cubicBezTo>
                    <a:pt x="5764362" y="5419077"/>
                    <a:pt x="5774577" y="5412640"/>
                    <a:pt x="5779055" y="5402915"/>
                  </a:cubicBezTo>
                  <a:lnTo>
                    <a:pt x="6377420" y="5639896"/>
                  </a:lnTo>
                  <a:cubicBezTo>
                    <a:pt x="6376929" y="5641365"/>
                    <a:pt x="6376580" y="5642904"/>
                    <a:pt x="6376440" y="5644513"/>
                  </a:cubicBezTo>
                  <a:cubicBezTo>
                    <a:pt x="6375460" y="5656198"/>
                    <a:pt x="6384066" y="5666483"/>
                    <a:pt x="6395751" y="5667463"/>
                  </a:cubicBezTo>
                  <a:cubicBezTo>
                    <a:pt x="6407436" y="5668443"/>
                    <a:pt x="6417721" y="5659836"/>
                    <a:pt x="6418701" y="5648152"/>
                  </a:cubicBezTo>
                  <a:cubicBezTo>
                    <a:pt x="6419680" y="5636467"/>
                    <a:pt x="6411074" y="5626182"/>
                    <a:pt x="6399390" y="5625203"/>
                  </a:cubicBezTo>
                  <a:cubicBezTo>
                    <a:pt x="6393862" y="5624713"/>
                    <a:pt x="6388754" y="5626462"/>
                    <a:pt x="6384697" y="5629611"/>
                  </a:cubicBezTo>
                  <a:lnTo>
                    <a:pt x="5858748" y="5035164"/>
                  </a:lnTo>
                  <a:cubicBezTo>
                    <a:pt x="5863016" y="5030896"/>
                    <a:pt x="5865955" y="5025298"/>
                    <a:pt x="5866515" y="5018791"/>
                  </a:cubicBezTo>
                  <a:cubicBezTo>
                    <a:pt x="5867774" y="5004308"/>
                    <a:pt x="5857069" y="4991574"/>
                    <a:pt x="5842585" y="4990314"/>
                  </a:cubicBezTo>
                  <a:cubicBezTo>
                    <a:pt x="5839087" y="4990035"/>
                    <a:pt x="5835659" y="4990454"/>
                    <a:pt x="5832510" y="4991434"/>
                  </a:cubicBezTo>
                  <a:lnTo>
                    <a:pt x="5630583" y="4451493"/>
                  </a:lnTo>
                  <a:cubicBezTo>
                    <a:pt x="5637440" y="4448484"/>
                    <a:pt x="5642478" y="4441977"/>
                    <a:pt x="5643177" y="4434001"/>
                  </a:cubicBezTo>
                  <a:cubicBezTo>
                    <a:pt x="5644157" y="4422316"/>
                    <a:pt x="5635551" y="4412031"/>
                    <a:pt x="5623866" y="4411051"/>
                  </a:cubicBezTo>
                  <a:cubicBezTo>
                    <a:pt x="5621068" y="4410841"/>
                    <a:pt x="5618339" y="4411121"/>
                    <a:pt x="5615820" y="4411961"/>
                  </a:cubicBezTo>
                  <a:lnTo>
                    <a:pt x="5554038" y="4246767"/>
                  </a:lnTo>
                  <a:cubicBezTo>
                    <a:pt x="5558936" y="4244528"/>
                    <a:pt x="5562575" y="4240050"/>
                    <a:pt x="5563064" y="4234312"/>
                  </a:cubicBezTo>
                  <a:cubicBezTo>
                    <a:pt x="5563344" y="4231164"/>
                    <a:pt x="5562365" y="4228295"/>
                    <a:pt x="5560965" y="4225706"/>
                  </a:cubicBezTo>
                  <a:lnTo>
                    <a:pt x="5700621" y="4130970"/>
                  </a:lnTo>
                  <a:lnTo>
                    <a:pt x="5812779" y="4181627"/>
                  </a:lnTo>
                  <a:cubicBezTo>
                    <a:pt x="5810540" y="4187434"/>
                    <a:pt x="5810260" y="4194011"/>
                    <a:pt x="5812570" y="4200308"/>
                  </a:cubicBezTo>
                  <a:cubicBezTo>
                    <a:pt x="5817677" y="4213952"/>
                    <a:pt x="5832790" y="4220809"/>
                    <a:pt x="5846434" y="4215701"/>
                  </a:cubicBezTo>
                  <a:cubicBezTo>
                    <a:pt x="5860007" y="4210594"/>
                    <a:pt x="5866935" y="4195480"/>
                    <a:pt x="5861826" y="4181836"/>
                  </a:cubicBezTo>
                  <a:cubicBezTo>
                    <a:pt x="5860568" y="4178548"/>
                    <a:pt x="5858748" y="4175610"/>
                    <a:pt x="5856440" y="4173230"/>
                  </a:cubicBezTo>
                  <a:lnTo>
                    <a:pt x="6146596" y="3873068"/>
                  </a:lnTo>
                  <a:lnTo>
                    <a:pt x="6448716" y="3899656"/>
                  </a:lnTo>
                  <a:cubicBezTo>
                    <a:pt x="6448716" y="3901406"/>
                    <a:pt x="6448997" y="3903224"/>
                    <a:pt x="6449626" y="3904974"/>
                  </a:cubicBezTo>
                  <a:cubicBezTo>
                    <a:pt x="6452635" y="3912950"/>
                    <a:pt x="6461521" y="3917008"/>
                    <a:pt x="6469497" y="3914000"/>
                  </a:cubicBezTo>
                  <a:cubicBezTo>
                    <a:pt x="6477473" y="3910991"/>
                    <a:pt x="6481532" y="3902105"/>
                    <a:pt x="6478523" y="3894129"/>
                  </a:cubicBezTo>
                  <a:cubicBezTo>
                    <a:pt x="6475515" y="3886152"/>
                    <a:pt x="6466629" y="3882095"/>
                    <a:pt x="6458652" y="3885103"/>
                  </a:cubicBezTo>
                  <a:cubicBezTo>
                    <a:pt x="6456483" y="3885943"/>
                    <a:pt x="6454594" y="3887202"/>
                    <a:pt x="6453054" y="3888811"/>
                  </a:cubicBezTo>
                  <a:lnTo>
                    <a:pt x="6288001" y="3755173"/>
                  </a:lnTo>
                  <a:cubicBezTo>
                    <a:pt x="6291989" y="3749575"/>
                    <a:pt x="6293248" y="3742229"/>
                    <a:pt x="6290659" y="3735302"/>
                  </a:cubicBezTo>
                  <a:cubicBezTo>
                    <a:pt x="6289680" y="3732643"/>
                    <a:pt x="6288211" y="3730404"/>
                    <a:pt x="6286391" y="3728445"/>
                  </a:cubicBezTo>
                  <a:lnTo>
                    <a:pt x="6408835" y="3601804"/>
                  </a:lnTo>
                  <a:cubicBezTo>
                    <a:pt x="6412963" y="3605232"/>
                    <a:pt x="6418701" y="3606491"/>
                    <a:pt x="6424088" y="3604462"/>
                  </a:cubicBezTo>
                  <a:cubicBezTo>
                    <a:pt x="6432064" y="3601453"/>
                    <a:pt x="6436123" y="3592568"/>
                    <a:pt x="6433114" y="3584591"/>
                  </a:cubicBezTo>
                  <a:cubicBezTo>
                    <a:pt x="6432414" y="3582702"/>
                    <a:pt x="6431365" y="3581093"/>
                    <a:pt x="6430106" y="3579693"/>
                  </a:cubicBezTo>
                  <a:lnTo>
                    <a:pt x="6527640" y="3478800"/>
                  </a:lnTo>
                  <a:lnTo>
                    <a:pt x="6822835" y="3463967"/>
                  </a:lnTo>
                  <a:cubicBezTo>
                    <a:pt x="6822974" y="3465296"/>
                    <a:pt x="6823044" y="3466695"/>
                    <a:pt x="6823324" y="3468025"/>
                  </a:cubicBezTo>
                  <a:cubicBezTo>
                    <a:pt x="6827243" y="3485727"/>
                    <a:pt x="6844804" y="3496852"/>
                    <a:pt x="6862506" y="3492864"/>
                  </a:cubicBezTo>
                  <a:cubicBezTo>
                    <a:pt x="6880208" y="3488945"/>
                    <a:pt x="6891333" y="3471383"/>
                    <a:pt x="6887345" y="3453682"/>
                  </a:cubicBezTo>
                  <a:cubicBezTo>
                    <a:pt x="6883426" y="3435980"/>
                    <a:pt x="6865864" y="3424855"/>
                    <a:pt x="6848163" y="3428843"/>
                  </a:cubicBezTo>
                  <a:cubicBezTo>
                    <a:pt x="6845154" y="3429543"/>
                    <a:pt x="6842425" y="3430732"/>
                    <a:pt x="6839837" y="3432062"/>
                  </a:cubicBezTo>
                  <a:lnTo>
                    <a:pt x="6750768" y="3282680"/>
                  </a:lnTo>
                  <a:cubicBezTo>
                    <a:pt x="6759514" y="3276803"/>
                    <a:pt x="6763922" y="3266168"/>
                    <a:pt x="6761822" y="3255673"/>
                  </a:cubicBezTo>
                  <a:lnTo>
                    <a:pt x="7194224" y="3142675"/>
                  </a:lnTo>
                  <a:cubicBezTo>
                    <a:pt x="7194504" y="3143514"/>
                    <a:pt x="7194574" y="3144354"/>
                    <a:pt x="7194853" y="3145124"/>
                  </a:cubicBezTo>
                  <a:cubicBezTo>
                    <a:pt x="7202410" y="3165204"/>
                    <a:pt x="7224730" y="3175350"/>
                    <a:pt x="7244810" y="3167863"/>
                  </a:cubicBezTo>
                  <a:cubicBezTo>
                    <a:pt x="7264891" y="3160376"/>
                    <a:pt x="7275037" y="3137987"/>
                    <a:pt x="7267550" y="3117906"/>
                  </a:cubicBezTo>
                  <a:cubicBezTo>
                    <a:pt x="7263002" y="3105802"/>
                    <a:pt x="7253067" y="3097405"/>
                    <a:pt x="7241452" y="3094187"/>
                  </a:cubicBezTo>
                  <a:lnTo>
                    <a:pt x="7289170" y="2891420"/>
                  </a:lnTo>
                  <a:cubicBezTo>
                    <a:pt x="7291689" y="2891840"/>
                    <a:pt x="7294347" y="2891630"/>
                    <a:pt x="7296937" y="2890721"/>
                  </a:cubicBezTo>
                  <a:cubicBezTo>
                    <a:pt x="7304912" y="2887712"/>
                    <a:pt x="7308971" y="2878826"/>
                    <a:pt x="7305962" y="2870850"/>
                  </a:cubicBezTo>
                  <a:cubicBezTo>
                    <a:pt x="7304213" y="2866232"/>
                    <a:pt x="7300574" y="2863013"/>
                    <a:pt x="7296236" y="2861614"/>
                  </a:cubicBezTo>
                  <a:lnTo>
                    <a:pt x="7328491" y="2724477"/>
                  </a:lnTo>
                  <a:cubicBezTo>
                    <a:pt x="7331430" y="2724967"/>
                    <a:pt x="7334579" y="2724757"/>
                    <a:pt x="7337588" y="2723638"/>
                  </a:cubicBezTo>
                  <a:cubicBezTo>
                    <a:pt x="7346823" y="2720209"/>
                    <a:pt x="7351441" y="2709994"/>
                    <a:pt x="7348013" y="2700758"/>
                  </a:cubicBezTo>
                  <a:cubicBezTo>
                    <a:pt x="7345983" y="2695370"/>
                    <a:pt x="7341645" y="2691662"/>
                    <a:pt x="7336608" y="2690053"/>
                  </a:cubicBezTo>
                  <a:lnTo>
                    <a:pt x="7406926" y="2391220"/>
                  </a:lnTo>
                  <a:cubicBezTo>
                    <a:pt x="7411404" y="2391990"/>
                    <a:pt x="7416161" y="2391780"/>
                    <a:pt x="7420709" y="2390031"/>
                  </a:cubicBezTo>
                  <a:cubicBezTo>
                    <a:pt x="7434283" y="2384923"/>
                    <a:pt x="7441210" y="2369740"/>
                    <a:pt x="7436102" y="2356167"/>
                  </a:cubicBezTo>
                  <a:cubicBezTo>
                    <a:pt x="7434703" y="2352458"/>
                    <a:pt x="7432604" y="2349380"/>
                    <a:pt x="7429945" y="2346791"/>
                  </a:cubicBezTo>
                  <a:lnTo>
                    <a:pt x="7607523" y="2146893"/>
                  </a:lnTo>
                  <a:lnTo>
                    <a:pt x="7873611" y="2568309"/>
                  </a:lnTo>
                  <a:cubicBezTo>
                    <a:pt x="7868573" y="2571947"/>
                    <a:pt x="7864655" y="2577265"/>
                    <a:pt x="7863186" y="2583772"/>
                  </a:cubicBezTo>
                  <a:cubicBezTo>
                    <a:pt x="7859967" y="2597905"/>
                    <a:pt x="7868783" y="2612039"/>
                    <a:pt x="7882917" y="2615257"/>
                  </a:cubicBezTo>
                  <a:cubicBezTo>
                    <a:pt x="7897050" y="2618476"/>
                    <a:pt x="7911184" y="2609660"/>
                    <a:pt x="7914403" y="2595527"/>
                  </a:cubicBezTo>
                  <a:cubicBezTo>
                    <a:pt x="7914962" y="2593217"/>
                    <a:pt x="7915032" y="2590909"/>
                    <a:pt x="7914962" y="2588670"/>
                  </a:cubicBezTo>
                  <a:lnTo>
                    <a:pt x="8489818" y="2535004"/>
                  </a:lnTo>
                  <a:cubicBezTo>
                    <a:pt x="8491146" y="2543330"/>
                    <a:pt x="8497304" y="2550397"/>
                    <a:pt x="8505980" y="2552356"/>
                  </a:cubicBezTo>
                  <a:cubicBezTo>
                    <a:pt x="8517384" y="2554945"/>
                    <a:pt x="8528789" y="2547808"/>
                    <a:pt x="8531378" y="2536404"/>
                  </a:cubicBezTo>
                  <a:cubicBezTo>
                    <a:pt x="8531798" y="2534584"/>
                    <a:pt x="8531868" y="2532835"/>
                    <a:pt x="8531868" y="2531086"/>
                  </a:cubicBezTo>
                  <a:lnTo>
                    <a:pt x="8995265" y="2487846"/>
                  </a:lnTo>
                  <a:cubicBezTo>
                    <a:pt x="8997084" y="2500930"/>
                    <a:pt x="9006670" y="2512195"/>
                    <a:pt x="9020313" y="2515343"/>
                  </a:cubicBezTo>
                  <a:cubicBezTo>
                    <a:pt x="9037945" y="2519402"/>
                    <a:pt x="9055577" y="2508346"/>
                    <a:pt x="9059565" y="2490715"/>
                  </a:cubicBezTo>
                  <a:cubicBezTo>
                    <a:pt x="9063624" y="2473083"/>
                    <a:pt x="9052568" y="2455451"/>
                    <a:pt x="9034936" y="2451393"/>
                  </a:cubicBezTo>
                  <a:cubicBezTo>
                    <a:pt x="9018844" y="2447685"/>
                    <a:pt x="9002891" y="2456640"/>
                    <a:pt x="8997154" y="2471683"/>
                  </a:cubicBezTo>
                  <a:lnTo>
                    <a:pt x="7873401" y="2098195"/>
                  </a:lnTo>
                  <a:cubicBezTo>
                    <a:pt x="7873471" y="2097845"/>
                    <a:pt x="7873681" y="2097566"/>
                    <a:pt x="7873751" y="2097216"/>
                  </a:cubicBezTo>
                  <a:cubicBezTo>
                    <a:pt x="7876270" y="2086161"/>
                    <a:pt x="7871372" y="2075106"/>
                    <a:pt x="7862276" y="2069298"/>
                  </a:cubicBezTo>
                  <a:lnTo>
                    <a:pt x="8179860" y="1509556"/>
                  </a:lnTo>
                  <a:cubicBezTo>
                    <a:pt x="8181259" y="1510186"/>
                    <a:pt x="8182729" y="1510746"/>
                    <a:pt x="8184268" y="1511165"/>
                  </a:cubicBezTo>
                  <a:cubicBezTo>
                    <a:pt x="8195673" y="1513754"/>
                    <a:pt x="8207078" y="1506617"/>
                    <a:pt x="8209666" y="1495213"/>
                  </a:cubicBezTo>
                  <a:cubicBezTo>
                    <a:pt x="8212255" y="1483808"/>
                    <a:pt x="8205118" y="1472403"/>
                    <a:pt x="8193714" y="1469744"/>
                  </a:cubicBezTo>
                  <a:cubicBezTo>
                    <a:pt x="8182309" y="1467156"/>
                    <a:pt x="8170904" y="1474292"/>
                    <a:pt x="8168315" y="1485697"/>
                  </a:cubicBezTo>
                  <a:cubicBezTo>
                    <a:pt x="8166636" y="1493044"/>
                    <a:pt x="8169015" y="1500250"/>
                    <a:pt x="8173843" y="1505288"/>
                  </a:cubicBezTo>
                  <a:lnTo>
                    <a:pt x="7655102" y="2089869"/>
                  </a:lnTo>
                  <a:lnTo>
                    <a:pt x="7575338" y="2089729"/>
                  </a:lnTo>
                  <a:lnTo>
                    <a:pt x="7503831" y="1976451"/>
                  </a:lnTo>
                  <a:cubicBezTo>
                    <a:pt x="7508869" y="1972813"/>
                    <a:pt x="7512787" y="1967565"/>
                    <a:pt x="7514256" y="1960988"/>
                  </a:cubicBezTo>
                  <a:cubicBezTo>
                    <a:pt x="7517475" y="1946785"/>
                    <a:pt x="7508659" y="1932721"/>
                    <a:pt x="7494456" y="1929503"/>
                  </a:cubicBezTo>
                  <a:cubicBezTo>
                    <a:pt x="7480322" y="1926284"/>
                    <a:pt x="7466188" y="1935100"/>
                    <a:pt x="7462970" y="1949234"/>
                  </a:cubicBezTo>
                  <a:cubicBezTo>
                    <a:pt x="7462201" y="1952662"/>
                    <a:pt x="7462131" y="1956091"/>
                    <a:pt x="7462690" y="1959379"/>
                  </a:cubicBezTo>
                  <a:lnTo>
                    <a:pt x="6899939" y="2084552"/>
                  </a:lnTo>
                  <a:cubicBezTo>
                    <a:pt x="6897840" y="2077345"/>
                    <a:pt x="6892172" y="2071467"/>
                    <a:pt x="6884336" y="2069648"/>
                  </a:cubicBezTo>
                  <a:cubicBezTo>
                    <a:pt x="6872931" y="2067060"/>
                    <a:pt x="6861526" y="2074196"/>
                    <a:pt x="6858938" y="2085601"/>
                  </a:cubicBezTo>
                  <a:cubicBezTo>
                    <a:pt x="6858308" y="2088330"/>
                    <a:pt x="6858308" y="2091059"/>
                    <a:pt x="6858658" y="2093647"/>
                  </a:cubicBezTo>
                  <a:lnTo>
                    <a:pt x="6686537" y="2131920"/>
                  </a:lnTo>
                  <a:cubicBezTo>
                    <a:pt x="6684998" y="2126742"/>
                    <a:pt x="6681010" y="2122544"/>
                    <a:pt x="6675412" y="2121215"/>
                  </a:cubicBezTo>
                  <a:cubicBezTo>
                    <a:pt x="6667086" y="2119326"/>
                    <a:pt x="6658830" y="2124503"/>
                    <a:pt x="6656941" y="2132829"/>
                  </a:cubicBezTo>
                  <a:cubicBezTo>
                    <a:pt x="6656521" y="2134788"/>
                    <a:pt x="6656521" y="2136678"/>
                    <a:pt x="6656801" y="2138497"/>
                  </a:cubicBezTo>
                  <a:lnTo>
                    <a:pt x="6458302" y="2182646"/>
                  </a:lnTo>
                  <a:lnTo>
                    <a:pt x="6657850" y="1866532"/>
                  </a:lnTo>
                  <a:cubicBezTo>
                    <a:pt x="6663308" y="1869540"/>
                    <a:pt x="6669745" y="1870730"/>
                    <a:pt x="6676322" y="1869331"/>
                  </a:cubicBezTo>
                  <a:cubicBezTo>
                    <a:pt x="6690526" y="1866182"/>
                    <a:pt x="6699412" y="1852119"/>
                    <a:pt x="6696263" y="1837985"/>
                  </a:cubicBezTo>
                  <a:cubicBezTo>
                    <a:pt x="6693114" y="1823781"/>
                    <a:pt x="6679051" y="1814896"/>
                    <a:pt x="6664847" y="1818044"/>
                  </a:cubicBezTo>
                  <a:cubicBezTo>
                    <a:pt x="6661419" y="1818814"/>
                    <a:pt x="6658270" y="1820283"/>
                    <a:pt x="6655542" y="1822172"/>
                  </a:cubicBezTo>
                  <a:lnTo>
                    <a:pt x="6300525" y="1368011"/>
                  </a:lnTo>
                  <a:cubicBezTo>
                    <a:pt x="6306122" y="1363044"/>
                    <a:pt x="6308991" y="1355347"/>
                    <a:pt x="6307242" y="1347581"/>
                  </a:cubicBezTo>
                  <a:cubicBezTo>
                    <a:pt x="6305212" y="1338485"/>
                    <a:pt x="6297656" y="1332188"/>
                    <a:pt x="6288910" y="1331208"/>
                  </a:cubicBezTo>
                  <a:lnTo>
                    <a:pt x="6318646" y="642375"/>
                  </a:lnTo>
                  <a:cubicBezTo>
                    <a:pt x="6319696" y="642305"/>
                    <a:pt x="6320746" y="642235"/>
                    <a:pt x="6321795" y="642025"/>
                  </a:cubicBezTo>
                  <a:cubicBezTo>
                    <a:pt x="6331381" y="639926"/>
                    <a:pt x="6337398" y="630411"/>
                    <a:pt x="6335299" y="620825"/>
                  </a:cubicBezTo>
                  <a:cubicBezTo>
                    <a:pt x="6333130" y="611239"/>
                    <a:pt x="6323684" y="605222"/>
                    <a:pt x="6314028" y="607321"/>
                  </a:cubicBezTo>
                  <a:cubicBezTo>
                    <a:pt x="6309620" y="608301"/>
                    <a:pt x="6306052" y="610890"/>
                    <a:pt x="6303603" y="614248"/>
                  </a:cubicBezTo>
                  <a:lnTo>
                    <a:pt x="5847903" y="335216"/>
                  </a:lnTo>
                  <a:cubicBezTo>
                    <a:pt x="5852451" y="327170"/>
                    <a:pt x="5854270" y="317515"/>
                    <a:pt x="5852102" y="307789"/>
                  </a:cubicBezTo>
                  <a:cubicBezTo>
                    <a:pt x="5847414" y="286869"/>
                    <a:pt x="5826703" y="273715"/>
                    <a:pt x="5805782" y="278403"/>
                  </a:cubicBezTo>
                  <a:cubicBezTo>
                    <a:pt x="5793188" y="281201"/>
                    <a:pt x="5783463" y="289947"/>
                    <a:pt x="5778705" y="300932"/>
                  </a:cubicBezTo>
                  <a:lnTo>
                    <a:pt x="5584544" y="225577"/>
                  </a:lnTo>
                  <a:cubicBezTo>
                    <a:pt x="5585244" y="223128"/>
                    <a:pt x="5585454" y="220469"/>
                    <a:pt x="5584894" y="217810"/>
                  </a:cubicBezTo>
                  <a:cubicBezTo>
                    <a:pt x="5583075" y="209484"/>
                    <a:pt x="5574819" y="204237"/>
                    <a:pt x="5566493" y="206126"/>
                  </a:cubicBezTo>
                  <a:cubicBezTo>
                    <a:pt x="5561665" y="207175"/>
                    <a:pt x="5557957" y="210394"/>
                    <a:pt x="5555997" y="214452"/>
                  </a:cubicBezTo>
                  <a:lnTo>
                    <a:pt x="5424668" y="163515"/>
                  </a:lnTo>
                  <a:cubicBezTo>
                    <a:pt x="5425577" y="160647"/>
                    <a:pt x="5425787" y="157568"/>
                    <a:pt x="5425088" y="154350"/>
                  </a:cubicBezTo>
                  <a:cubicBezTo>
                    <a:pt x="5422919" y="144764"/>
                    <a:pt x="5413473" y="138747"/>
                    <a:pt x="5403888" y="140846"/>
                  </a:cubicBezTo>
                  <a:cubicBezTo>
                    <a:pt x="5398290" y="142105"/>
                    <a:pt x="5393952" y="145884"/>
                    <a:pt x="5391713" y="150711"/>
                  </a:cubicBezTo>
                  <a:lnTo>
                    <a:pt x="5105475" y="39672"/>
                  </a:lnTo>
                  <a:cubicBezTo>
                    <a:pt x="5106875" y="35334"/>
                    <a:pt x="5107294" y="30577"/>
                    <a:pt x="5106244" y="25819"/>
                  </a:cubicBezTo>
                  <a:cubicBezTo>
                    <a:pt x="5103096" y="11685"/>
                    <a:pt x="5089032" y="2729"/>
                    <a:pt x="5074899" y="5878"/>
                  </a:cubicBezTo>
                  <a:cubicBezTo>
                    <a:pt x="5060765" y="9027"/>
                    <a:pt x="5051810" y="23090"/>
                    <a:pt x="5054958" y="37224"/>
                  </a:cubicBezTo>
                  <a:cubicBezTo>
                    <a:pt x="5058106" y="51427"/>
                    <a:pt x="5072170" y="60313"/>
                    <a:pt x="5086304" y="57164"/>
                  </a:cubicBezTo>
                  <a:cubicBezTo>
                    <a:pt x="5090852" y="56115"/>
                    <a:pt x="5094769" y="53946"/>
                    <a:pt x="5098059" y="51007"/>
                  </a:cubicBezTo>
                  <a:lnTo>
                    <a:pt x="5854410" y="806939"/>
                  </a:lnTo>
                  <a:cubicBezTo>
                    <a:pt x="5848953" y="813027"/>
                    <a:pt x="5846364" y="821563"/>
                    <a:pt x="5848323" y="830169"/>
                  </a:cubicBezTo>
                  <a:cubicBezTo>
                    <a:pt x="5851471" y="844302"/>
                    <a:pt x="5865535" y="853258"/>
                    <a:pt x="5879739" y="850110"/>
                  </a:cubicBezTo>
                  <a:cubicBezTo>
                    <a:pt x="5883167" y="849340"/>
                    <a:pt x="5886315" y="847941"/>
                    <a:pt x="5889044" y="845981"/>
                  </a:cubicBezTo>
                  <a:lnTo>
                    <a:pt x="6145057" y="1173571"/>
                  </a:lnTo>
                  <a:cubicBezTo>
                    <a:pt x="6141418" y="1177209"/>
                    <a:pt x="6139599" y="1182457"/>
                    <a:pt x="6140858" y="1187844"/>
                  </a:cubicBezTo>
                  <a:cubicBezTo>
                    <a:pt x="6142747" y="1196170"/>
                    <a:pt x="6150934" y="1201418"/>
                    <a:pt x="6159260" y="1199529"/>
                  </a:cubicBezTo>
                  <a:cubicBezTo>
                    <a:pt x="6160939" y="1199179"/>
                    <a:pt x="6162479" y="1198479"/>
                    <a:pt x="6163878" y="1197640"/>
                  </a:cubicBezTo>
                  <a:lnTo>
                    <a:pt x="6272468" y="1336596"/>
                  </a:lnTo>
                  <a:cubicBezTo>
                    <a:pt x="6267080" y="1341563"/>
                    <a:pt x="6264281" y="1349120"/>
                    <a:pt x="6265961" y="1356816"/>
                  </a:cubicBezTo>
                  <a:cubicBezTo>
                    <a:pt x="6267920" y="1365702"/>
                    <a:pt x="6275267" y="1371999"/>
                    <a:pt x="6283803" y="1373119"/>
                  </a:cubicBezTo>
                  <a:lnTo>
                    <a:pt x="6244271" y="1946575"/>
                  </a:lnTo>
                  <a:lnTo>
                    <a:pt x="5778495" y="2060552"/>
                  </a:lnTo>
                  <a:cubicBezTo>
                    <a:pt x="5774717" y="2047398"/>
                    <a:pt x="5764292" y="2036554"/>
                    <a:pt x="5750018" y="2033265"/>
                  </a:cubicBezTo>
                  <a:cubicBezTo>
                    <a:pt x="5729098" y="2028507"/>
                    <a:pt x="5708317" y="2041521"/>
                    <a:pt x="5703489" y="2062442"/>
                  </a:cubicBezTo>
                  <a:cubicBezTo>
                    <a:pt x="5700621" y="2075036"/>
                    <a:pt x="5704260" y="2087560"/>
                    <a:pt x="5712166" y="2096586"/>
                  </a:cubicBezTo>
                  <a:lnTo>
                    <a:pt x="5560546" y="2239600"/>
                  </a:lnTo>
                  <a:cubicBezTo>
                    <a:pt x="5558656" y="2237921"/>
                    <a:pt x="5556488" y="2236452"/>
                    <a:pt x="5553829" y="2235822"/>
                  </a:cubicBezTo>
                  <a:cubicBezTo>
                    <a:pt x="5545502" y="2233933"/>
                    <a:pt x="5537247" y="2239111"/>
                    <a:pt x="5535357" y="2247437"/>
                  </a:cubicBezTo>
                  <a:cubicBezTo>
                    <a:pt x="5534238" y="2252194"/>
                    <a:pt x="5535707" y="2256812"/>
                    <a:pt x="5538506" y="2260381"/>
                  </a:cubicBezTo>
                  <a:lnTo>
                    <a:pt x="5435723" y="2357286"/>
                  </a:lnTo>
                  <a:cubicBezTo>
                    <a:pt x="5433554" y="2355257"/>
                    <a:pt x="5430965" y="2353578"/>
                    <a:pt x="5427817" y="2352808"/>
                  </a:cubicBezTo>
                  <a:cubicBezTo>
                    <a:pt x="5418231" y="2350569"/>
                    <a:pt x="5408715" y="2356586"/>
                    <a:pt x="5406546" y="2366172"/>
                  </a:cubicBezTo>
                  <a:cubicBezTo>
                    <a:pt x="5405287" y="2371699"/>
                    <a:pt x="5406966" y="2377087"/>
                    <a:pt x="5410325" y="2381215"/>
                  </a:cubicBezTo>
                  <a:lnTo>
                    <a:pt x="5186777" y="2592028"/>
                  </a:lnTo>
                  <a:cubicBezTo>
                    <a:pt x="5183489" y="2588879"/>
                    <a:pt x="5179361" y="2586501"/>
                    <a:pt x="5174603" y="2585381"/>
                  </a:cubicBezTo>
                  <a:cubicBezTo>
                    <a:pt x="5160469" y="2582163"/>
                    <a:pt x="5146336" y="2590978"/>
                    <a:pt x="5143117" y="2605112"/>
                  </a:cubicBezTo>
                  <a:cubicBezTo>
                    <a:pt x="5139899" y="2619245"/>
                    <a:pt x="5148715" y="2633379"/>
                    <a:pt x="5162849" y="2636598"/>
                  </a:cubicBezTo>
                  <a:cubicBezTo>
                    <a:pt x="5168166" y="2637857"/>
                    <a:pt x="5173553" y="2637297"/>
                    <a:pt x="5178241" y="2635478"/>
                  </a:cubicBezTo>
                  <a:lnTo>
                    <a:pt x="5466089" y="3267497"/>
                  </a:lnTo>
                  <a:cubicBezTo>
                    <a:pt x="5461541" y="3269806"/>
                    <a:pt x="5457483" y="3272885"/>
                    <a:pt x="5454125" y="3276803"/>
                  </a:cubicBezTo>
                  <a:lnTo>
                    <a:pt x="5291450" y="3146453"/>
                  </a:lnTo>
                  <a:cubicBezTo>
                    <a:pt x="5292919" y="3144354"/>
                    <a:pt x="5294038" y="3141975"/>
                    <a:pt x="5294248" y="3139246"/>
                  </a:cubicBezTo>
                  <a:cubicBezTo>
                    <a:pt x="5295017" y="3130710"/>
                    <a:pt x="5288651" y="3123294"/>
                    <a:pt x="5280184" y="3122524"/>
                  </a:cubicBezTo>
                  <a:cubicBezTo>
                    <a:pt x="5275287" y="3122104"/>
                    <a:pt x="5270949" y="3124133"/>
                    <a:pt x="5267800" y="3127422"/>
                  </a:cubicBezTo>
                  <a:lnTo>
                    <a:pt x="5157740" y="3039192"/>
                  </a:lnTo>
                  <a:cubicBezTo>
                    <a:pt x="5159420" y="3036743"/>
                    <a:pt x="5160609" y="3033875"/>
                    <a:pt x="5160889" y="3030656"/>
                  </a:cubicBezTo>
                  <a:cubicBezTo>
                    <a:pt x="5161729" y="3020861"/>
                    <a:pt x="5154522" y="3012255"/>
                    <a:pt x="5144727" y="3011415"/>
                  </a:cubicBezTo>
                  <a:cubicBezTo>
                    <a:pt x="5138990" y="3010925"/>
                    <a:pt x="5133742" y="3013234"/>
                    <a:pt x="5130174" y="3017152"/>
                  </a:cubicBezTo>
                  <a:lnTo>
                    <a:pt x="4890604" y="2825161"/>
                  </a:lnTo>
                  <a:cubicBezTo>
                    <a:pt x="4893263" y="2821452"/>
                    <a:pt x="4895082" y="2817044"/>
                    <a:pt x="4895501" y="2812217"/>
                  </a:cubicBezTo>
                  <a:cubicBezTo>
                    <a:pt x="4896761" y="2797803"/>
                    <a:pt x="4886056" y="2784999"/>
                    <a:pt x="4871573" y="2783810"/>
                  </a:cubicBezTo>
                  <a:cubicBezTo>
                    <a:pt x="4857089" y="2782550"/>
                    <a:pt x="4844355" y="2793255"/>
                    <a:pt x="4843165" y="2807739"/>
                  </a:cubicBezTo>
                  <a:cubicBezTo>
                    <a:pt x="4841976" y="2821242"/>
                    <a:pt x="4851352" y="2833137"/>
                    <a:pt x="4864296" y="2835656"/>
                  </a:cubicBezTo>
                  <a:lnTo>
                    <a:pt x="4667476" y="4252154"/>
                  </a:lnTo>
                  <a:cubicBezTo>
                    <a:pt x="4664607" y="4252014"/>
                    <a:pt x="4661669" y="4252364"/>
                    <a:pt x="4658871" y="4253414"/>
                  </a:cubicBezTo>
                  <a:cubicBezTo>
                    <a:pt x="4650125" y="4256702"/>
                    <a:pt x="4644877" y="4265168"/>
                    <a:pt x="4645226" y="4274054"/>
                  </a:cubicBezTo>
                  <a:lnTo>
                    <a:pt x="3743901" y="4388452"/>
                  </a:lnTo>
                  <a:cubicBezTo>
                    <a:pt x="3742362" y="4379636"/>
                    <a:pt x="3737394" y="4371449"/>
                    <a:pt x="3729278" y="4366272"/>
                  </a:cubicBezTo>
                  <a:cubicBezTo>
                    <a:pt x="3714025" y="4356546"/>
                    <a:pt x="3693735" y="4361094"/>
                    <a:pt x="3684009" y="4376417"/>
                  </a:cubicBezTo>
                  <a:cubicBezTo>
                    <a:pt x="3682330" y="4379006"/>
                    <a:pt x="3681280" y="4381805"/>
                    <a:pt x="3680440" y="4384603"/>
                  </a:cubicBezTo>
                  <a:lnTo>
                    <a:pt x="3511818" y="4341923"/>
                  </a:lnTo>
                  <a:cubicBezTo>
                    <a:pt x="3513847" y="4331568"/>
                    <a:pt x="3509439" y="4320932"/>
                    <a:pt x="3500553" y="4314985"/>
                  </a:cubicBezTo>
                  <a:lnTo>
                    <a:pt x="3726409" y="3929323"/>
                  </a:lnTo>
                  <a:cubicBezTo>
                    <a:pt x="3727179" y="3929743"/>
                    <a:pt x="3727809" y="3930232"/>
                    <a:pt x="3728648" y="3930582"/>
                  </a:cubicBezTo>
                  <a:cubicBezTo>
                    <a:pt x="3748169" y="3939468"/>
                    <a:pt x="3771189" y="3930862"/>
                    <a:pt x="3780075" y="3911341"/>
                  </a:cubicBezTo>
                  <a:cubicBezTo>
                    <a:pt x="3788961" y="3891820"/>
                    <a:pt x="3780355" y="3868800"/>
                    <a:pt x="3760833" y="3859914"/>
                  </a:cubicBezTo>
                  <a:cubicBezTo>
                    <a:pt x="3749079" y="3854527"/>
                    <a:pt x="3736065" y="3855646"/>
                    <a:pt x="3725640" y="3861594"/>
                  </a:cubicBezTo>
                  <a:lnTo>
                    <a:pt x="3615930" y="3684365"/>
                  </a:lnTo>
                  <a:cubicBezTo>
                    <a:pt x="3617959" y="3682826"/>
                    <a:pt x="3619849" y="3681007"/>
                    <a:pt x="3620968" y="3678488"/>
                  </a:cubicBezTo>
                  <a:cubicBezTo>
                    <a:pt x="3624466" y="3670722"/>
                    <a:pt x="3621038" y="3661556"/>
                    <a:pt x="3613272" y="3658057"/>
                  </a:cubicBezTo>
                  <a:cubicBezTo>
                    <a:pt x="3608793" y="3656029"/>
                    <a:pt x="3603966" y="3656518"/>
                    <a:pt x="3599977" y="3658547"/>
                  </a:cubicBezTo>
                  <a:lnTo>
                    <a:pt x="3525742" y="3538622"/>
                  </a:lnTo>
                  <a:cubicBezTo>
                    <a:pt x="3528190" y="3536873"/>
                    <a:pt x="3530289" y="3534564"/>
                    <a:pt x="3531619" y="3531626"/>
                  </a:cubicBezTo>
                  <a:cubicBezTo>
                    <a:pt x="3535677" y="3522670"/>
                    <a:pt x="3531759" y="3512175"/>
                    <a:pt x="3522803" y="3508117"/>
                  </a:cubicBezTo>
                  <a:cubicBezTo>
                    <a:pt x="3517625" y="3505738"/>
                    <a:pt x="3511888" y="3506157"/>
                    <a:pt x="3507200" y="3508606"/>
                  </a:cubicBezTo>
                  <a:lnTo>
                    <a:pt x="3345575" y="3247556"/>
                  </a:lnTo>
                  <a:cubicBezTo>
                    <a:pt x="3349283" y="3244967"/>
                    <a:pt x="3352501" y="3241399"/>
                    <a:pt x="3354530" y="3236991"/>
                  </a:cubicBezTo>
                  <a:cubicBezTo>
                    <a:pt x="3357259" y="3230974"/>
                    <a:pt x="3357469" y="3224467"/>
                    <a:pt x="3355650" y="3218590"/>
                  </a:cubicBezTo>
                  <a:lnTo>
                    <a:pt x="3802534" y="3057384"/>
                  </a:lnTo>
                  <a:cubicBezTo>
                    <a:pt x="3803094" y="3058643"/>
                    <a:pt x="3803654" y="3059903"/>
                    <a:pt x="3804354" y="3061092"/>
                  </a:cubicBezTo>
                  <a:cubicBezTo>
                    <a:pt x="3812050" y="3073407"/>
                    <a:pt x="3828282" y="3077115"/>
                    <a:pt x="3840597" y="3069418"/>
                  </a:cubicBezTo>
                  <a:cubicBezTo>
                    <a:pt x="3852911" y="3061722"/>
                    <a:pt x="3856619" y="3045489"/>
                    <a:pt x="3848853" y="3033175"/>
                  </a:cubicBezTo>
                  <a:cubicBezTo>
                    <a:pt x="3847594" y="3031146"/>
                    <a:pt x="3846054" y="3029467"/>
                    <a:pt x="3844375" y="3027927"/>
                  </a:cubicBezTo>
                  <a:lnTo>
                    <a:pt x="4212966" y="2583492"/>
                  </a:lnTo>
                  <a:cubicBezTo>
                    <a:pt x="4219753" y="2588460"/>
                    <a:pt x="4229128" y="2589089"/>
                    <a:pt x="4236685" y="2584332"/>
                  </a:cubicBezTo>
                  <a:cubicBezTo>
                    <a:pt x="4246620" y="2578104"/>
                    <a:pt x="4249629" y="2565020"/>
                    <a:pt x="4243402" y="2555085"/>
                  </a:cubicBezTo>
                  <a:cubicBezTo>
                    <a:pt x="4242422" y="2553546"/>
                    <a:pt x="4241232" y="2552216"/>
                    <a:pt x="4239973" y="2550957"/>
                  </a:cubicBezTo>
                  <a:lnTo>
                    <a:pt x="4537056" y="2192722"/>
                  </a:lnTo>
                  <a:cubicBezTo>
                    <a:pt x="4547622" y="2200698"/>
                    <a:pt x="4562385" y="2201888"/>
                    <a:pt x="4574210" y="2194401"/>
                  </a:cubicBezTo>
                  <a:cubicBezTo>
                    <a:pt x="4589532" y="2184745"/>
                    <a:pt x="4594150" y="2164525"/>
                    <a:pt x="4584565" y="2149202"/>
                  </a:cubicBezTo>
                  <a:cubicBezTo>
                    <a:pt x="4574909" y="2133879"/>
                    <a:pt x="4554688" y="2129261"/>
                    <a:pt x="4539365" y="2138847"/>
                  </a:cubicBezTo>
                  <a:cubicBezTo>
                    <a:pt x="4525371" y="2147663"/>
                    <a:pt x="4520404" y="2165225"/>
                    <a:pt x="4526981" y="2179918"/>
                  </a:cubicBezTo>
                  <a:lnTo>
                    <a:pt x="3468298" y="2710414"/>
                  </a:lnTo>
                  <a:cubicBezTo>
                    <a:pt x="3468088" y="2710064"/>
                    <a:pt x="3468018" y="2709784"/>
                    <a:pt x="3467808" y="2709434"/>
                  </a:cubicBezTo>
                  <a:cubicBezTo>
                    <a:pt x="3461791" y="2699778"/>
                    <a:pt x="3450526" y="2695510"/>
                    <a:pt x="3439961" y="2697819"/>
                  </a:cubicBezTo>
                  <a:lnTo>
                    <a:pt x="3268680" y="2077415"/>
                  </a:lnTo>
                  <a:cubicBezTo>
                    <a:pt x="3270149" y="2076925"/>
                    <a:pt x="3271549" y="2076295"/>
                    <a:pt x="3272948" y="2075386"/>
                  </a:cubicBezTo>
                  <a:cubicBezTo>
                    <a:pt x="3282883" y="2069159"/>
                    <a:pt x="3285892" y="2056075"/>
                    <a:pt x="3279595" y="2046139"/>
                  </a:cubicBezTo>
                  <a:cubicBezTo>
                    <a:pt x="3273368" y="2036204"/>
                    <a:pt x="3260284" y="2033195"/>
                    <a:pt x="3250349" y="2039422"/>
                  </a:cubicBezTo>
                  <a:cubicBezTo>
                    <a:pt x="3240413" y="2045649"/>
                    <a:pt x="3237404" y="2058733"/>
                    <a:pt x="3243632" y="2068669"/>
                  </a:cubicBezTo>
                  <a:cubicBezTo>
                    <a:pt x="3246570" y="2073357"/>
                    <a:pt x="3251048" y="2076435"/>
                    <a:pt x="3256016" y="2077765"/>
                  </a:cubicBezTo>
                  <a:lnTo>
                    <a:pt x="3098238" y="2855807"/>
                  </a:lnTo>
                  <a:cubicBezTo>
                    <a:pt x="3092291" y="2854897"/>
                    <a:pt x="3085994" y="2855947"/>
                    <a:pt x="3080467" y="2859445"/>
                  </a:cubicBezTo>
                  <a:cubicBezTo>
                    <a:pt x="3068152" y="2867141"/>
                    <a:pt x="3064444" y="2883374"/>
                    <a:pt x="3072210" y="2895688"/>
                  </a:cubicBezTo>
                  <a:cubicBezTo>
                    <a:pt x="3074100" y="2898697"/>
                    <a:pt x="3076478" y="2901146"/>
                    <a:pt x="3079207" y="2903035"/>
                  </a:cubicBezTo>
                  <a:lnTo>
                    <a:pt x="2769810" y="3389451"/>
                  </a:lnTo>
                  <a:cubicBezTo>
                    <a:pt x="2763302" y="3385813"/>
                    <a:pt x="2755046" y="3385673"/>
                    <a:pt x="2748330" y="3389941"/>
                  </a:cubicBezTo>
                  <a:cubicBezTo>
                    <a:pt x="2738394" y="3396168"/>
                    <a:pt x="2735385" y="3409252"/>
                    <a:pt x="2741613" y="3419187"/>
                  </a:cubicBezTo>
                  <a:cubicBezTo>
                    <a:pt x="2743082" y="3421566"/>
                    <a:pt x="2745041" y="3423525"/>
                    <a:pt x="2747140" y="3425065"/>
                  </a:cubicBezTo>
                  <a:lnTo>
                    <a:pt x="2652474" y="3573886"/>
                  </a:lnTo>
                  <a:cubicBezTo>
                    <a:pt x="2647716" y="3571367"/>
                    <a:pt x="2641908" y="3571158"/>
                    <a:pt x="2637081" y="3574166"/>
                  </a:cubicBezTo>
                  <a:cubicBezTo>
                    <a:pt x="2629874" y="3578714"/>
                    <a:pt x="2627705" y="3588230"/>
                    <a:pt x="2632183" y="3595436"/>
                  </a:cubicBezTo>
                  <a:cubicBezTo>
                    <a:pt x="2633232" y="3597115"/>
                    <a:pt x="2634632" y="3598445"/>
                    <a:pt x="2636101" y="3599564"/>
                  </a:cubicBezTo>
                  <a:lnTo>
                    <a:pt x="2526951" y="3771125"/>
                  </a:lnTo>
                  <a:lnTo>
                    <a:pt x="2444529" y="3406523"/>
                  </a:lnTo>
                  <a:cubicBezTo>
                    <a:pt x="2450477" y="3404844"/>
                    <a:pt x="2455934" y="3401066"/>
                    <a:pt x="2459572" y="3395468"/>
                  </a:cubicBezTo>
                  <a:cubicBezTo>
                    <a:pt x="2467339" y="3383224"/>
                    <a:pt x="2463701" y="3366991"/>
                    <a:pt x="2451456" y="3359155"/>
                  </a:cubicBezTo>
                  <a:cubicBezTo>
                    <a:pt x="2439212" y="3351389"/>
                    <a:pt x="2422979" y="3355027"/>
                    <a:pt x="2415143" y="3367271"/>
                  </a:cubicBezTo>
                  <a:cubicBezTo>
                    <a:pt x="2415143" y="3367341"/>
                    <a:pt x="2415073" y="3367341"/>
                    <a:pt x="2415073" y="3367411"/>
                  </a:cubicBezTo>
                  <a:lnTo>
                    <a:pt x="1342116" y="2775833"/>
                  </a:lnTo>
                  <a:cubicBezTo>
                    <a:pt x="1345685" y="2767927"/>
                    <a:pt x="1343096" y="2758412"/>
                    <a:pt x="1335470" y="2753584"/>
                  </a:cubicBezTo>
                  <a:cubicBezTo>
                    <a:pt x="1327213" y="2748336"/>
                    <a:pt x="1316229" y="2750785"/>
                    <a:pt x="1310911" y="2759041"/>
                  </a:cubicBezTo>
                  <a:cubicBezTo>
                    <a:pt x="1307832" y="2763869"/>
                    <a:pt x="1307483" y="2769606"/>
                    <a:pt x="1309232" y="2774644"/>
                  </a:cubicBezTo>
                  <a:lnTo>
                    <a:pt x="851642" y="2983848"/>
                  </a:lnTo>
                  <a:lnTo>
                    <a:pt x="782864" y="2929483"/>
                  </a:lnTo>
                  <a:cubicBezTo>
                    <a:pt x="783354" y="2928783"/>
                    <a:pt x="783983" y="2928223"/>
                    <a:pt x="784403" y="2927524"/>
                  </a:cubicBezTo>
                  <a:cubicBezTo>
                    <a:pt x="795878" y="2909402"/>
                    <a:pt x="790560" y="2885403"/>
                    <a:pt x="772439" y="2873928"/>
                  </a:cubicBezTo>
                  <a:cubicBezTo>
                    <a:pt x="754317" y="2862454"/>
                    <a:pt x="730318" y="2867771"/>
                    <a:pt x="718843" y="2885893"/>
                  </a:cubicBezTo>
                  <a:cubicBezTo>
                    <a:pt x="711916" y="2896808"/>
                    <a:pt x="711217" y="2909822"/>
                    <a:pt x="715625" y="2921017"/>
                  </a:cubicBezTo>
                  <a:lnTo>
                    <a:pt x="524893" y="3005118"/>
                  </a:lnTo>
                  <a:cubicBezTo>
                    <a:pt x="523703" y="3002879"/>
                    <a:pt x="522094" y="3000780"/>
                    <a:pt x="519785" y="2999311"/>
                  </a:cubicBezTo>
                  <a:cubicBezTo>
                    <a:pt x="512578" y="2994693"/>
                    <a:pt x="503063" y="2996862"/>
                    <a:pt x="498514" y="3004068"/>
                  </a:cubicBezTo>
                  <a:cubicBezTo>
                    <a:pt x="495856" y="3008196"/>
                    <a:pt x="495716" y="3013024"/>
                    <a:pt x="497185" y="3017362"/>
                  </a:cubicBezTo>
                  <a:lnTo>
                    <a:pt x="368095" y="3074246"/>
                  </a:lnTo>
                  <a:cubicBezTo>
                    <a:pt x="366695" y="3071587"/>
                    <a:pt x="364666" y="3069208"/>
                    <a:pt x="361938" y="3067459"/>
                  </a:cubicBezTo>
                  <a:cubicBezTo>
                    <a:pt x="353611" y="3062212"/>
                    <a:pt x="342696" y="3064661"/>
                    <a:pt x="337379" y="3072917"/>
                  </a:cubicBezTo>
                  <a:cubicBezTo>
                    <a:pt x="334300" y="3077744"/>
                    <a:pt x="333951" y="3083482"/>
                    <a:pt x="335700" y="3088450"/>
                  </a:cubicBezTo>
                  <a:lnTo>
                    <a:pt x="54779" y="3212293"/>
                  </a:lnTo>
                  <a:cubicBezTo>
                    <a:pt x="52750" y="3208234"/>
                    <a:pt x="49671" y="3204596"/>
                    <a:pt x="45543" y="3202007"/>
                  </a:cubicBezTo>
                  <a:cubicBezTo>
                    <a:pt x="33299" y="3194241"/>
                    <a:pt x="17066" y="3197879"/>
                    <a:pt x="9230" y="3210124"/>
                  </a:cubicBezTo>
                  <a:cubicBezTo>
                    <a:pt x="1603" y="3222438"/>
                    <a:pt x="5242" y="3238670"/>
                    <a:pt x="17486" y="3246437"/>
                  </a:cubicBezTo>
                  <a:close/>
                  <a:moveTo>
                    <a:pt x="59677" y="3222788"/>
                  </a:moveTo>
                  <a:lnTo>
                    <a:pt x="401400" y="3187384"/>
                  </a:lnTo>
                  <a:cubicBezTo>
                    <a:pt x="402169" y="3191372"/>
                    <a:pt x="404478" y="3195011"/>
                    <a:pt x="408186" y="3197389"/>
                  </a:cubicBezTo>
                  <a:cubicBezTo>
                    <a:pt x="415393" y="3201937"/>
                    <a:pt x="424909" y="3199838"/>
                    <a:pt x="429526" y="3192632"/>
                  </a:cubicBezTo>
                  <a:cubicBezTo>
                    <a:pt x="432185" y="3188504"/>
                    <a:pt x="432325" y="3183606"/>
                    <a:pt x="430856" y="3179338"/>
                  </a:cubicBezTo>
                  <a:lnTo>
                    <a:pt x="851292" y="2987206"/>
                  </a:lnTo>
                  <a:lnTo>
                    <a:pt x="1131863" y="3208934"/>
                  </a:lnTo>
                  <a:cubicBezTo>
                    <a:pt x="1131583" y="3209284"/>
                    <a:pt x="1131303" y="3209564"/>
                    <a:pt x="1131094" y="3209914"/>
                  </a:cubicBezTo>
                  <a:cubicBezTo>
                    <a:pt x="1128575" y="3213832"/>
                    <a:pt x="1127385" y="3218240"/>
                    <a:pt x="1127175" y="3222578"/>
                  </a:cubicBezTo>
                  <a:lnTo>
                    <a:pt x="59677" y="3222788"/>
                  </a:lnTo>
                  <a:close/>
                  <a:moveTo>
                    <a:pt x="1170765" y="3243358"/>
                  </a:moveTo>
                  <a:cubicBezTo>
                    <a:pt x="1172514" y="3241819"/>
                    <a:pt x="1174124" y="3240070"/>
                    <a:pt x="1175383" y="3238041"/>
                  </a:cubicBezTo>
                  <a:cubicBezTo>
                    <a:pt x="1177272" y="3235032"/>
                    <a:pt x="1178462" y="3231814"/>
                    <a:pt x="1179021" y="3228595"/>
                  </a:cubicBezTo>
                  <a:lnTo>
                    <a:pt x="1591972" y="3279182"/>
                  </a:lnTo>
                  <a:cubicBezTo>
                    <a:pt x="1591972" y="3284290"/>
                    <a:pt x="1594211" y="3289327"/>
                    <a:pt x="1598828" y="3292266"/>
                  </a:cubicBezTo>
                  <a:cubicBezTo>
                    <a:pt x="1606035" y="3296814"/>
                    <a:pt x="1615551" y="3294715"/>
                    <a:pt x="1620099" y="3287508"/>
                  </a:cubicBezTo>
                  <a:cubicBezTo>
                    <a:pt x="1621008" y="3286039"/>
                    <a:pt x="1621498" y="3284499"/>
                    <a:pt x="1621918" y="3282890"/>
                  </a:cubicBezTo>
                  <a:lnTo>
                    <a:pt x="1797047" y="3304370"/>
                  </a:lnTo>
                  <a:cubicBezTo>
                    <a:pt x="1796697" y="3311717"/>
                    <a:pt x="1800126" y="3318994"/>
                    <a:pt x="1806773" y="3323261"/>
                  </a:cubicBezTo>
                  <a:cubicBezTo>
                    <a:pt x="1816708" y="3329559"/>
                    <a:pt x="1829792" y="3326620"/>
                    <a:pt x="1836089" y="3316684"/>
                  </a:cubicBezTo>
                  <a:cubicBezTo>
                    <a:pt x="1837558" y="3314446"/>
                    <a:pt x="1838398" y="3311997"/>
                    <a:pt x="1838958" y="3309478"/>
                  </a:cubicBezTo>
                  <a:lnTo>
                    <a:pt x="2411225" y="3379656"/>
                  </a:lnTo>
                  <a:cubicBezTo>
                    <a:pt x="2410665" y="3388611"/>
                    <a:pt x="2414653" y="3397637"/>
                    <a:pt x="2422490" y="3403025"/>
                  </a:cubicBezTo>
                  <a:lnTo>
                    <a:pt x="1959792" y="4165604"/>
                  </a:lnTo>
                  <a:cubicBezTo>
                    <a:pt x="1947828" y="4158957"/>
                    <a:pt x="1932785" y="4158677"/>
                    <a:pt x="1920330" y="4166513"/>
                  </a:cubicBezTo>
                  <a:cubicBezTo>
                    <a:pt x="1919421" y="4167073"/>
                    <a:pt x="1918651" y="4167843"/>
                    <a:pt x="1917812" y="4168473"/>
                  </a:cubicBezTo>
                  <a:lnTo>
                    <a:pt x="1170765" y="3243358"/>
                  </a:lnTo>
                  <a:close/>
                  <a:moveTo>
                    <a:pt x="3489358" y="4310857"/>
                  </a:moveTo>
                  <a:cubicBezTo>
                    <a:pt x="3478234" y="4309458"/>
                    <a:pt x="3467039" y="4315195"/>
                    <a:pt x="3462211" y="4325970"/>
                  </a:cubicBezTo>
                  <a:cubicBezTo>
                    <a:pt x="3461721" y="4326950"/>
                    <a:pt x="3461511" y="4328069"/>
                    <a:pt x="3461162" y="4329049"/>
                  </a:cubicBezTo>
                  <a:lnTo>
                    <a:pt x="3229288" y="4270416"/>
                  </a:lnTo>
                  <a:cubicBezTo>
                    <a:pt x="3230757" y="4262160"/>
                    <a:pt x="3227259" y="4253553"/>
                    <a:pt x="3219773" y="4248796"/>
                  </a:cubicBezTo>
                  <a:cubicBezTo>
                    <a:pt x="3209837" y="4242499"/>
                    <a:pt x="3196753" y="4245437"/>
                    <a:pt x="3190456" y="4255303"/>
                  </a:cubicBezTo>
                  <a:cubicBezTo>
                    <a:pt x="3189477" y="4256842"/>
                    <a:pt x="3188847" y="4258381"/>
                    <a:pt x="3188287" y="4260060"/>
                  </a:cubicBezTo>
                  <a:lnTo>
                    <a:pt x="2628545" y="4118446"/>
                  </a:lnTo>
                  <a:cubicBezTo>
                    <a:pt x="2629104" y="4115647"/>
                    <a:pt x="2629104" y="4112778"/>
                    <a:pt x="2628754" y="4109910"/>
                  </a:cubicBezTo>
                  <a:lnTo>
                    <a:pt x="3558067" y="3932331"/>
                  </a:lnTo>
                  <a:lnTo>
                    <a:pt x="3489358" y="4310857"/>
                  </a:lnTo>
                  <a:close/>
                  <a:moveTo>
                    <a:pt x="2580687" y="4099344"/>
                  </a:moveTo>
                  <a:cubicBezTo>
                    <a:pt x="2577538" y="4104312"/>
                    <a:pt x="2576349" y="4109910"/>
                    <a:pt x="2576768" y="4115367"/>
                  </a:cubicBezTo>
                  <a:lnTo>
                    <a:pt x="2318167" y="4148951"/>
                  </a:lnTo>
                  <a:lnTo>
                    <a:pt x="2390234" y="3997611"/>
                  </a:lnTo>
                  <a:cubicBezTo>
                    <a:pt x="2397791" y="4000690"/>
                    <a:pt x="2406677" y="4000270"/>
                    <a:pt x="2414163" y="3995582"/>
                  </a:cubicBezTo>
                  <a:cubicBezTo>
                    <a:pt x="2426478" y="3987886"/>
                    <a:pt x="2430186" y="3971653"/>
                    <a:pt x="2422419" y="3959339"/>
                  </a:cubicBezTo>
                  <a:cubicBezTo>
                    <a:pt x="2420530" y="3956330"/>
                    <a:pt x="2418152" y="3953882"/>
                    <a:pt x="2415423" y="3951992"/>
                  </a:cubicBezTo>
                  <a:lnTo>
                    <a:pt x="2525692" y="3778612"/>
                  </a:lnTo>
                  <a:lnTo>
                    <a:pt x="2595730" y="4088289"/>
                  </a:lnTo>
                  <a:cubicBezTo>
                    <a:pt x="2589712" y="4089969"/>
                    <a:pt x="2584255" y="4093677"/>
                    <a:pt x="2580687" y="4099344"/>
                  </a:cubicBezTo>
                  <a:close/>
                  <a:moveTo>
                    <a:pt x="1979523" y="4195830"/>
                  </a:moveTo>
                  <a:lnTo>
                    <a:pt x="2313200" y="4152520"/>
                  </a:lnTo>
                  <a:lnTo>
                    <a:pt x="2202371" y="4385303"/>
                  </a:lnTo>
                  <a:lnTo>
                    <a:pt x="1973296" y="4220809"/>
                  </a:lnTo>
                  <a:cubicBezTo>
                    <a:pt x="1978194" y="4213392"/>
                    <a:pt x="1980293" y="4204576"/>
                    <a:pt x="1979523" y="4195830"/>
                  </a:cubicBezTo>
                  <a:close/>
                  <a:moveTo>
                    <a:pt x="1979313" y="4192891"/>
                  </a:moveTo>
                  <a:cubicBezTo>
                    <a:pt x="1978753" y="4189673"/>
                    <a:pt x="1977704" y="4186594"/>
                    <a:pt x="1976305" y="4183586"/>
                  </a:cubicBezTo>
                  <a:lnTo>
                    <a:pt x="2377290" y="3986137"/>
                  </a:lnTo>
                  <a:cubicBezTo>
                    <a:pt x="2377500" y="3986486"/>
                    <a:pt x="2377640" y="3986906"/>
                    <a:pt x="2377850" y="3987256"/>
                  </a:cubicBezTo>
                  <a:cubicBezTo>
                    <a:pt x="2380299" y="3991174"/>
                    <a:pt x="2383727" y="3994183"/>
                    <a:pt x="2387576" y="3996282"/>
                  </a:cubicBezTo>
                  <a:lnTo>
                    <a:pt x="2314669" y="4149372"/>
                  </a:lnTo>
                  <a:lnTo>
                    <a:pt x="1979313" y="4192891"/>
                  </a:lnTo>
                  <a:close/>
                  <a:moveTo>
                    <a:pt x="2386106" y="3951013"/>
                  </a:moveTo>
                  <a:cubicBezTo>
                    <a:pt x="2374981" y="3958009"/>
                    <a:pt x="2370993" y="3971863"/>
                    <a:pt x="2375961" y="3983548"/>
                  </a:cubicBezTo>
                  <a:lnTo>
                    <a:pt x="1974975" y="4180997"/>
                  </a:lnTo>
                  <a:cubicBezTo>
                    <a:pt x="1974555" y="4180227"/>
                    <a:pt x="1974346" y="4179458"/>
                    <a:pt x="1973856" y="4178688"/>
                  </a:cubicBezTo>
                  <a:cubicBezTo>
                    <a:pt x="1970777" y="4173790"/>
                    <a:pt x="1966789" y="4169942"/>
                    <a:pt x="1962311" y="4167003"/>
                  </a:cubicBezTo>
                  <a:lnTo>
                    <a:pt x="2425008" y="3404494"/>
                  </a:lnTo>
                  <a:cubicBezTo>
                    <a:pt x="2427947" y="3406034"/>
                    <a:pt x="2431095" y="3407083"/>
                    <a:pt x="2434244" y="3407433"/>
                  </a:cubicBezTo>
                  <a:lnTo>
                    <a:pt x="2400240" y="3947094"/>
                  </a:lnTo>
                  <a:cubicBezTo>
                    <a:pt x="2395482" y="3947024"/>
                    <a:pt x="2390514" y="3948284"/>
                    <a:pt x="2386106" y="3951013"/>
                  </a:cubicBezTo>
                  <a:close/>
                  <a:moveTo>
                    <a:pt x="1927957" y="4961768"/>
                  </a:moveTo>
                  <a:cubicBezTo>
                    <a:pt x="1925508" y="4960788"/>
                    <a:pt x="1922849" y="4960158"/>
                    <a:pt x="1920190" y="4959949"/>
                  </a:cubicBezTo>
                  <a:lnTo>
                    <a:pt x="1929146" y="4653000"/>
                  </a:lnTo>
                  <a:cubicBezTo>
                    <a:pt x="1932015" y="4652790"/>
                    <a:pt x="1934884" y="4652020"/>
                    <a:pt x="1937473" y="4650411"/>
                  </a:cubicBezTo>
                  <a:cubicBezTo>
                    <a:pt x="1945799" y="4645163"/>
                    <a:pt x="1948318" y="4634249"/>
                    <a:pt x="1943070" y="4625922"/>
                  </a:cubicBezTo>
                  <a:cubicBezTo>
                    <a:pt x="1940131" y="4621234"/>
                    <a:pt x="1935304" y="4618436"/>
                    <a:pt x="1930196" y="4617806"/>
                  </a:cubicBezTo>
                  <a:lnTo>
                    <a:pt x="1934324" y="4476751"/>
                  </a:lnTo>
                  <a:cubicBezTo>
                    <a:pt x="1936773" y="4476541"/>
                    <a:pt x="1939152" y="4475981"/>
                    <a:pt x="1941321" y="4474652"/>
                  </a:cubicBezTo>
                  <a:cubicBezTo>
                    <a:pt x="1948528" y="4470104"/>
                    <a:pt x="1950697" y="4460588"/>
                    <a:pt x="1946149" y="4453381"/>
                  </a:cubicBezTo>
                  <a:cubicBezTo>
                    <a:pt x="1943630" y="4449393"/>
                    <a:pt x="1939572" y="4447085"/>
                    <a:pt x="1935164" y="4446525"/>
                  </a:cubicBezTo>
                  <a:lnTo>
                    <a:pt x="1941251" y="4238091"/>
                  </a:lnTo>
                  <a:cubicBezTo>
                    <a:pt x="1948177" y="4238021"/>
                    <a:pt x="1955244" y="4236272"/>
                    <a:pt x="1961542" y="4232283"/>
                  </a:cubicBezTo>
                  <a:cubicBezTo>
                    <a:pt x="1965530" y="4229765"/>
                    <a:pt x="1968748" y="4226616"/>
                    <a:pt x="1971477" y="4223118"/>
                  </a:cubicBezTo>
                  <a:lnTo>
                    <a:pt x="2201041" y="4387962"/>
                  </a:lnTo>
                  <a:lnTo>
                    <a:pt x="1927957" y="4961768"/>
                  </a:lnTo>
                  <a:close/>
                  <a:moveTo>
                    <a:pt x="3143578" y="5042790"/>
                  </a:moveTo>
                  <a:cubicBezTo>
                    <a:pt x="3142598" y="5035793"/>
                    <a:pt x="3138260" y="5029427"/>
                    <a:pt x="3131403" y="5026278"/>
                  </a:cubicBezTo>
                  <a:cubicBezTo>
                    <a:pt x="3121887" y="5021940"/>
                    <a:pt x="3110903" y="5025229"/>
                    <a:pt x="3105235" y="5033555"/>
                  </a:cubicBezTo>
                  <a:lnTo>
                    <a:pt x="2204889" y="4386982"/>
                  </a:lnTo>
                  <a:lnTo>
                    <a:pt x="2316698" y="4152030"/>
                  </a:lnTo>
                  <a:lnTo>
                    <a:pt x="2577188" y="4118236"/>
                  </a:lnTo>
                  <a:cubicBezTo>
                    <a:pt x="2578518" y="4125163"/>
                    <a:pt x="2582436" y="4131529"/>
                    <a:pt x="2588873" y="4135588"/>
                  </a:cubicBezTo>
                  <a:cubicBezTo>
                    <a:pt x="2601117" y="4143354"/>
                    <a:pt x="2617350" y="4139716"/>
                    <a:pt x="2625116" y="4127472"/>
                  </a:cubicBezTo>
                  <a:cubicBezTo>
                    <a:pt x="2626376" y="4125442"/>
                    <a:pt x="2627215" y="4123343"/>
                    <a:pt x="2627915" y="4121174"/>
                  </a:cubicBezTo>
                  <a:lnTo>
                    <a:pt x="3187657" y="4262789"/>
                  </a:lnTo>
                  <a:cubicBezTo>
                    <a:pt x="3186118" y="4271045"/>
                    <a:pt x="3189617" y="4279791"/>
                    <a:pt x="3197103" y="4284549"/>
                  </a:cubicBezTo>
                  <a:cubicBezTo>
                    <a:pt x="3206968" y="4290846"/>
                    <a:pt x="3220122" y="4287908"/>
                    <a:pt x="3226419" y="4278042"/>
                  </a:cubicBezTo>
                  <a:cubicBezTo>
                    <a:pt x="3227399" y="4276503"/>
                    <a:pt x="3228099" y="4274824"/>
                    <a:pt x="3228658" y="4273144"/>
                  </a:cubicBezTo>
                  <a:lnTo>
                    <a:pt x="3460532" y="4331777"/>
                  </a:lnTo>
                  <a:cubicBezTo>
                    <a:pt x="3458293" y="4343392"/>
                    <a:pt x="3464100" y="4355567"/>
                    <a:pt x="3475365" y="4360674"/>
                  </a:cubicBezTo>
                  <a:cubicBezTo>
                    <a:pt x="3478584" y="4362144"/>
                    <a:pt x="3481942" y="4362843"/>
                    <a:pt x="3485231" y="4362983"/>
                  </a:cubicBezTo>
                  <a:lnTo>
                    <a:pt x="3492297" y="4778942"/>
                  </a:lnTo>
                  <a:cubicBezTo>
                    <a:pt x="3487259" y="4779641"/>
                    <a:pt x="3482572" y="4782580"/>
                    <a:pt x="3480263" y="4787548"/>
                  </a:cubicBezTo>
                  <a:cubicBezTo>
                    <a:pt x="3476764" y="4795314"/>
                    <a:pt x="3480193" y="4804480"/>
                    <a:pt x="3487959" y="4807978"/>
                  </a:cubicBezTo>
                  <a:cubicBezTo>
                    <a:pt x="3489498" y="4808678"/>
                    <a:pt x="3491178" y="4808958"/>
                    <a:pt x="3492787" y="4809098"/>
                  </a:cubicBezTo>
                  <a:lnTo>
                    <a:pt x="3495795" y="4985487"/>
                  </a:lnTo>
                  <a:cubicBezTo>
                    <a:pt x="3488449" y="4986186"/>
                    <a:pt x="3481732" y="4990594"/>
                    <a:pt x="3478443" y="4997731"/>
                  </a:cubicBezTo>
                  <a:cubicBezTo>
                    <a:pt x="3476974" y="5000950"/>
                    <a:pt x="3476485" y="5004308"/>
                    <a:pt x="3476694" y="5007527"/>
                  </a:cubicBezTo>
                  <a:lnTo>
                    <a:pt x="3143578" y="5042790"/>
                  </a:lnTo>
                  <a:close/>
                  <a:moveTo>
                    <a:pt x="3494886" y="5027677"/>
                  </a:moveTo>
                  <a:cubicBezTo>
                    <a:pt x="3495376" y="5027747"/>
                    <a:pt x="3495865" y="5027817"/>
                    <a:pt x="3496355" y="5027887"/>
                  </a:cubicBezTo>
                  <a:lnTo>
                    <a:pt x="3506151" y="5604352"/>
                  </a:lnTo>
                  <a:cubicBezTo>
                    <a:pt x="3496845" y="5605052"/>
                    <a:pt x="3488239" y="5610509"/>
                    <a:pt x="3484111" y="5619605"/>
                  </a:cubicBezTo>
                  <a:cubicBezTo>
                    <a:pt x="3481312" y="5625762"/>
                    <a:pt x="3481172" y="5632409"/>
                    <a:pt x="3483061" y="5638357"/>
                  </a:cubicBezTo>
                  <a:lnTo>
                    <a:pt x="3369574" y="5681246"/>
                  </a:lnTo>
                  <a:lnTo>
                    <a:pt x="3494886" y="5027677"/>
                  </a:lnTo>
                  <a:close/>
                  <a:moveTo>
                    <a:pt x="3365865" y="5685724"/>
                  </a:moveTo>
                  <a:lnTo>
                    <a:pt x="3334450" y="5849449"/>
                  </a:lnTo>
                  <a:cubicBezTo>
                    <a:pt x="3330461" y="5849100"/>
                    <a:pt x="3326334" y="5850219"/>
                    <a:pt x="3323045" y="5853018"/>
                  </a:cubicBezTo>
                  <a:cubicBezTo>
                    <a:pt x="3322835" y="5853227"/>
                    <a:pt x="3322625" y="5853437"/>
                    <a:pt x="3322415" y="5853717"/>
                  </a:cubicBezTo>
                  <a:lnTo>
                    <a:pt x="3201021" y="5748066"/>
                  </a:lnTo>
                  <a:lnTo>
                    <a:pt x="3365865" y="5685724"/>
                  </a:lnTo>
                  <a:close/>
                  <a:moveTo>
                    <a:pt x="2831032" y="5887791"/>
                  </a:moveTo>
                  <a:lnTo>
                    <a:pt x="3130703" y="5774514"/>
                  </a:lnTo>
                  <a:lnTo>
                    <a:pt x="3318357" y="5860014"/>
                  </a:lnTo>
                  <a:cubicBezTo>
                    <a:pt x="3317937" y="5861344"/>
                    <a:pt x="3317728" y="5862743"/>
                    <a:pt x="3317658" y="5864142"/>
                  </a:cubicBezTo>
                  <a:lnTo>
                    <a:pt x="2832081" y="5892619"/>
                  </a:lnTo>
                  <a:cubicBezTo>
                    <a:pt x="2831871" y="5891080"/>
                    <a:pt x="2831521" y="5889401"/>
                    <a:pt x="2831032" y="5887791"/>
                  </a:cubicBezTo>
                  <a:close/>
                  <a:moveTo>
                    <a:pt x="3319477" y="5857426"/>
                  </a:moveTo>
                  <a:lnTo>
                    <a:pt x="3134482" y="5773114"/>
                  </a:lnTo>
                  <a:lnTo>
                    <a:pt x="3197942" y="5749115"/>
                  </a:lnTo>
                  <a:lnTo>
                    <a:pt x="3320456" y="5855746"/>
                  </a:lnTo>
                  <a:cubicBezTo>
                    <a:pt x="3320106" y="5856376"/>
                    <a:pt x="3319757" y="5856866"/>
                    <a:pt x="3319477" y="5857426"/>
                  </a:cubicBezTo>
                  <a:close/>
                  <a:moveTo>
                    <a:pt x="3195494" y="5747016"/>
                  </a:moveTo>
                  <a:lnTo>
                    <a:pt x="3130773" y="5771435"/>
                  </a:lnTo>
                  <a:lnTo>
                    <a:pt x="2941091" y="5684955"/>
                  </a:lnTo>
                  <a:cubicBezTo>
                    <a:pt x="2944449" y="5676279"/>
                    <a:pt x="2943260" y="5666134"/>
                    <a:pt x="2936823" y="5658507"/>
                  </a:cubicBezTo>
                  <a:cubicBezTo>
                    <a:pt x="2928357" y="5648502"/>
                    <a:pt x="2914083" y="5646403"/>
                    <a:pt x="2903238" y="5652980"/>
                  </a:cubicBezTo>
                  <a:lnTo>
                    <a:pt x="2652193" y="5283200"/>
                  </a:lnTo>
                  <a:cubicBezTo>
                    <a:pt x="2652893" y="5282710"/>
                    <a:pt x="2653663" y="5282360"/>
                    <a:pt x="2654293" y="5281730"/>
                  </a:cubicBezTo>
                  <a:cubicBezTo>
                    <a:pt x="2655482" y="5280751"/>
                    <a:pt x="2656462" y="5279561"/>
                    <a:pt x="2657441" y="5278512"/>
                  </a:cubicBezTo>
                  <a:lnTo>
                    <a:pt x="3195494" y="5747016"/>
                  </a:lnTo>
                  <a:close/>
                  <a:moveTo>
                    <a:pt x="1870373" y="5350299"/>
                  </a:moveTo>
                  <a:cubicBezTo>
                    <a:pt x="1872473" y="5346171"/>
                    <a:pt x="1873382" y="5341553"/>
                    <a:pt x="1873102" y="5336935"/>
                  </a:cubicBezTo>
                  <a:lnTo>
                    <a:pt x="2178302" y="5303281"/>
                  </a:lnTo>
                  <a:cubicBezTo>
                    <a:pt x="2178862" y="5306079"/>
                    <a:pt x="2180051" y="5308808"/>
                    <a:pt x="2182010" y="5311117"/>
                  </a:cubicBezTo>
                  <a:cubicBezTo>
                    <a:pt x="2188307" y="5318674"/>
                    <a:pt x="2199572" y="5319583"/>
                    <a:pt x="2207058" y="5313286"/>
                  </a:cubicBezTo>
                  <a:cubicBezTo>
                    <a:pt x="2211327" y="5309718"/>
                    <a:pt x="2213356" y="5304540"/>
                    <a:pt x="2213286" y="5299432"/>
                  </a:cubicBezTo>
                  <a:lnTo>
                    <a:pt x="2353431" y="5283969"/>
                  </a:lnTo>
                  <a:cubicBezTo>
                    <a:pt x="2353991" y="5286349"/>
                    <a:pt x="2354970" y="5288587"/>
                    <a:pt x="2356650" y="5290616"/>
                  </a:cubicBezTo>
                  <a:cubicBezTo>
                    <a:pt x="2362107" y="5297123"/>
                    <a:pt x="2371833" y="5297963"/>
                    <a:pt x="2378410" y="5292436"/>
                  </a:cubicBezTo>
                  <a:cubicBezTo>
                    <a:pt x="2382048" y="5289357"/>
                    <a:pt x="2383867" y="5285019"/>
                    <a:pt x="2383867" y="5280611"/>
                  </a:cubicBezTo>
                  <a:lnTo>
                    <a:pt x="2590972" y="5257802"/>
                  </a:lnTo>
                  <a:cubicBezTo>
                    <a:pt x="2592021" y="5264658"/>
                    <a:pt x="2594750" y="5271445"/>
                    <a:pt x="2599578" y="5277113"/>
                  </a:cubicBezTo>
                  <a:cubicBezTo>
                    <a:pt x="2612172" y="5292085"/>
                    <a:pt x="2633652" y="5294954"/>
                    <a:pt x="2649745" y="5284879"/>
                  </a:cubicBezTo>
                  <a:lnTo>
                    <a:pt x="2900789" y="5654659"/>
                  </a:lnTo>
                  <a:cubicBezTo>
                    <a:pt x="2900440" y="5654939"/>
                    <a:pt x="2900090" y="5655078"/>
                    <a:pt x="2899740" y="5655359"/>
                  </a:cubicBezTo>
                  <a:cubicBezTo>
                    <a:pt x="2888615" y="5664734"/>
                    <a:pt x="2887216" y="5681316"/>
                    <a:pt x="2896521" y="5692371"/>
                  </a:cubicBezTo>
                  <a:cubicBezTo>
                    <a:pt x="2905827" y="5703426"/>
                    <a:pt x="2922479" y="5704896"/>
                    <a:pt x="2933534" y="5695590"/>
                  </a:cubicBezTo>
                  <a:cubicBezTo>
                    <a:pt x="2936263" y="5693351"/>
                    <a:pt x="2938362" y="5690622"/>
                    <a:pt x="2939901" y="5687684"/>
                  </a:cubicBezTo>
                  <a:lnTo>
                    <a:pt x="3126925" y="5772904"/>
                  </a:lnTo>
                  <a:lnTo>
                    <a:pt x="2829912" y="5885133"/>
                  </a:lnTo>
                  <a:cubicBezTo>
                    <a:pt x="2827393" y="5879465"/>
                    <a:pt x="2822915" y="5874567"/>
                    <a:pt x="2816828" y="5871769"/>
                  </a:cubicBezTo>
                  <a:cubicBezTo>
                    <a:pt x="2804863" y="5866311"/>
                    <a:pt x="2791010" y="5870649"/>
                    <a:pt x="2784013" y="5881355"/>
                  </a:cubicBezTo>
                  <a:lnTo>
                    <a:pt x="1870373" y="5350299"/>
                  </a:lnTo>
                  <a:close/>
                  <a:moveTo>
                    <a:pt x="2696413" y="7003498"/>
                  </a:moveTo>
                  <a:cubicBezTo>
                    <a:pt x="2696063" y="7003288"/>
                    <a:pt x="2695714" y="7003078"/>
                    <a:pt x="2695364" y="7002868"/>
                  </a:cubicBezTo>
                  <a:cubicBezTo>
                    <a:pt x="2692565" y="7001609"/>
                    <a:pt x="2689697" y="7000909"/>
                    <a:pt x="2686758" y="7000420"/>
                  </a:cubicBezTo>
                  <a:lnTo>
                    <a:pt x="2737345" y="6537793"/>
                  </a:lnTo>
                  <a:cubicBezTo>
                    <a:pt x="2745671" y="6538072"/>
                    <a:pt x="2753787" y="6533455"/>
                    <a:pt x="2757425" y="6525408"/>
                  </a:cubicBezTo>
                  <a:cubicBezTo>
                    <a:pt x="2762253" y="6514773"/>
                    <a:pt x="2757565" y="6502179"/>
                    <a:pt x="2746860" y="6497351"/>
                  </a:cubicBezTo>
                  <a:cubicBezTo>
                    <a:pt x="2745251" y="6496581"/>
                    <a:pt x="2743572" y="6496162"/>
                    <a:pt x="2741892" y="6495882"/>
                  </a:cubicBezTo>
                  <a:lnTo>
                    <a:pt x="2804584" y="5921936"/>
                  </a:lnTo>
                  <a:cubicBezTo>
                    <a:pt x="2815079" y="5922496"/>
                    <a:pt x="2825294" y="5916758"/>
                    <a:pt x="2829912" y="5906613"/>
                  </a:cubicBezTo>
                  <a:cubicBezTo>
                    <a:pt x="2831521" y="5903044"/>
                    <a:pt x="2832221" y="5899336"/>
                    <a:pt x="2832221" y="5895628"/>
                  </a:cubicBezTo>
                  <a:lnTo>
                    <a:pt x="3317728" y="5867151"/>
                  </a:lnTo>
                  <a:cubicBezTo>
                    <a:pt x="3318147" y="5869880"/>
                    <a:pt x="3319197" y="5872539"/>
                    <a:pt x="3321086" y="5874778"/>
                  </a:cubicBezTo>
                  <a:cubicBezTo>
                    <a:pt x="3321996" y="5875897"/>
                    <a:pt x="3323045" y="5876736"/>
                    <a:pt x="3324165" y="5877506"/>
                  </a:cubicBezTo>
                  <a:lnTo>
                    <a:pt x="2696413" y="7003498"/>
                  </a:lnTo>
                  <a:close/>
                  <a:moveTo>
                    <a:pt x="3347394" y="5870159"/>
                  </a:moveTo>
                  <a:cubicBezTo>
                    <a:pt x="3349283" y="5865122"/>
                    <a:pt x="3348513" y="5859244"/>
                    <a:pt x="3344805" y="5854837"/>
                  </a:cubicBezTo>
                  <a:cubicBezTo>
                    <a:pt x="3342776" y="5852388"/>
                    <a:pt x="3340117" y="5850709"/>
                    <a:pt x="3337248" y="5849939"/>
                  </a:cubicBezTo>
                  <a:lnTo>
                    <a:pt x="3369014" y="5684535"/>
                  </a:lnTo>
                  <a:lnTo>
                    <a:pt x="3484181" y="5641015"/>
                  </a:lnTo>
                  <a:cubicBezTo>
                    <a:pt x="3486700" y="5646683"/>
                    <a:pt x="3491108" y="5651580"/>
                    <a:pt x="3497265" y="5654309"/>
                  </a:cubicBezTo>
                  <a:cubicBezTo>
                    <a:pt x="3510489" y="5660326"/>
                    <a:pt x="3526092" y="5654449"/>
                    <a:pt x="3532109" y="5641295"/>
                  </a:cubicBezTo>
                  <a:cubicBezTo>
                    <a:pt x="3538126" y="5628071"/>
                    <a:pt x="3532249" y="5612468"/>
                    <a:pt x="3519095" y="5606451"/>
                  </a:cubicBezTo>
                  <a:cubicBezTo>
                    <a:pt x="3515876" y="5604982"/>
                    <a:pt x="3512518" y="5604282"/>
                    <a:pt x="3509159" y="5604142"/>
                  </a:cubicBezTo>
                  <a:lnTo>
                    <a:pt x="3499364" y="5027747"/>
                  </a:lnTo>
                  <a:cubicBezTo>
                    <a:pt x="3506780" y="5027188"/>
                    <a:pt x="3513707" y="5022779"/>
                    <a:pt x="3517066" y="5015503"/>
                  </a:cubicBezTo>
                  <a:cubicBezTo>
                    <a:pt x="3518465" y="5012494"/>
                    <a:pt x="3518955" y="5009346"/>
                    <a:pt x="3518885" y="5006197"/>
                  </a:cubicBezTo>
                  <a:lnTo>
                    <a:pt x="3730468" y="4983947"/>
                  </a:lnTo>
                  <a:cubicBezTo>
                    <a:pt x="3731447" y="4988635"/>
                    <a:pt x="3734246" y="4992833"/>
                    <a:pt x="3738933" y="4995002"/>
                  </a:cubicBezTo>
                  <a:cubicBezTo>
                    <a:pt x="3746070" y="4998291"/>
                    <a:pt x="3754256" y="4995422"/>
                    <a:pt x="3758245" y="4988915"/>
                  </a:cubicBezTo>
                  <a:lnTo>
                    <a:pt x="4389144" y="5297053"/>
                  </a:lnTo>
                  <a:cubicBezTo>
                    <a:pt x="4385856" y="5304610"/>
                    <a:pt x="4385367" y="5313356"/>
                    <a:pt x="4388445" y="5321682"/>
                  </a:cubicBezTo>
                  <a:cubicBezTo>
                    <a:pt x="4393412" y="5334836"/>
                    <a:pt x="4405937" y="5342882"/>
                    <a:pt x="4419231" y="5342882"/>
                  </a:cubicBezTo>
                  <a:lnTo>
                    <a:pt x="4440011" y="5796484"/>
                  </a:lnTo>
                  <a:cubicBezTo>
                    <a:pt x="4430985" y="5797393"/>
                    <a:pt x="4422729" y="5802850"/>
                    <a:pt x="4418741" y="5811666"/>
                  </a:cubicBezTo>
                  <a:cubicBezTo>
                    <a:pt x="4414053" y="5821882"/>
                    <a:pt x="4416642" y="5833566"/>
                    <a:pt x="4424128" y="5841053"/>
                  </a:cubicBezTo>
                  <a:lnTo>
                    <a:pt x="4110533" y="6191452"/>
                  </a:lnTo>
                  <a:cubicBezTo>
                    <a:pt x="4100947" y="6183755"/>
                    <a:pt x="4086954" y="6183686"/>
                    <a:pt x="4077158" y="6191872"/>
                  </a:cubicBezTo>
                  <a:cubicBezTo>
                    <a:pt x="4074429" y="6194181"/>
                    <a:pt x="4072330" y="6196839"/>
                    <a:pt x="4070791" y="6199778"/>
                  </a:cubicBezTo>
                  <a:lnTo>
                    <a:pt x="3546242" y="5960768"/>
                  </a:lnTo>
                  <a:cubicBezTo>
                    <a:pt x="3548901" y="5953771"/>
                    <a:pt x="3547921" y="5945655"/>
                    <a:pt x="3542744" y="5939498"/>
                  </a:cubicBezTo>
                  <a:cubicBezTo>
                    <a:pt x="3535187" y="5930542"/>
                    <a:pt x="3521824" y="5929352"/>
                    <a:pt x="3512867" y="5936909"/>
                  </a:cubicBezTo>
                  <a:cubicBezTo>
                    <a:pt x="3510698" y="5938728"/>
                    <a:pt x="3509019" y="5940897"/>
                    <a:pt x="3507830" y="5943206"/>
                  </a:cubicBezTo>
                  <a:lnTo>
                    <a:pt x="3347394" y="5870159"/>
                  </a:lnTo>
                  <a:close/>
                  <a:moveTo>
                    <a:pt x="5729308" y="5389971"/>
                  </a:moveTo>
                  <a:cubicBezTo>
                    <a:pt x="5729098" y="5392209"/>
                    <a:pt x="5729308" y="5394378"/>
                    <a:pt x="5729658" y="5396548"/>
                  </a:cubicBezTo>
                  <a:lnTo>
                    <a:pt x="5292849" y="5494363"/>
                  </a:lnTo>
                  <a:cubicBezTo>
                    <a:pt x="5291939" y="5491214"/>
                    <a:pt x="5290470" y="5488275"/>
                    <a:pt x="5288511" y="5485687"/>
                  </a:cubicBezTo>
                  <a:lnTo>
                    <a:pt x="5716713" y="5123463"/>
                  </a:lnTo>
                  <a:lnTo>
                    <a:pt x="5750438" y="5366531"/>
                  </a:lnTo>
                  <a:cubicBezTo>
                    <a:pt x="5739244" y="5368770"/>
                    <a:pt x="5730358" y="5378006"/>
                    <a:pt x="5729308" y="5389971"/>
                  </a:cubicBezTo>
                  <a:close/>
                  <a:moveTo>
                    <a:pt x="5265351" y="5527667"/>
                  </a:moveTo>
                  <a:cubicBezTo>
                    <a:pt x="5267730" y="5527877"/>
                    <a:pt x="5269969" y="5527667"/>
                    <a:pt x="5272208" y="5527248"/>
                  </a:cubicBezTo>
                  <a:lnTo>
                    <a:pt x="5404937" y="6089159"/>
                  </a:lnTo>
                  <a:cubicBezTo>
                    <a:pt x="5396891" y="6091608"/>
                    <a:pt x="5390734" y="6098745"/>
                    <a:pt x="5389964" y="6107630"/>
                  </a:cubicBezTo>
                  <a:cubicBezTo>
                    <a:pt x="5389754" y="6110009"/>
                    <a:pt x="5390034" y="6112318"/>
                    <a:pt x="5390593" y="6114557"/>
                  </a:cubicBezTo>
                  <a:lnTo>
                    <a:pt x="4952945" y="6255472"/>
                  </a:lnTo>
                  <a:cubicBezTo>
                    <a:pt x="4952106" y="6253373"/>
                    <a:pt x="4951056" y="6251414"/>
                    <a:pt x="4949586" y="6249595"/>
                  </a:cubicBezTo>
                  <a:cubicBezTo>
                    <a:pt x="4942030" y="6240639"/>
                    <a:pt x="4928666" y="6239450"/>
                    <a:pt x="4919711" y="6247006"/>
                  </a:cubicBezTo>
                  <a:cubicBezTo>
                    <a:pt x="4915442" y="6250644"/>
                    <a:pt x="4912993" y="6255542"/>
                    <a:pt x="4912364" y="6260650"/>
                  </a:cubicBezTo>
                  <a:lnTo>
                    <a:pt x="4120188" y="6212022"/>
                  </a:lnTo>
                  <a:cubicBezTo>
                    <a:pt x="4120258" y="6206005"/>
                    <a:pt x="4118299" y="6199918"/>
                    <a:pt x="4114101" y="6194950"/>
                  </a:cubicBezTo>
                  <a:cubicBezTo>
                    <a:pt x="4113611" y="6194390"/>
                    <a:pt x="4112981" y="6193901"/>
                    <a:pt x="4112492" y="6193341"/>
                  </a:cubicBezTo>
                  <a:lnTo>
                    <a:pt x="4426158" y="5842802"/>
                  </a:lnTo>
                  <a:cubicBezTo>
                    <a:pt x="4427837" y="5844132"/>
                    <a:pt x="4429586" y="5845321"/>
                    <a:pt x="4431615" y="5846301"/>
                  </a:cubicBezTo>
                  <a:cubicBezTo>
                    <a:pt x="4444839" y="5852318"/>
                    <a:pt x="4460442" y="5846441"/>
                    <a:pt x="4466459" y="5833287"/>
                  </a:cubicBezTo>
                  <a:cubicBezTo>
                    <a:pt x="4472476" y="5820063"/>
                    <a:pt x="4466669" y="5804460"/>
                    <a:pt x="4453445" y="5798442"/>
                  </a:cubicBezTo>
                  <a:cubicBezTo>
                    <a:pt x="4450017" y="5796903"/>
                    <a:pt x="4446378" y="5796134"/>
                    <a:pt x="4442810" y="5796134"/>
                  </a:cubicBezTo>
                  <a:lnTo>
                    <a:pt x="4422030" y="5342532"/>
                  </a:lnTo>
                  <a:cubicBezTo>
                    <a:pt x="4424898" y="5342253"/>
                    <a:pt x="4427767" y="5341763"/>
                    <a:pt x="4430636" y="5340713"/>
                  </a:cubicBezTo>
                  <a:cubicBezTo>
                    <a:pt x="4440921" y="5336865"/>
                    <a:pt x="4447987" y="5328399"/>
                    <a:pt x="4450716" y="5318604"/>
                  </a:cubicBezTo>
                  <a:lnTo>
                    <a:pt x="5241842" y="5497021"/>
                  </a:lnTo>
                  <a:cubicBezTo>
                    <a:pt x="5241702" y="5497721"/>
                    <a:pt x="5241493" y="5498421"/>
                    <a:pt x="5241422" y="5499120"/>
                  </a:cubicBezTo>
                  <a:cubicBezTo>
                    <a:pt x="5240163" y="5513674"/>
                    <a:pt x="5250868" y="5526478"/>
                    <a:pt x="5265351" y="5527667"/>
                  </a:cubicBezTo>
                  <a:close/>
                  <a:moveTo>
                    <a:pt x="3544143" y="5964686"/>
                  </a:moveTo>
                  <a:cubicBezTo>
                    <a:pt x="3544423" y="5964266"/>
                    <a:pt x="3544773" y="5963776"/>
                    <a:pt x="3544983" y="5963357"/>
                  </a:cubicBezTo>
                  <a:lnTo>
                    <a:pt x="4069672" y="6202437"/>
                  </a:lnTo>
                  <a:cubicBezTo>
                    <a:pt x="4066313" y="6211113"/>
                    <a:pt x="4067502" y="6221258"/>
                    <a:pt x="4073940" y="6228885"/>
                  </a:cubicBezTo>
                  <a:cubicBezTo>
                    <a:pt x="4078278" y="6234062"/>
                    <a:pt x="4084225" y="6237071"/>
                    <a:pt x="4090452" y="6237911"/>
                  </a:cubicBezTo>
                  <a:lnTo>
                    <a:pt x="4079467" y="6369520"/>
                  </a:lnTo>
                  <a:lnTo>
                    <a:pt x="3544143" y="5964686"/>
                  </a:lnTo>
                  <a:close/>
                  <a:moveTo>
                    <a:pt x="4081846" y="6375047"/>
                  </a:moveTo>
                  <a:lnTo>
                    <a:pt x="4277616" y="6523029"/>
                  </a:lnTo>
                  <a:cubicBezTo>
                    <a:pt x="4271249" y="6532545"/>
                    <a:pt x="4271529" y="6545419"/>
                    <a:pt x="4279225" y="6554585"/>
                  </a:cubicBezTo>
                  <a:cubicBezTo>
                    <a:pt x="4280694" y="6556334"/>
                    <a:pt x="4282373" y="6557733"/>
                    <a:pt x="4284123" y="6558993"/>
                  </a:cubicBezTo>
                  <a:lnTo>
                    <a:pt x="4044413" y="6937029"/>
                  </a:lnTo>
                  <a:cubicBezTo>
                    <a:pt x="4041545" y="6935419"/>
                    <a:pt x="4038466" y="6934370"/>
                    <a:pt x="4035247" y="6933950"/>
                  </a:cubicBezTo>
                  <a:lnTo>
                    <a:pt x="4081846" y="6375047"/>
                  </a:lnTo>
                  <a:close/>
                  <a:moveTo>
                    <a:pt x="4984990" y="7534974"/>
                  </a:moveTo>
                  <a:cubicBezTo>
                    <a:pt x="4984570" y="7535323"/>
                    <a:pt x="4984011" y="7535533"/>
                    <a:pt x="4983591" y="7535953"/>
                  </a:cubicBezTo>
                  <a:cubicBezTo>
                    <a:pt x="4981212" y="7537912"/>
                    <a:pt x="4979393" y="7540221"/>
                    <a:pt x="4977713" y="7542670"/>
                  </a:cubicBezTo>
                  <a:lnTo>
                    <a:pt x="4581766" y="7298063"/>
                  </a:lnTo>
                  <a:cubicBezTo>
                    <a:pt x="4585614" y="7290646"/>
                    <a:pt x="4584914" y="7281411"/>
                    <a:pt x="4579177" y="7274623"/>
                  </a:cubicBezTo>
                  <a:cubicBezTo>
                    <a:pt x="4571621" y="7265598"/>
                    <a:pt x="4558257" y="7264478"/>
                    <a:pt x="4549301" y="7272034"/>
                  </a:cubicBezTo>
                  <a:cubicBezTo>
                    <a:pt x="4547972" y="7273154"/>
                    <a:pt x="4546852" y="7274484"/>
                    <a:pt x="4545802" y="7275883"/>
                  </a:cubicBezTo>
                  <a:lnTo>
                    <a:pt x="4054629" y="6972432"/>
                  </a:lnTo>
                  <a:cubicBezTo>
                    <a:pt x="4059666" y="6963197"/>
                    <a:pt x="4058826" y="6951512"/>
                    <a:pt x="4051690" y="6942976"/>
                  </a:cubicBezTo>
                  <a:cubicBezTo>
                    <a:pt x="4050221" y="6941227"/>
                    <a:pt x="4048541" y="6939827"/>
                    <a:pt x="4046792" y="6938568"/>
                  </a:cubicBezTo>
                  <a:lnTo>
                    <a:pt x="4286502" y="6560532"/>
                  </a:lnTo>
                  <a:cubicBezTo>
                    <a:pt x="4294688" y="6565080"/>
                    <a:pt x="4304764" y="6565010"/>
                    <a:pt x="4312949" y="6560042"/>
                  </a:cubicBezTo>
                  <a:lnTo>
                    <a:pt x="4984990" y="7534974"/>
                  </a:lnTo>
                  <a:close/>
                  <a:moveTo>
                    <a:pt x="4322745" y="6525898"/>
                  </a:moveTo>
                  <a:cubicBezTo>
                    <a:pt x="4321835" y="6524079"/>
                    <a:pt x="4320786" y="6522329"/>
                    <a:pt x="4319387" y="6520720"/>
                  </a:cubicBezTo>
                  <a:cubicBezTo>
                    <a:pt x="4310011" y="6509595"/>
                    <a:pt x="4293429" y="6508196"/>
                    <a:pt x="4282373" y="6517502"/>
                  </a:cubicBezTo>
                  <a:cubicBezTo>
                    <a:pt x="4281254" y="6518481"/>
                    <a:pt x="4280205" y="6519531"/>
                    <a:pt x="4279295" y="6520720"/>
                  </a:cubicBezTo>
                  <a:lnTo>
                    <a:pt x="4082125" y="6371619"/>
                  </a:lnTo>
                  <a:lnTo>
                    <a:pt x="4093251" y="6238190"/>
                  </a:lnTo>
                  <a:cubicBezTo>
                    <a:pt x="4099477" y="6238400"/>
                    <a:pt x="4105775" y="6236441"/>
                    <a:pt x="4110882" y="6232103"/>
                  </a:cubicBezTo>
                  <a:cubicBezTo>
                    <a:pt x="4116200" y="6227625"/>
                    <a:pt x="4119279" y="6221468"/>
                    <a:pt x="4120048" y="6215031"/>
                  </a:cubicBezTo>
                  <a:lnTo>
                    <a:pt x="4912224" y="6263519"/>
                  </a:lnTo>
                  <a:cubicBezTo>
                    <a:pt x="4912224" y="6265828"/>
                    <a:pt x="4912644" y="6268136"/>
                    <a:pt x="4913413" y="6270445"/>
                  </a:cubicBezTo>
                  <a:lnTo>
                    <a:pt x="4322745" y="6525898"/>
                  </a:lnTo>
                  <a:close/>
                  <a:moveTo>
                    <a:pt x="4952385" y="6272754"/>
                  </a:moveTo>
                  <a:cubicBezTo>
                    <a:pt x="4954625" y="6268206"/>
                    <a:pt x="4955114" y="6263099"/>
                    <a:pt x="4953924" y="6258201"/>
                  </a:cubicBezTo>
                  <a:lnTo>
                    <a:pt x="5391503" y="6117286"/>
                  </a:lnTo>
                  <a:cubicBezTo>
                    <a:pt x="5394372" y="6124493"/>
                    <a:pt x="5401089" y="6129880"/>
                    <a:pt x="5409345" y="6130580"/>
                  </a:cubicBezTo>
                  <a:cubicBezTo>
                    <a:pt x="5411164" y="6130720"/>
                    <a:pt x="5412984" y="6130580"/>
                    <a:pt x="5414663" y="6130300"/>
                  </a:cubicBezTo>
                  <a:lnTo>
                    <a:pt x="5521643" y="6583202"/>
                  </a:lnTo>
                  <a:cubicBezTo>
                    <a:pt x="5514017" y="6585371"/>
                    <a:pt x="5507510" y="6590268"/>
                    <a:pt x="5503171" y="6596845"/>
                  </a:cubicBezTo>
                  <a:lnTo>
                    <a:pt x="4952385" y="6272754"/>
                  </a:lnTo>
                  <a:close/>
                  <a:moveTo>
                    <a:pt x="5535077" y="6582292"/>
                  </a:moveTo>
                  <a:cubicBezTo>
                    <a:pt x="5534518" y="6582222"/>
                    <a:pt x="5534027" y="6582012"/>
                    <a:pt x="5533398" y="6581942"/>
                  </a:cubicBezTo>
                  <a:cubicBezTo>
                    <a:pt x="5530319" y="6581662"/>
                    <a:pt x="5527381" y="6582012"/>
                    <a:pt x="5524512" y="6582572"/>
                  </a:cubicBezTo>
                  <a:lnTo>
                    <a:pt x="5417531" y="6129670"/>
                  </a:lnTo>
                  <a:cubicBezTo>
                    <a:pt x="5425507" y="6127151"/>
                    <a:pt x="5431594" y="6120085"/>
                    <a:pt x="5432295" y="6111269"/>
                  </a:cubicBezTo>
                  <a:cubicBezTo>
                    <a:pt x="5433274" y="6099584"/>
                    <a:pt x="5424668" y="6089299"/>
                    <a:pt x="5412984" y="6088319"/>
                  </a:cubicBezTo>
                  <a:cubicBezTo>
                    <a:pt x="5411234" y="6088179"/>
                    <a:pt x="5409485" y="6088319"/>
                    <a:pt x="5407806" y="6088599"/>
                  </a:cubicBezTo>
                  <a:lnTo>
                    <a:pt x="5275077" y="5526688"/>
                  </a:lnTo>
                  <a:cubicBezTo>
                    <a:pt x="5285152" y="5523679"/>
                    <a:pt x="5292849" y="5514863"/>
                    <a:pt x="5293828" y="5503808"/>
                  </a:cubicBezTo>
                  <a:cubicBezTo>
                    <a:pt x="5294038" y="5501500"/>
                    <a:pt x="5293828" y="5499260"/>
                    <a:pt x="5293478" y="5497092"/>
                  </a:cubicBezTo>
                  <a:lnTo>
                    <a:pt x="5730287" y="5399416"/>
                  </a:lnTo>
                  <a:cubicBezTo>
                    <a:pt x="5732806" y="5408442"/>
                    <a:pt x="5740013" y="5415509"/>
                    <a:pt x="5749389" y="5417748"/>
                  </a:cubicBezTo>
                  <a:lnTo>
                    <a:pt x="5535077" y="6582292"/>
                  </a:lnTo>
                  <a:close/>
                  <a:moveTo>
                    <a:pt x="6382807" y="5631780"/>
                  </a:moveTo>
                  <a:cubicBezTo>
                    <a:pt x="6381198" y="5633459"/>
                    <a:pt x="6379798" y="5635348"/>
                    <a:pt x="6378749" y="5637517"/>
                  </a:cubicBezTo>
                  <a:lnTo>
                    <a:pt x="5780385" y="5400536"/>
                  </a:lnTo>
                  <a:cubicBezTo>
                    <a:pt x="5781014" y="5398577"/>
                    <a:pt x="5781504" y="5396617"/>
                    <a:pt x="5781714" y="5394518"/>
                  </a:cubicBezTo>
                  <a:cubicBezTo>
                    <a:pt x="5782973" y="5380035"/>
                    <a:pt x="5772268" y="5367301"/>
                    <a:pt x="5757784" y="5366042"/>
                  </a:cubicBezTo>
                  <a:cubicBezTo>
                    <a:pt x="5756245" y="5365902"/>
                    <a:pt x="5754776" y="5365971"/>
                    <a:pt x="5753306" y="5366112"/>
                  </a:cubicBezTo>
                  <a:lnTo>
                    <a:pt x="5719372" y="5121294"/>
                  </a:lnTo>
                  <a:lnTo>
                    <a:pt x="5821595" y="5034814"/>
                  </a:lnTo>
                  <a:cubicBezTo>
                    <a:pt x="5825864" y="5039292"/>
                    <a:pt x="5831671" y="5042440"/>
                    <a:pt x="5838387" y="5043000"/>
                  </a:cubicBezTo>
                  <a:cubicBezTo>
                    <a:pt x="5845314" y="5043630"/>
                    <a:pt x="5851822" y="5041391"/>
                    <a:pt x="5856929" y="5037403"/>
                  </a:cubicBezTo>
                  <a:lnTo>
                    <a:pt x="6382807" y="5631780"/>
                  </a:lnTo>
                  <a:close/>
                  <a:moveTo>
                    <a:pt x="5830132" y="4992833"/>
                  </a:moveTo>
                  <a:cubicBezTo>
                    <a:pt x="5821595" y="4996612"/>
                    <a:pt x="5815299" y="5004658"/>
                    <a:pt x="5814459" y="5014593"/>
                  </a:cubicBezTo>
                  <a:cubicBezTo>
                    <a:pt x="5813899" y="5021310"/>
                    <a:pt x="5815998" y="5027607"/>
                    <a:pt x="5819776" y="5032645"/>
                  </a:cubicBezTo>
                  <a:lnTo>
                    <a:pt x="5718953" y="5117936"/>
                  </a:lnTo>
                  <a:lnTo>
                    <a:pt x="5626735" y="4453172"/>
                  </a:lnTo>
                  <a:cubicBezTo>
                    <a:pt x="5627225" y="4453032"/>
                    <a:pt x="5627784" y="4452962"/>
                    <a:pt x="5628274" y="4452822"/>
                  </a:cubicBezTo>
                  <a:lnTo>
                    <a:pt x="5830132" y="4992833"/>
                  </a:lnTo>
                  <a:close/>
                  <a:moveTo>
                    <a:pt x="5613441" y="4413290"/>
                  </a:moveTo>
                  <a:cubicBezTo>
                    <a:pt x="5606794" y="4416369"/>
                    <a:pt x="5601827" y="4422806"/>
                    <a:pt x="5601196" y="4430642"/>
                  </a:cubicBezTo>
                  <a:cubicBezTo>
                    <a:pt x="5600218" y="4442327"/>
                    <a:pt x="5608823" y="4452612"/>
                    <a:pt x="5620508" y="4453592"/>
                  </a:cubicBezTo>
                  <a:cubicBezTo>
                    <a:pt x="5621627" y="4453662"/>
                    <a:pt x="5622677" y="4453592"/>
                    <a:pt x="5623797" y="4453522"/>
                  </a:cubicBezTo>
                  <a:lnTo>
                    <a:pt x="5716294" y="5120105"/>
                  </a:lnTo>
                  <a:lnTo>
                    <a:pt x="5286691" y="5483518"/>
                  </a:lnTo>
                  <a:cubicBezTo>
                    <a:pt x="5282424" y="5478970"/>
                    <a:pt x="5276617" y="5475891"/>
                    <a:pt x="5269899" y="5475331"/>
                  </a:cubicBezTo>
                  <a:cubicBezTo>
                    <a:pt x="5257165" y="5474212"/>
                    <a:pt x="5245760" y="5482468"/>
                    <a:pt x="5242402" y="5494293"/>
                  </a:cubicBezTo>
                  <a:lnTo>
                    <a:pt x="4451276" y="5315875"/>
                  </a:lnTo>
                  <a:cubicBezTo>
                    <a:pt x="4452325" y="5310277"/>
                    <a:pt x="4451975" y="5304330"/>
                    <a:pt x="4449807" y="5298593"/>
                  </a:cubicBezTo>
                  <a:cubicBezTo>
                    <a:pt x="4443439" y="5281660"/>
                    <a:pt x="4424548" y="5273054"/>
                    <a:pt x="4407616" y="5279352"/>
                  </a:cubicBezTo>
                  <a:cubicBezTo>
                    <a:pt x="4399920" y="5282220"/>
                    <a:pt x="4394043" y="5287748"/>
                    <a:pt x="4390404" y="5294465"/>
                  </a:cubicBezTo>
                  <a:lnTo>
                    <a:pt x="3759504" y="4986327"/>
                  </a:lnTo>
                  <a:cubicBezTo>
                    <a:pt x="3762303" y="4978770"/>
                    <a:pt x="3759014" y="4970304"/>
                    <a:pt x="3751598" y="4966945"/>
                  </a:cubicBezTo>
                  <a:cubicBezTo>
                    <a:pt x="3743831" y="4963377"/>
                    <a:pt x="3734666" y="4966805"/>
                    <a:pt x="3731167" y="4974572"/>
                  </a:cubicBezTo>
                  <a:cubicBezTo>
                    <a:pt x="3730187" y="4976671"/>
                    <a:pt x="3729838" y="4978910"/>
                    <a:pt x="3729908" y="4981149"/>
                  </a:cubicBezTo>
                  <a:lnTo>
                    <a:pt x="3518605" y="5003399"/>
                  </a:lnTo>
                  <a:cubicBezTo>
                    <a:pt x="3517486" y="4996612"/>
                    <a:pt x="3513148" y="4990524"/>
                    <a:pt x="3506431" y="4987446"/>
                  </a:cubicBezTo>
                  <a:cubicBezTo>
                    <a:pt x="3503842" y="4986327"/>
                    <a:pt x="3501183" y="4985697"/>
                    <a:pt x="3498594" y="4985557"/>
                  </a:cubicBezTo>
                  <a:lnTo>
                    <a:pt x="3495586" y="4809238"/>
                  </a:lnTo>
                  <a:cubicBezTo>
                    <a:pt x="3500903" y="4808748"/>
                    <a:pt x="3505941" y="4805740"/>
                    <a:pt x="3508320" y="4800492"/>
                  </a:cubicBezTo>
                  <a:cubicBezTo>
                    <a:pt x="3511538" y="4793355"/>
                    <a:pt x="3508740" y="4785239"/>
                    <a:pt x="3502233" y="4781181"/>
                  </a:cubicBezTo>
                  <a:lnTo>
                    <a:pt x="3697373" y="4423295"/>
                  </a:lnTo>
                  <a:cubicBezTo>
                    <a:pt x="3712206" y="4430572"/>
                    <a:pt x="3730328" y="4425814"/>
                    <a:pt x="3739423" y="4411541"/>
                  </a:cubicBezTo>
                  <a:cubicBezTo>
                    <a:pt x="3740403" y="4410002"/>
                    <a:pt x="3741172" y="4408322"/>
                    <a:pt x="3741872" y="4406713"/>
                  </a:cubicBezTo>
                  <a:lnTo>
                    <a:pt x="4230598" y="4588559"/>
                  </a:lnTo>
                  <a:cubicBezTo>
                    <a:pt x="4228428" y="4595346"/>
                    <a:pt x="4228288" y="4602903"/>
                    <a:pt x="4230947" y="4610110"/>
                  </a:cubicBezTo>
                  <a:cubicBezTo>
                    <a:pt x="4237315" y="4627042"/>
                    <a:pt x="4256205" y="4635648"/>
                    <a:pt x="4273138" y="4629281"/>
                  </a:cubicBezTo>
                  <a:cubicBezTo>
                    <a:pt x="4288811" y="4623404"/>
                    <a:pt x="4297136" y="4606891"/>
                    <a:pt x="4293359" y="4591078"/>
                  </a:cubicBezTo>
                  <a:lnTo>
                    <a:pt x="5533678" y="4238790"/>
                  </a:lnTo>
                  <a:cubicBezTo>
                    <a:pt x="5535777" y="4244108"/>
                    <a:pt x="5540535" y="4248096"/>
                    <a:pt x="5546622" y="4248586"/>
                  </a:cubicBezTo>
                  <a:cubicBezTo>
                    <a:pt x="5548371" y="4248726"/>
                    <a:pt x="5549980" y="4248376"/>
                    <a:pt x="5551589" y="4248026"/>
                  </a:cubicBezTo>
                  <a:lnTo>
                    <a:pt x="5613441" y="4413290"/>
                  </a:lnTo>
                  <a:close/>
                  <a:moveTo>
                    <a:pt x="4673844" y="4293365"/>
                  </a:moveTo>
                  <a:cubicBezTo>
                    <a:pt x="4684828" y="4289237"/>
                    <a:pt x="4690356" y="4276993"/>
                    <a:pt x="4686228" y="4266008"/>
                  </a:cubicBezTo>
                  <a:cubicBezTo>
                    <a:pt x="4685598" y="4264329"/>
                    <a:pt x="4684758" y="4262859"/>
                    <a:pt x="4683779" y="4261460"/>
                  </a:cubicBezTo>
                  <a:lnTo>
                    <a:pt x="5133952" y="3899936"/>
                  </a:lnTo>
                  <a:cubicBezTo>
                    <a:pt x="5140949" y="3907703"/>
                    <a:pt x="5152284" y="3910921"/>
                    <a:pt x="5162709" y="3907003"/>
                  </a:cubicBezTo>
                  <a:cubicBezTo>
                    <a:pt x="5166347" y="3905604"/>
                    <a:pt x="5169495" y="3903505"/>
                    <a:pt x="5172084" y="3900846"/>
                  </a:cubicBezTo>
                  <a:lnTo>
                    <a:pt x="5535707" y="4224167"/>
                  </a:lnTo>
                  <a:cubicBezTo>
                    <a:pt x="5534097" y="4226406"/>
                    <a:pt x="5532839" y="4228855"/>
                    <a:pt x="5532558" y="4231794"/>
                  </a:cubicBezTo>
                  <a:cubicBezTo>
                    <a:pt x="5532418" y="4233193"/>
                    <a:pt x="5532769" y="4234522"/>
                    <a:pt x="5533048" y="4235852"/>
                  </a:cubicBezTo>
                  <a:lnTo>
                    <a:pt x="4292659" y="4588210"/>
                  </a:lnTo>
                  <a:cubicBezTo>
                    <a:pt x="4292519" y="4587790"/>
                    <a:pt x="4292519" y="4587440"/>
                    <a:pt x="4292309" y="4587020"/>
                  </a:cubicBezTo>
                  <a:cubicBezTo>
                    <a:pt x="4291259" y="4584151"/>
                    <a:pt x="4289650" y="4581633"/>
                    <a:pt x="4287901" y="4579253"/>
                  </a:cubicBezTo>
                  <a:lnTo>
                    <a:pt x="4650824" y="4287838"/>
                  </a:lnTo>
                  <a:cubicBezTo>
                    <a:pt x="4656561" y="4293995"/>
                    <a:pt x="4665517" y="4296444"/>
                    <a:pt x="4673844" y="4293365"/>
                  </a:cubicBezTo>
                  <a:close/>
                  <a:moveTo>
                    <a:pt x="5480223" y="3341033"/>
                  </a:moveTo>
                  <a:cubicBezTo>
                    <a:pt x="5481762" y="3341173"/>
                    <a:pt x="5483231" y="3341033"/>
                    <a:pt x="5484771" y="3340963"/>
                  </a:cubicBezTo>
                  <a:lnTo>
                    <a:pt x="5517585" y="3814995"/>
                  </a:lnTo>
                  <a:lnTo>
                    <a:pt x="5413613" y="3805829"/>
                  </a:lnTo>
                  <a:cubicBezTo>
                    <a:pt x="5414033" y="3793375"/>
                    <a:pt x="5405637" y="3782530"/>
                    <a:pt x="5393743" y="3779592"/>
                  </a:cubicBezTo>
                  <a:lnTo>
                    <a:pt x="5477704" y="3340614"/>
                  </a:lnTo>
                  <a:cubicBezTo>
                    <a:pt x="5478614" y="3340684"/>
                    <a:pt x="5479383" y="3340963"/>
                    <a:pt x="5480223" y="3341033"/>
                  </a:cubicBezTo>
                  <a:close/>
                  <a:moveTo>
                    <a:pt x="5534027" y="4052676"/>
                  </a:moveTo>
                  <a:lnTo>
                    <a:pt x="5470986" y="4024199"/>
                  </a:lnTo>
                  <a:lnTo>
                    <a:pt x="5397940" y="3828919"/>
                  </a:lnTo>
                  <a:cubicBezTo>
                    <a:pt x="5405987" y="3825350"/>
                    <a:pt x="5412004" y="3817934"/>
                    <a:pt x="5413333" y="3808698"/>
                  </a:cubicBezTo>
                  <a:lnTo>
                    <a:pt x="5517725" y="3817864"/>
                  </a:lnTo>
                  <a:lnTo>
                    <a:pt x="5534027" y="4052676"/>
                  </a:lnTo>
                  <a:close/>
                  <a:moveTo>
                    <a:pt x="5520733" y="3818144"/>
                  </a:moveTo>
                  <a:lnTo>
                    <a:pt x="6084184" y="3867681"/>
                  </a:lnTo>
                  <a:lnTo>
                    <a:pt x="5700691" y="4127821"/>
                  </a:lnTo>
                  <a:lnTo>
                    <a:pt x="5537106" y="4053935"/>
                  </a:lnTo>
                  <a:lnTo>
                    <a:pt x="5520733" y="3818144"/>
                  </a:lnTo>
                  <a:close/>
                  <a:moveTo>
                    <a:pt x="5176772" y="3894549"/>
                  </a:moveTo>
                  <a:lnTo>
                    <a:pt x="5468748" y="4026368"/>
                  </a:lnTo>
                  <a:lnTo>
                    <a:pt x="5541094" y="4219759"/>
                  </a:lnTo>
                  <a:cubicBezTo>
                    <a:pt x="5539835" y="4220389"/>
                    <a:pt x="5538646" y="4221089"/>
                    <a:pt x="5537596" y="4221998"/>
                  </a:cubicBezTo>
                  <a:lnTo>
                    <a:pt x="5174043" y="3898747"/>
                  </a:lnTo>
                  <a:cubicBezTo>
                    <a:pt x="5175023" y="3897417"/>
                    <a:pt x="5176003" y="3896018"/>
                    <a:pt x="5176772" y="3894549"/>
                  </a:cubicBezTo>
                  <a:close/>
                  <a:moveTo>
                    <a:pt x="5543613" y="4218500"/>
                  </a:moveTo>
                  <a:lnTo>
                    <a:pt x="5472386" y="4028047"/>
                  </a:lnTo>
                  <a:lnTo>
                    <a:pt x="5534238" y="4055964"/>
                  </a:lnTo>
                  <a:lnTo>
                    <a:pt x="5545432" y="4218290"/>
                  </a:lnTo>
                  <a:cubicBezTo>
                    <a:pt x="5544873" y="4218360"/>
                    <a:pt x="5544243" y="4218290"/>
                    <a:pt x="5543613" y="4218500"/>
                  </a:cubicBezTo>
                  <a:close/>
                  <a:moveTo>
                    <a:pt x="5385206" y="3831158"/>
                  </a:moveTo>
                  <a:cubicBezTo>
                    <a:pt x="5388704" y="3831438"/>
                    <a:pt x="5392133" y="3831018"/>
                    <a:pt x="5395282" y="3830038"/>
                  </a:cubicBezTo>
                  <a:lnTo>
                    <a:pt x="5467279" y="4022520"/>
                  </a:lnTo>
                  <a:lnTo>
                    <a:pt x="5177961" y="3891890"/>
                  </a:lnTo>
                  <a:cubicBezTo>
                    <a:pt x="5179921" y="3886782"/>
                    <a:pt x="5180271" y="3881185"/>
                    <a:pt x="5178801" y="3875588"/>
                  </a:cubicBezTo>
                  <a:lnTo>
                    <a:pt x="5363167" y="3814575"/>
                  </a:lnTo>
                  <a:cubicBezTo>
                    <a:pt x="5366665" y="3823531"/>
                    <a:pt x="5374921" y="3830318"/>
                    <a:pt x="5385206" y="3831158"/>
                  </a:cubicBezTo>
                  <a:close/>
                  <a:moveTo>
                    <a:pt x="5559846" y="4223397"/>
                  </a:moveTo>
                  <a:cubicBezTo>
                    <a:pt x="5557327" y="4220319"/>
                    <a:pt x="5553549" y="4218220"/>
                    <a:pt x="5549281" y="4217800"/>
                  </a:cubicBezTo>
                  <a:cubicBezTo>
                    <a:pt x="5548931" y="4217800"/>
                    <a:pt x="5548650" y="4217940"/>
                    <a:pt x="5548371" y="4217940"/>
                  </a:cubicBezTo>
                  <a:lnTo>
                    <a:pt x="5537247" y="4057294"/>
                  </a:lnTo>
                  <a:lnTo>
                    <a:pt x="5697822" y="4129780"/>
                  </a:lnTo>
                  <a:lnTo>
                    <a:pt x="5559846" y="4223397"/>
                  </a:lnTo>
                  <a:close/>
                  <a:moveTo>
                    <a:pt x="5854620" y="4171481"/>
                  </a:moveTo>
                  <a:cubicBezTo>
                    <a:pt x="5847554" y="4165394"/>
                    <a:pt x="5837618" y="4163155"/>
                    <a:pt x="5828242" y="4166653"/>
                  </a:cubicBezTo>
                  <a:cubicBezTo>
                    <a:pt x="5821945" y="4169033"/>
                    <a:pt x="5817118" y="4173650"/>
                    <a:pt x="5814249" y="4179178"/>
                  </a:cubicBezTo>
                  <a:lnTo>
                    <a:pt x="5703699" y="4129290"/>
                  </a:lnTo>
                  <a:lnTo>
                    <a:pt x="6088662" y="3868171"/>
                  </a:lnTo>
                  <a:lnTo>
                    <a:pt x="6143168" y="3872999"/>
                  </a:lnTo>
                  <a:lnTo>
                    <a:pt x="5854620" y="4171481"/>
                  </a:lnTo>
                  <a:close/>
                  <a:moveTo>
                    <a:pt x="6254417" y="3755733"/>
                  </a:moveTo>
                  <a:cubicBezTo>
                    <a:pt x="6254696" y="3756152"/>
                    <a:pt x="6254976" y="3756572"/>
                    <a:pt x="6255325" y="3756922"/>
                  </a:cubicBezTo>
                  <a:lnTo>
                    <a:pt x="6145826" y="3870270"/>
                  </a:lnTo>
                  <a:lnTo>
                    <a:pt x="6092511" y="3865582"/>
                  </a:lnTo>
                  <a:lnTo>
                    <a:pt x="6254417" y="3755733"/>
                  </a:lnTo>
                  <a:close/>
                  <a:moveTo>
                    <a:pt x="6451585" y="3891190"/>
                  </a:moveTo>
                  <a:cubicBezTo>
                    <a:pt x="6450396" y="3892939"/>
                    <a:pt x="6449696" y="3894898"/>
                    <a:pt x="6449277" y="3896928"/>
                  </a:cubicBezTo>
                  <a:lnTo>
                    <a:pt x="6149465" y="3870550"/>
                  </a:lnTo>
                  <a:lnTo>
                    <a:pt x="6257355" y="3758881"/>
                  </a:lnTo>
                  <a:cubicBezTo>
                    <a:pt x="6263022" y="3763709"/>
                    <a:pt x="6271068" y="3765528"/>
                    <a:pt x="6278555" y="3762729"/>
                  </a:cubicBezTo>
                  <a:cubicBezTo>
                    <a:pt x="6281633" y="3761540"/>
                    <a:pt x="6284292" y="3759721"/>
                    <a:pt x="6286391" y="3757482"/>
                  </a:cubicBezTo>
                  <a:lnTo>
                    <a:pt x="6451585" y="3891190"/>
                  </a:lnTo>
                  <a:close/>
                  <a:moveTo>
                    <a:pt x="6428426" y="3577874"/>
                  </a:moveTo>
                  <a:cubicBezTo>
                    <a:pt x="6424368" y="3574726"/>
                    <a:pt x="6418841" y="3573746"/>
                    <a:pt x="6413662" y="3575635"/>
                  </a:cubicBezTo>
                  <a:cubicBezTo>
                    <a:pt x="6405687" y="3578644"/>
                    <a:pt x="6401628" y="3587530"/>
                    <a:pt x="6404637" y="3595506"/>
                  </a:cubicBezTo>
                  <a:cubicBezTo>
                    <a:pt x="6405267" y="3597115"/>
                    <a:pt x="6406176" y="3598515"/>
                    <a:pt x="6407156" y="3599844"/>
                  </a:cubicBezTo>
                  <a:lnTo>
                    <a:pt x="6284642" y="3726626"/>
                  </a:lnTo>
                  <a:cubicBezTo>
                    <a:pt x="6278974" y="3721938"/>
                    <a:pt x="6271068" y="3720259"/>
                    <a:pt x="6263722" y="3722988"/>
                  </a:cubicBezTo>
                  <a:cubicBezTo>
                    <a:pt x="6260434" y="3724247"/>
                    <a:pt x="6257705" y="3726206"/>
                    <a:pt x="6255465" y="3728655"/>
                  </a:cubicBezTo>
                  <a:lnTo>
                    <a:pt x="5995256" y="3517912"/>
                  </a:lnTo>
                  <a:cubicBezTo>
                    <a:pt x="5997984" y="3514344"/>
                    <a:pt x="5999523" y="3510006"/>
                    <a:pt x="5999593" y="3505458"/>
                  </a:cubicBezTo>
                  <a:lnTo>
                    <a:pt x="6523862" y="3479080"/>
                  </a:lnTo>
                  <a:lnTo>
                    <a:pt x="6428426" y="3577874"/>
                  </a:lnTo>
                  <a:close/>
                  <a:moveTo>
                    <a:pt x="5193914" y="2603923"/>
                  </a:moveTo>
                  <a:lnTo>
                    <a:pt x="6201661" y="2246177"/>
                  </a:lnTo>
                  <a:cubicBezTo>
                    <a:pt x="6204809" y="2253734"/>
                    <a:pt x="6211386" y="2259751"/>
                    <a:pt x="6219992" y="2261710"/>
                  </a:cubicBezTo>
                  <a:cubicBezTo>
                    <a:pt x="6234126" y="2264929"/>
                    <a:pt x="6248259" y="2256113"/>
                    <a:pt x="6251478" y="2241909"/>
                  </a:cubicBezTo>
                  <a:cubicBezTo>
                    <a:pt x="6252247" y="2238481"/>
                    <a:pt x="6252317" y="2235052"/>
                    <a:pt x="6251758" y="2231764"/>
                  </a:cubicBezTo>
                  <a:lnTo>
                    <a:pt x="6452355" y="2187124"/>
                  </a:lnTo>
                  <a:lnTo>
                    <a:pt x="6282893" y="2455591"/>
                  </a:lnTo>
                  <a:cubicBezTo>
                    <a:pt x="6277435" y="2452582"/>
                    <a:pt x="6270999" y="2451323"/>
                    <a:pt x="6264421" y="2452792"/>
                  </a:cubicBezTo>
                  <a:cubicBezTo>
                    <a:pt x="6251618" y="2455661"/>
                    <a:pt x="6243151" y="2467415"/>
                    <a:pt x="6243991" y="2480149"/>
                  </a:cubicBezTo>
                  <a:lnTo>
                    <a:pt x="5194684" y="2606651"/>
                  </a:lnTo>
                  <a:cubicBezTo>
                    <a:pt x="5194474" y="2605742"/>
                    <a:pt x="5194194" y="2604832"/>
                    <a:pt x="5193914" y="2603923"/>
                  </a:cubicBezTo>
                  <a:close/>
                  <a:moveTo>
                    <a:pt x="6275826" y="2504149"/>
                  </a:moveTo>
                  <a:cubicBezTo>
                    <a:pt x="6278135" y="2503659"/>
                    <a:pt x="6280234" y="2502749"/>
                    <a:pt x="6282264" y="2501700"/>
                  </a:cubicBezTo>
                  <a:lnTo>
                    <a:pt x="6577948" y="2997631"/>
                  </a:lnTo>
                  <a:cubicBezTo>
                    <a:pt x="6571021" y="3002389"/>
                    <a:pt x="6567312" y="3010995"/>
                    <a:pt x="6569202" y="3019741"/>
                  </a:cubicBezTo>
                  <a:cubicBezTo>
                    <a:pt x="6571720" y="3031216"/>
                    <a:pt x="6583125" y="3038353"/>
                    <a:pt x="6594530" y="3035834"/>
                  </a:cubicBezTo>
                  <a:cubicBezTo>
                    <a:pt x="6596349" y="3035414"/>
                    <a:pt x="6597958" y="3034714"/>
                    <a:pt x="6599567" y="3033945"/>
                  </a:cubicBezTo>
                  <a:lnTo>
                    <a:pt x="6722011" y="3239370"/>
                  </a:lnTo>
                  <a:cubicBezTo>
                    <a:pt x="6712145" y="3246017"/>
                    <a:pt x="6707737" y="3258681"/>
                    <a:pt x="6712075" y="3270296"/>
                  </a:cubicBezTo>
                  <a:cubicBezTo>
                    <a:pt x="6713335" y="3273584"/>
                    <a:pt x="6715154" y="3276523"/>
                    <a:pt x="6717463" y="3278902"/>
                  </a:cubicBezTo>
                  <a:lnTo>
                    <a:pt x="6526871" y="3476071"/>
                  </a:lnTo>
                  <a:lnTo>
                    <a:pt x="5999523" y="3502589"/>
                  </a:lnTo>
                  <a:cubicBezTo>
                    <a:pt x="5999313" y="3500910"/>
                    <a:pt x="5998964" y="3499301"/>
                    <a:pt x="5998404" y="3497621"/>
                  </a:cubicBezTo>
                  <a:cubicBezTo>
                    <a:pt x="5995885" y="3490904"/>
                    <a:pt x="5990288" y="3486217"/>
                    <a:pt x="5983851" y="3484537"/>
                  </a:cubicBezTo>
                  <a:lnTo>
                    <a:pt x="6264351" y="2504009"/>
                  </a:lnTo>
                  <a:cubicBezTo>
                    <a:pt x="6267990" y="2504918"/>
                    <a:pt x="6271838" y="2504988"/>
                    <a:pt x="6275826" y="2504149"/>
                  </a:cubicBezTo>
                  <a:close/>
                  <a:moveTo>
                    <a:pt x="7404616" y="2390661"/>
                  </a:moveTo>
                  <a:lnTo>
                    <a:pt x="7334299" y="2689563"/>
                  </a:lnTo>
                  <a:cubicBezTo>
                    <a:pt x="7331430" y="2689143"/>
                    <a:pt x="7328491" y="2689353"/>
                    <a:pt x="7325623" y="2690473"/>
                  </a:cubicBezTo>
                  <a:cubicBezTo>
                    <a:pt x="7316457" y="2693901"/>
                    <a:pt x="7311770" y="2704187"/>
                    <a:pt x="7315198" y="2713352"/>
                  </a:cubicBezTo>
                  <a:cubicBezTo>
                    <a:pt x="7317157" y="2718530"/>
                    <a:pt x="7321285" y="2722238"/>
                    <a:pt x="7326183" y="2723917"/>
                  </a:cubicBezTo>
                  <a:lnTo>
                    <a:pt x="7293858" y="2861124"/>
                  </a:lnTo>
                  <a:cubicBezTo>
                    <a:pt x="7291479" y="2860844"/>
                    <a:pt x="7288960" y="2861054"/>
                    <a:pt x="7286581" y="2861894"/>
                  </a:cubicBezTo>
                  <a:cubicBezTo>
                    <a:pt x="7278604" y="2864903"/>
                    <a:pt x="7274547" y="2873788"/>
                    <a:pt x="7277556" y="2881765"/>
                  </a:cubicBezTo>
                  <a:cubicBezTo>
                    <a:pt x="7277835" y="2882534"/>
                    <a:pt x="7278185" y="2883164"/>
                    <a:pt x="7278604" y="2883864"/>
                  </a:cubicBezTo>
                  <a:lnTo>
                    <a:pt x="6757275" y="3244967"/>
                  </a:lnTo>
                  <a:cubicBezTo>
                    <a:pt x="6756155" y="3243498"/>
                    <a:pt x="6754896" y="3242239"/>
                    <a:pt x="6753497" y="3241049"/>
                  </a:cubicBezTo>
                  <a:lnTo>
                    <a:pt x="7397340" y="2387302"/>
                  </a:lnTo>
                  <a:cubicBezTo>
                    <a:pt x="7399649" y="2388772"/>
                    <a:pt x="7402098" y="2389891"/>
                    <a:pt x="7404616" y="2390661"/>
                  </a:cubicBezTo>
                  <a:close/>
                  <a:moveTo>
                    <a:pt x="6823044" y="3461168"/>
                  </a:moveTo>
                  <a:lnTo>
                    <a:pt x="6531069" y="3475861"/>
                  </a:lnTo>
                  <a:lnTo>
                    <a:pt x="6719562" y="3280861"/>
                  </a:lnTo>
                  <a:cubicBezTo>
                    <a:pt x="6726629" y="3286948"/>
                    <a:pt x="6736564" y="3289187"/>
                    <a:pt x="6745870" y="3285689"/>
                  </a:cubicBezTo>
                  <a:cubicBezTo>
                    <a:pt x="6746919" y="3285339"/>
                    <a:pt x="6747829" y="3284779"/>
                    <a:pt x="6748738" y="3284290"/>
                  </a:cubicBezTo>
                  <a:lnTo>
                    <a:pt x="6837807" y="3433671"/>
                  </a:lnTo>
                  <a:cubicBezTo>
                    <a:pt x="6828642" y="3439688"/>
                    <a:pt x="6822974" y="3449973"/>
                    <a:pt x="6823044" y="3461168"/>
                  </a:cubicBezTo>
                  <a:close/>
                  <a:moveTo>
                    <a:pt x="6761613" y="3253014"/>
                  </a:moveTo>
                  <a:cubicBezTo>
                    <a:pt x="6761473" y="3252594"/>
                    <a:pt x="6761473" y="3252174"/>
                    <a:pt x="6761263" y="3251824"/>
                  </a:cubicBezTo>
                  <a:cubicBezTo>
                    <a:pt x="6760633" y="3250215"/>
                    <a:pt x="6759864" y="3248746"/>
                    <a:pt x="6759024" y="3247277"/>
                  </a:cubicBezTo>
                  <a:lnTo>
                    <a:pt x="7280284" y="2886243"/>
                  </a:lnTo>
                  <a:cubicBezTo>
                    <a:pt x="7282103" y="2888342"/>
                    <a:pt x="7284342" y="2889951"/>
                    <a:pt x="7286931" y="2890861"/>
                  </a:cubicBezTo>
                  <a:lnTo>
                    <a:pt x="7239213" y="3093627"/>
                  </a:lnTo>
                  <a:cubicBezTo>
                    <a:pt x="7232356" y="3092298"/>
                    <a:pt x="7225150" y="3092648"/>
                    <a:pt x="7218153" y="3095236"/>
                  </a:cubicBezTo>
                  <a:cubicBezTo>
                    <a:pt x="7199821" y="3102093"/>
                    <a:pt x="7189886" y="3121404"/>
                    <a:pt x="7194014" y="3139946"/>
                  </a:cubicBezTo>
                  <a:lnTo>
                    <a:pt x="6761613" y="3253014"/>
                  </a:lnTo>
                  <a:close/>
                  <a:moveTo>
                    <a:pt x="7842895" y="2117087"/>
                  </a:moveTo>
                  <a:cubicBezTo>
                    <a:pt x="7845134" y="2117576"/>
                    <a:pt x="7847303" y="2117716"/>
                    <a:pt x="7849472" y="2117646"/>
                  </a:cubicBezTo>
                  <a:lnTo>
                    <a:pt x="7885855" y="2563761"/>
                  </a:lnTo>
                  <a:cubicBezTo>
                    <a:pt x="7882567" y="2564181"/>
                    <a:pt x="7879488" y="2565300"/>
                    <a:pt x="7876690" y="2566840"/>
                  </a:cubicBezTo>
                  <a:lnTo>
                    <a:pt x="7610182" y="2144724"/>
                  </a:lnTo>
                  <a:lnTo>
                    <a:pt x="7656501" y="2092668"/>
                  </a:lnTo>
                  <a:lnTo>
                    <a:pt x="7822674" y="2092878"/>
                  </a:lnTo>
                  <a:cubicBezTo>
                    <a:pt x="7823234" y="2104282"/>
                    <a:pt x="7831141" y="2114428"/>
                    <a:pt x="7842895" y="2117087"/>
                  </a:cubicBezTo>
                  <a:close/>
                  <a:moveTo>
                    <a:pt x="8996804" y="2474552"/>
                  </a:moveTo>
                  <a:cubicBezTo>
                    <a:pt x="8996664" y="2475112"/>
                    <a:pt x="8996384" y="2475602"/>
                    <a:pt x="8996244" y="2476161"/>
                  </a:cubicBezTo>
                  <a:cubicBezTo>
                    <a:pt x="8995544" y="2479170"/>
                    <a:pt x="8995474" y="2482109"/>
                    <a:pt x="8995614" y="2485047"/>
                  </a:cubicBezTo>
                  <a:lnTo>
                    <a:pt x="8532218" y="2528287"/>
                  </a:lnTo>
                  <a:cubicBezTo>
                    <a:pt x="8530819" y="2520031"/>
                    <a:pt x="8524661" y="2513034"/>
                    <a:pt x="8516055" y="2511075"/>
                  </a:cubicBezTo>
                  <a:cubicBezTo>
                    <a:pt x="8504651" y="2508487"/>
                    <a:pt x="8493246" y="2515623"/>
                    <a:pt x="8490657" y="2527028"/>
                  </a:cubicBezTo>
                  <a:cubicBezTo>
                    <a:pt x="8490237" y="2528777"/>
                    <a:pt x="8490167" y="2530456"/>
                    <a:pt x="8490167" y="2532206"/>
                  </a:cubicBezTo>
                  <a:lnTo>
                    <a:pt x="7915311" y="2585871"/>
                  </a:lnTo>
                  <a:cubicBezTo>
                    <a:pt x="7913772" y="2575516"/>
                    <a:pt x="7906076" y="2566630"/>
                    <a:pt x="7895231" y="2564111"/>
                  </a:cubicBezTo>
                  <a:cubicBezTo>
                    <a:pt x="7892992" y="2563621"/>
                    <a:pt x="7890823" y="2563481"/>
                    <a:pt x="7888654" y="2563551"/>
                  </a:cubicBezTo>
                  <a:lnTo>
                    <a:pt x="7852271" y="2117436"/>
                  </a:lnTo>
                  <a:cubicBezTo>
                    <a:pt x="7861507" y="2116177"/>
                    <a:pt x="7869553" y="2110020"/>
                    <a:pt x="7873051" y="2101064"/>
                  </a:cubicBezTo>
                  <a:lnTo>
                    <a:pt x="8996804" y="2474552"/>
                  </a:lnTo>
                  <a:close/>
                  <a:moveTo>
                    <a:pt x="8176712" y="1507317"/>
                  </a:moveTo>
                  <a:cubicBezTo>
                    <a:pt x="8177131" y="1507667"/>
                    <a:pt x="8177551" y="1507947"/>
                    <a:pt x="8177971" y="1508227"/>
                  </a:cubicBezTo>
                  <a:lnTo>
                    <a:pt x="7860387" y="2068039"/>
                  </a:lnTo>
                  <a:cubicBezTo>
                    <a:pt x="7858568" y="2067129"/>
                    <a:pt x="7856679" y="2066360"/>
                    <a:pt x="7854580" y="2065870"/>
                  </a:cubicBezTo>
                  <a:cubicBezTo>
                    <a:pt x="7840446" y="2062652"/>
                    <a:pt x="7826313" y="2071467"/>
                    <a:pt x="7823094" y="2085671"/>
                  </a:cubicBezTo>
                  <a:cubicBezTo>
                    <a:pt x="7822744" y="2087140"/>
                    <a:pt x="7822604" y="2088610"/>
                    <a:pt x="7822535" y="2090149"/>
                  </a:cubicBezTo>
                  <a:lnTo>
                    <a:pt x="7658950" y="2089939"/>
                  </a:lnTo>
                  <a:lnTo>
                    <a:pt x="8176712" y="1507317"/>
                  </a:lnTo>
                  <a:close/>
                  <a:moveTo>
                    <a:pt x="7652583" y="2092738"/>
                  </a:moveTo>
                  <a:lnTo>
                    <a:pt x="7608573" y="2142275"/>
                  </a:lnTo>
                  <a:lnTo>
                    <a:pt x="7577227" y="2092668"/>
                  </a:lnTo>
                  <a:lnTo>
                    <a:pt x="7652583" y="2092738"/>
                  </a:lnTo>
                  <a:close/>
                  <a:moveTo>
                    <a:pt x="7463530" y="1962248"/>
                  </a:moveTo>
                  <a:cubicBezTo>
                    <a:pt x="7466048" y="1971204"/>
                    <a:pt x="7473115" y="1978550"/>
                    <a:pt x="7482841" y="1980789"/>
                  </a:cubicBezTo>
                  <a:cubicBezTo>
                    <a:pt x="7489417" y="1982258"/>
                    <a:pt x="7495995" y="1981069"/>
                    <a:pt x="7501453" y="1978061"/>
                  </a:cubicBezTo>
                  <a:lnTo>
                    <a:pt x="7571980" y="2089729"/>
                  </a:lnTo>
                  <a:lnTo>
                    <a:pt x="6900848" y="2089029"/>
                  </a:lnTo>
                  <a:cubicBezTo>
                    <a:pt x="6900848" y="2088470"/>
                    <a:pt x="6900778" y="2087980"/>
                    <a:pt x="6900709" y="2087420"/>
                  </a:cubicBezTo>
                  <a:lnTo>
                    <a:pt x="7463530" y="1962248"/>
                  </a:lnTo>
                  <a:close/>
                  <a:moveTo>
                    <a:pt x="6657850" y="2141435"/>
                  </a:moveTo>
                  <a:cubicBezTo>
                    <a:pt x="6659529" y="2146263"/>
                    <a:pt x="6663378" y="2150251"/>
                    <a:pt x="6668696" y="2151441"/>
                  </a:cubicBezTo>
                  <a:cubicBezTo>
                    <a:pt x="6677021" y="2153330"/>
                    <a:pt x="6685278" y="2148152"/>
                    <a:pt x="6687167" y="2139826"/>
                  </a:cubicBezTo>
                  <a:cubicBezTo>
                    <a:pt x="6687587" y="2138147"/>
                    <a:pt x="6687447" y="2136468"/>
                    <a:pt x="6687307" y="2134858"/>
                  </a:cubicBezTo>
                  <a:lnTo>
                    <a:pt x="6859568" y="2096516"/>
                  </a:lnTo>
                  <a:cubicBezTo>
                    <a:pt x="6861737" y="2103513"/>
                    <a:pt x="6867334" y="2109320"/>
                    <a:pt x="6875031" y="2111069"/>
                  </a:cubicBezTo>
                  <a:cubicBezTo>
                    <a:pt x="6886435" y="2113658"/>
                    <a:pt x="6897840" y="2106521"/>
                    <a:pt x="6900429" y="2095117"/>
                  </a:cubicBezTo>
                  <a:cubicBezTo>
                    <a:pt x="6900709" y="2093997"/>
                    <a:pt x="6900778" y="2092948"/>
                    <a:pt x="6900848" y="2091828"/>
                  </a:cubicBezTo>
                  <a:lnTo>
                    <a:pt x="7573799" y="2092528"/>
                  </a:lnTo>
                  <a:lnTo>
                    <a:pt x="7606544" y="2144374"/>
                  </a:lnTo>
                  <a:lnTo>
                    <a:pt x="7428336" y="2344902"/>
                  </a:lnTo>
                  <a:cubicBezTo>
                    <a:pt x="7421339" y="2339374"/>
                    <a:pt x="7411753" y="2337485"/>
                    <a:pt x="7402797" y="2340774"/>
                  </a:cubicBezTo>
                  <a:cubicBezTo>
                    <a:pt x="7389154" y="2345811"/>
                    <a:pt x="7382297" y="2360994"/>
                    <a:pt x="7387405" y="2374568"/>
                  </a:cubicBezTo>
                  <a:cubicBezTo>
                    <a:pt x="7389014" y="2378906"/>
                    <a:pt x="7391813" y="2382545"/>
                    <a:pt x="7395101" y="2385343"/>
                  </a:cubicBezTo>
                  <a:lnTo>
                    <a:pt x="6751257" y="3239090"/>
                  </a:lnTo>
                  <a:cubicBezTo>
                    <a:pt x="6744470" y="3234542"/>
                    <a:pt x="6735654" y="3233143"/>
                    <a:pt x="6727399" y="3236292"/>
                  </a:cubicBezTo>
                  <a:cubicBezTo>
                    <a:pt x="6726349" y="3236711"/>
                    <a:pt x="6725439" y="3237271"/>
                    <a:pt x="6724460" y="3237761"/>
                  </a:cubicBezTo>
                  <a:lnTo>
                    <a:pt x="6602016" y="3032335"/>
                  </a:lnTo>
                  <a:cubicBezTo>
                    <a:pt x="6608873" y="3027578"/>
                    <a:pt x="6612511" y="3018972"/>
                    <a:pt x="6610622" y="3010296"/>
                  </a:cubicBezTo>
                  <a:cubicBezTo>
                    <a:pt x="6608033" y="2998821"/>
                    <a:pt x="6596698" y="2991684"/>
                    <a:pt x="6585294" y="2994203"/>
                  </a:cubicBezTo>
                  <a:cubicBezTo>
                    <a:pt x="6583544" y="2994623"/>
                    <a:pt x="6581935" y="2995252"/>
                    <a:pt x="6580396" y="2996022"/>
                  </a:cubicBezTo>
                  <a:lnTo>
                    <a:pt x="6284712" y="2500090"/>
                  </a:lnTo>
                  <a:cubicBezTo>
                    <a:pt x="6293388" y="2494213"/>
                    <a:pt x="6298146" y="2483438"/>
                    <a:pt x="6295697" y="2472593"/>
                  </a:cubicBezTo>
                  <a:cubicBezTo>
                    <a:pt x="6294228" y="2466016"/>
                    <a:pt x="6290309" y="2460629"/>
                    <a:pt x="6285202" y="2456990"/>
                  </a:cubicBezTo>
                  <a:lnTo>
                    <a:pt x="6456203" y="2186145"/>
                  </a:lnTo>
                  <a:lnTo>
                    <a:pt x="6657850" y="2141435"/>
                  </a:lnTo>
                  <a:close/>
                  <a:moveTo>
                    <a:pt x="6454454" y="2183696"/>
                  </a:moveTo>
                  <a:lnTo>
                    <a:pt x="6250987" y="2228965"/>
                  </a:lnTo>
                  <a:cubicBezTo>
                    <a:pt x="6250078" y="2225607"/>
                    <a:pt x="6248469" y="2222528"/>
                    <a:pt x="6246370" y="2219869"/>
                  </a:cubicBezTo>
                  <a:lnTo>
                    <a:pt x="6652043" y="1862264"/>
                  </a:lnTo>
                  <a:cubicBezTo>
                    <a:pt x="6653093" y="1863383"/>
                    <a:pt x="6654282" y="1864293"/>
                    <a:pt x="6655542" y="1865202"/>
                  </a:cubicBezTo>
                  <a:lnTo>
                    <a:pt x="6454454" y="2183696"/>
                  </a:lnTo>
                  <a:close/>
                  <a:moveTo>
                    <a:pt x="6286181" y="1331068"/>
                  </a:moveTo>
                  <a:cubicBezTo>
                    <a:pt x="6284852" y="1331068"/>
                    <a:pt x="6283452" y="1331278"/>
                    <a:pt x="6282124" y="1331558"/>
                  </a:cubicBezTo>
                  <a:cubicBezTo>
                    <a:pt x="6279395" y="1332188"/>
                    <a:pt x="6276876" y="1333307"/>
                    <a:pt x="6274707" y="1334847"/>
                  </a:cubicBezTo>
                  <a:lnTo>
                    <a:pt x="6166186" y="1196030"/>
                  </a:lnTo>
                  <a:cubicBezTo>
                    <a:pt x="6170175" y="1192392"/>
                    <a:pt x="6172204" y="1186865"/>
                    <a:pt x="6170945" y="1181267"/>
                  </a:cubicBezTo>
                  <a:cubicBezTo>
                    <a:pt x="6169055" y="1172941"/>
                    <a:pt x="6160800" y="1167693"/>
                    <a:pt x="6152473" y="1169582"/>
                  </a:cubicBezTo>
                  <a:cubicBezTo>
                    <a:pt x="6150514" y="1170002"/>
                    <a:pt x="6148764" y="1170842"/>
                    <a:pt x="6147225" y="1171891"/>
                  </a:cubicBezTo>
                  <a:lnTo>
                    <a:pt x="5891143" y="844302"/>
                  </a:lnTo>
                  <a:cubicBezTo>
                    <a:pt x="5898140" y="838145"/>
                    <a:pt x="5901709" y="828559"/>
                    <a:pt x="5899609" y="818904"/>
                  </a:cubicBezTo>
                  <a:cubicBezTo>
                    <a:pt x="5899330" y="817644"/>
                    <a:pt x="5898840" y="816385"/>
                    <a:pt x="5898420" y="815196"/>
                  </a:cubicBezTo>
                  <a:lnTo>
                    <a:pt x="6302554" y="633349"/>
                  </a:lnTo>
                  <a:cubicBezTo>
                    <a:pt x="6305282" y="638317"/>
                    <a:pt x="6310251" y="641675"/>
                    <a:pt x="6315848" y="642375"/>
                  </a:cubicBezTo>
                  <a:lnTo>
                    <a:pt x="6286181" y="1331068"/>
                  </a:lnTo>
                  <a:close/>
                  <a:moveTo>
                    <a:pt x="6302344" y="616767"/>
                  </a:moveTo>
                  <a:cubicBezTo>
                    <a:pt x="6300525" y="620335"/>
                    <a:pt x="6299826" y="624463"/>
                    <a:pt x="6300804" y="628661"/>
                  </a:cubicBezTo>
                  <a:cubicBezTo>
                    <a:pt x="6300944" y="629361"/>
                    <a:pt x="6301225" y="630061"/>
                    <a:pt x="6301505" y="630690"/>
                  </a:cubicBezTo>
                  <a:lnTo>
                    <a:pt x="5897371" y="812537"/>
                  </a:lnTo>
                  <a:cubicBezTo>
                    <a:pt x="5892612" y="803371"/>
                    <a:pt x="5882957" y="797774"/>
                    <a:pt x="5872532" y="798473"/>
                  </a:cubicBezTo>
                  <a:lnTo>
                    <a:pt x="5820476" y="354528"/>
                  </a:lnTo>
                  <a:cubicBezTo>
                    <a:pt x="5821316" y="354388"/>
                    <a:pt x="5822155" y="354388"/>
                    <a:pt x="5822995" y="354248"/>
                  </a:cubicBezTo>
                  <a:cubicBezTo>
                    <a:pt x="5833140" y="352009"/>
                    <a:pt x="5841466" y="345852"/>
                    <a:pt x="5846784" y="337805"/>
                  </a:cubicBezTo>
                  <a:lnTo>
                    <a:pt x="6302344" y="616767"/>
                  </a:lnTo>
                  <a:close/>
                  <a:moveTo>
                    <a:pt x="5777865" y="303661"/>
                  </a:moveTo>
                  <a:cubicBezTo>
                    <a:pt x="5775556" y="310238"/>
                    <a:pt x="5774927" y="317445"/>
                    <a:pt x="5776536" y="324721"/>
                  </a:cubicBezTo>
                  <a:cubicBezTo>
                    <a:pt x="5780804" y="343822"/>
                    <a:pt x="5798506" y="356347"/>
                    <a:pt x="5817467" y="354807"/>
                  </a:cubicBezTo>
                  <a:lnTo>
                    <a:pt x="5869454" y="798753"/>
                  </a:lnTo>
                  <a:cubicBezTo>
                    <a:pt x="5869033" y="798823"/>
                    <a:pt x="5868614" y="798823"/>
                    <a:pt x="5868194" y="798893"/>
                  </a:cubicBezTo>
                  <a:cubicBezTo>
                    <a:pt x="5866515" y="799243"/>
                    <a:pt x="5864905" y="799803"/>
                    <a:pt x="5863436" y="800502"/>
                  </a:cubicBezTo>
                  <a:lnTo>
                    <a:pt x="5578108" y="234253"/>
                  </a:lnTo>
                  <a:cubicBezTo>
                    <a:pt x="5580486" y="232784"/>
                    <a:pt x="5582305" y="230755"/>
                    <a:pt x="5583565" y="228306"/>
                  </a:cubicBezTo>
                  <a:lnTo>
                    <a:pt x="5777865" y="303661"/>
                  </a:lnTo>
                  <a:close/>
                  <a:moveTo>
                    <a:pt x="5100227" y="49118"/>
                  </a:moveTo>
                  <a:cubicBezTo>
                    <a:pt x="5101976" y="47089"/>
                    <a:pt x="5103446" y="44850"/>
                    <a:pt x="5104565" y="42401"/>
                  </a:cubicBezTo>
                  <a:lnTo>
                    <a:pt x="5390874" y="153510"/>
                  </a:lnTo>
                  <a:cubicBezTo>
                    <a:pt x="5390104" y="156239"/>
                    <a:pt x="5389894" y="159177"/>
                    <a:pt x="5390523" y="162186"/>
                  </a:cubicBezTo>
                  <a:cubicBezTo>
                    <a:pt x="5392693" y="171772"/>
                    <a:pt x="5402138" y="177789"/>
                    <a:pt x="5411794" y="175690"/>
                  </a:cubicBezTo>
                  <a:cubicBezTo>
                    <a:pt x="5417252" y="174500"/>
                    <a:pt x="5421450" y="170862"/>
                    <a:pt x="5423758" y="166244"/>
                  </a:cubicBezTo>
                  <a:lnTo>
                    <a:pt x="5555158" y="217251"/>
                  </a:lnTo>
                  <a:cubicBezTo>
                    <a:pt x="5554528" y="219560"/>
                    <a:pt x="5554388" y="222078"/>
                    <a:pt x="5554948" y="224597"/>
                  </a:cubicBezTo>
                  <a:cubicBezTo>
                    <a:pt x="5556767" y="232924"/>
                    <a:pt x="5565024" y="238171"/>
                    <a:pt x="5573349" y="236282"/>
                  </a:cubicBezTo>
                  <a:cubicBezTo>
                    <a:pt x="5574119" y="236142"/>
                    <a:pt x="5574888" y="235792"/>
                    <a:pt x="5575589" y="235512"/>
                  </a:cubicBezTo>
                  <a:lnTo>
                    <a:pt x="5860987" y="801832"/>
                  </a:lnTo>
                  <a:cubicBezTo>
                    <a:pt x="5859378" y="802741"/>
                    <a:pt x="5857909" y="803791"/>
                    <a:pt x="5856579" y="805050"/>
                  </a:cubicBezTo>
                  <a:lnTo>
                    <a:pt x="5100227" y="49118"/>
                  </a:lnTo>
                  <a:close/>
                  <a:moveTo>
                    <a:pt x="6286742" y="1373469"/>
                  </a:moveTo>
                  <a:cubicBezTo>
                    <a:pt x="6288281" y="1373469"/>
                    <a:pt x="6289820" y="1373329"/>
                    <a:pt x="6291359" y="1372979"/>
                  </a:cubicBezTo>
                  <a:cubicBezTo>
                    <a:pt x="6294018" y="1372419"/>
                    <a:pt x="6296327" y="1371300"/>
                    <a:pt x="6298426" y="1369900"/>
                  </a:cubicBezTo>
                  <a:lnTo>
                    <a:pt x="6653442" y="1824131"/>
                  </a:lnTo>
                  <a:cubicBezTo>
                    <a:pt x="6646656" y="1830079"/>
                    <a:pt x="6643157" y="1839244"/>
                    <a:pt x="6644906" y="1848620"/>
                  </a:cubicBezTo>
                  <a:lnTo>
                    <a:pt x="6247210" y="1945945"/>
                  </a:lnTo>
                  <a:lnTo>
                    <a:pt x="6286742" y="1373469"/>
                  </a:lnTo>
                  <a:close/>
                  <a:moveTo>
                    <a:pt x="6247070" y="1949024"/>
                  </a:moveTo>
                  <a:lnTo>
                    <a:pt x="6645676" y="1851489"/>
                  </a:lnTo>
                  <a:cubicBezTo>
                    <a:pt x="6646656" y="1854707"/>
                    <a:pt x="6648125" y="1857576"/>
                    <a:pt x="6650154" y="1860095"/>
                  </a:cubicBezTo>
                  <a:lnTo>
                    <a:pt x="6244481" y="2217700"/>
                  </a:lnTo>
                  <a:cubicBezTo>
                    <a:pt x="6241052" y="2214202"/>
                    <a:pt x="6236714" y="2211613"/>
                    <a:pt x="6231677" y="2210494"/>
                  </a:cubicBezTo>
                  <a:cubicBezTo>
                    <a:pt x="6230767" y="2210284"/>
                    <a:pt x="6229928" y="2210284"/>
                    <a:pt x="6229018" y="2210144"/>
                  </a:cubicBezTo>
                  <a:lnTo>
                    <a:pt x="6247070" y="1949024"/>
                  </a:lnTo>
                  <a:close/>
                  <a:moveTo>
                    <a:pt x="6244061" y="1949724"/>
                  </a:moveTo>
                  <a:lnTo>
                    <a:pt x="6226149" y="2209794"/>
                  </a:lnTo>
                  <a:cubicBezTo>
                    <a:pt x="6215374" y="2209654"/>
                    <a:pt x="6205578" y="2216161"/>
                    <a:pt x="6201520" y="2226236"/>
                  </a:cubicBezTo>
                  <a:lnTo>
                    <a:pt x="5778355" y="2082313"/>
                  </a:lnTo>
                  <a:cubicBezTo>
                    <a:pt x="5778635" y="2081473"/>
                    <a:pt x="5778985" y="2080773"/>
                    <a:pt x="5779195" y="2079934"/>
                  </a:cubicBezTo>
                  <a:cubicBezTo>
                    <a:pt x="5780454" y="2074336"/>
                    <a:pt x="5780385" y="2068739"/>
                    <a:pt x="5779265" y="2063491"/>
                  </a:cubicBezTo>
                  <a:lnTo>
                    <a:pt x="6244061" y="1949724"/>
                  </a:lnTo>
                  <a:close/>
                  <a:moveTo>
                    <a:pt x="5412283" y="2383594"/>
                  </a:moveTo>
                  <a:cubicBezTo>
                    <a:pt x="5414453" y="2385483"/>
                    <a:pt x="5416901" y="2387022"/>
                    <a:pt x="5419840" y="2387722"/>
                  </a:cubicBezTo>
                  <a:cubicBezTo>
                    <a:pt x="5429426" y="2389891"/>
                    <a:pt x="5438941" y="2383944"/>
                    <a:pt x="5441110" y="2374358"/>
                  </a:cubicBezTo>
                  <a:cubicBezTo>
                    <a:pt x="5442370" y="2368971"/>
                    <a:pt x="5440761" y="2363723"/>
                    <a:pt x="5437612" y="2359665"/>
                  </a:cubicBezTo>
                  <a:lnTo>
                    <a:pt x="5540395" y="2262760"/>
                  </a:lnTo>
                  <a:cubicBezTo>
                    <a:pt x="5542214" y="2264369"/>
                    <a:pt x="5544313" y="2265628"/>
                    <a:pt x="5546832" y="2266188"/>
                  </a:cubicBezTo>
                  <a:cubicBezTo>
                    <a:pt x="5555158" y="2268077"/>
                    <a:pt x="5563414" y="2262900"/>
                    <a:pt x="5565303" y="2254573"/>
                  </a:cubicBezTo>
                  <a:cubicBezTo>
                    <a:pt x="5566353" y="2249955"/>
                    <a:pt x="5565094" y="2245478"/>
                    <a:pt x="5562435" y="2241979"/>
                  </a:cubicBezTo>
                  <a:lnTo>
                    <a:pt x="5714125" y="2098965"/>
                  </a:lnTo>
                  <a:cubicBezTo>
                    <a:pt x="5719093" y="2103863"/>
                    <a:pt x="5725319" y="2107571"/>
                    <a:pt x="5732596" y="2109250"/>
                  </a:cubicBezTo>
                  <a:cubicBezTo>
                    <a:pt x="5751697" y="2113588"/>
                    <a:pt x="5770589" y="2103023"/>
                    <a:pt x="5777376" y="2085181"/>
                  </a:cubicBezTo>
                  <a:lnTo>
                    <a:pt x="6200541" y="2229105"/>
                  </a:lnTo>
                  <a:cubicBezTo>
                    <a:pt x="6200401" y="2229525"/>
                    <a:pt x="6200261" y="2229875"/>
                    <a:pt x="6200121" y="2230294"/>
                  </a:cubicBezTo>
                  <a:cubicBezTo>
                    <a:pt x="6199072" y="2234842"/>
                    <a:pt x="6199421" y="2239320"/>
                    <a:pt x="6200611" y="2243519"/>
                  </a:cubicBezTo>
                  <a:lnTo>
                    <a:pt x="5193004" y="2601124"/>
                  </a:lnTo>
                  <a:cubicBezTo>
                    <a:pt x="5191955" y="2598675"/>
                    <a:pt x="5190556" y="2596366"/>
                    <a:pt x="5188807" y="2594337"/>
                  </a:cubicBezTo>
                  <a:lnTo>
                    <a:pt x="5412283" y="2383594"/>
                  </a:lnTo>
                  <a:close/>
                  <a:moveTo>
                    <a:pt x="5180970" y="2634429"/>
                  </a:moveTo>
                  <a:cubicBezTo>
                    <a:pt x="5187547" y="2631000"/>
                    <a:pt x="5192655" y="2624913"/>
                    <a:pt x="5194474" y="2617147"/>
                  </a:cubicBezTo>
                  <a:cubicBezTo>
                    <a:pt x="5195034" y="2614628"/>
                    <a:pt x="5195104" y="2612109"/>
                    <a:pt x="5194964" y="2609590"/>
                  </a:cubicBezTo>
                  <a:lnTo>
                    <a:pt x="6244341" y="2483088"/>
                  </a:lnTo>
                  <a:cubicBezTo>
                    <a:pt x="6244411" y="2483438"/>
                    <a:pt x="6244411" y="2483858"/>
                    <a:pt x="6244481" y="2484278"/>
                  </a:cubicBezTo>
                  <a:cubicBezTo>
                    <a:pt x="6246510" y="2493513"/>
                    <a:pt x="6253227" y="2500440"/>
                    <a:pt x="6261553" y="2503309"/>
                  </a:cubicBezTo>
                  <a:lnTo>
                    <a:pt x="5980982" y="3484187"/>
                  </a:lnTo>
                  <a:cubicBezTo>
                    <a:pt x="5977764" y="3483768"/>
                    <a:pt x="5974335" y="3484048"/>
                    <a:pt x="5971047" y="3485307"/>
                  </a:cubicBezTo>
                  <a:cubicBezTo>
                    <a:pt x="5960062" y="3489435"/>
                    <a:pt x="5954534" y="3501679"/>
                    <a:pt x="5958662" y="3512664"/>
                  </a:cubicBezTo>
                  <a:cubicBezTo>
                    <a:pt x="5962790" y="3523649"/>
                    <a:pt x="5974965" y="3529177"/>
                    <a:pt x="5985949" y="3525119"/>
                  </a:cubicBezTo>
                  <a:cubicBezTo>
                    <a:pt x="5988818" y="3524069"/>
                    <a:pt x="5991337" y="3522320"/>
                    <a:pt x="5993436" y="3520291"/>
                  </a:cubicBezTo>
                  <a:lnTo>
                    <a:pt x="6253716" y="3731034"/>
                  </a:lnTo>
                  <a:cubicBezTo>
                    <a:pt x="6249938" y="3736562"/>
                    <a:pt x="6248819" y="3743698"/>
                    <a:pt x="6251338" y="3750415"/>
                  </a:cubicBezTo>
                  <a:cubicBezTo>
                    <a:pt x="6251758" y="3751464"/>
                    <a:pt x="6252247" y="3752444"/>
                    <a:pt x="6252807" y="3753424"/>
                  </a:cubicBezTo>
                  <a:lnTo>
                    <a:pt x="6087963" y="3865232"/>
                  </a:lnTo>
                  <a:lnTo>
                    <a:pt x="5520524" y="3815345"/>
                  </a:lnTo>
                  <a:lnTo>
                    <a:pt x="5487709" y="3341033"/>
                  </a:lnTo>
                  <a:cubicBezTo>
                    <a:pt x="5505830" y="3339144"/>
                    <a:pt x="5520663" y="3324661"/>
                    <a:pt x="5522273" y="3305770"/>
                  </a:cubicBezTo>
                  <a:cubicBezTo>
                    <a:pt x="5524093" y="3284429"/>
                    <a:pt x="5508280" y="3265608"/>
                    <a:pt x="5486939" y="3263719"/>
                  </a:cubicBezTo>
                  <a:cubicBezTo>
                    <a:pt x="5480502" y="3263159"/>
                    <a:pt x="5474415" y="3264349"/>
                    <a:pt x="5468818" y="3266658"/>
                  </a:cubicBezTo>
                  <a:lnTo>
                    <a:pt x="5180970" y="2634429"/>
                  </a:lnTo>
                  <a:close/>
                  <a:moveTo>
                    <a:pt x="5128564" y="3019671"/>
                  </a:moveTo>
                  <a:cubicBezTo>
                    <a:pt x="5126955" y="3022050"/>
                    <a:pt x="5125906" y="3024779"/>
                    <a:pt x="5125625" y="3027857"/>
                  </a:cubicBezTo>
                  <a:cubicBezTo>
                    <a:pt x="5124786" y="3037653"/>
                    <a:pt x="5132063" y="3046259"/>
                    <a:pt x="5141788" y="3047099"/>
                  </a:cubicBezTo>
                  <a:cubicBezTo>
                    <a:pt x="5147315" y="3047588"/>
                    <a:pt x="5152424" y="3045419"/>
                    <a:pt x="5155991" y="3041711"/>
                  </a:cubicBezTo>
                  <a:lnTo>
                    <a:pt x="5266051" y="3129940"/>
                  </a:lnTo>
                  <a:cubicBezTo>
                    <a:pt x="5264721" y="3131970"/>
                    <a:pt x="5263742" y="3134209"/>
                    <a:pt x="5263532" y="3136797"/>
                  </a:cubicBezTo>
                  <a:cubicBezTo>
                    <a:pt x="5262832" y="3145263"/>
                    <a:pt x="5269129" y="3152750"/>
                    <a:pt x="5277595" y="3153520"/>
                  </a:cubicBezTo>
                  <a:cubicBezTo>
                    <a:pt x="5282353" y="3153940"/>
                    <a:pt x="5286621" y="3152050"/>
                    <a:pt x="5289700" y="3148902"/>
                  </a:cubicBezTo>
                  <a:lnTo>
                    <a:pt x="5452376" y="3279252"/>
                  </a:lnTo>
                  <a:cubicBezTo>
                    <a:pt x="5448247" y="3284849"/>
                    <a:pt x="5445448" y="3291566"/>
                    <a:pt x="5444748" y="3298983"/>
                  </a:cubicBezTo>
                  <a:cubicBezTo>
                    <a:pt x="5443069" y="3318504"/>
                    <a:pt x="5456223" y="3335716"/>
                    <a:pt x="5474765" y="3339984"/>
                  </a:cubicBezTo>
                  <a:lnTo>
                    <a:pt x="5390804" y="3778962"/>
                  </a:lnTo>
                  <a:cubicBezTo>
                    <a:pt x="5390383" y="3778892"/>
                    <a:pt x="5389964" y="3778752"/>
                    <a:pt x="5389544" y="3778752"/>
                  </a:cubicBezTo>
                  <a:cubicBezTo>
                    <a:pt x="5384927" y="3778332"/>
                    <a:pt x="5380448" y="3779312"/>
                    <a:pt x="5376530" y="3781061"/>
                  </a:cubicBezTo>
                  <a:lnTo>
                    <a:pt x="4882697" y="2832647"/>
                  </a:lnTo>
                  <a:cubicBezTo>
                    <a:pt x="4885006" y="2831248"/>
                    <a:pt x="4887035" y="2829569"/>
                    <a:pt x="4888855" y="2827540"/>
                  </a:cubicBezTo>
                  <a:lnTo>
                    <a:pt x="5128564" y="3019671"/>
                  </a:lnTo>
                  <a:close/>
                  <a:moveTo>
                    <a:pt x="4867235" y="2836356"/>
                  </a:moveTo>
                  <a:cubicBezTo>
                    <a:pt x="4871852" y="2836775"/>
                    <a:pt x="4876260" y="2835796"/>
                    <a:pt x="4880179" y="2834047"/>
                  </a:cubicBezTo>
                  <a:lnTo>
                    <a:pt x="5374011" y="3782460"/>
                  </a:lnTo>
                  <a:cubicBezTo>
                    <a:pt x="5366944" y="3786658"/>
                    <a:pt x="5361977" y="3794005"/>
                    <a:pt x="5361207" y="3802751"/>
                  </a:cubicBezTo>
                  <a:cubicBezTo>
                    <a:pt x="5360927" y="3805899"/>
                    <a:pt x="5361347" y="3808978"/>
                    <a:pt x="5362117" y="3811847"/>
                  </a:cubicBezTo>
                  <a:lnTo>
                    <a:pt x="5177891" y="3872859"/>
                  </a:lnTo>
                  <a:cubicBezTo>
                    <a:pt x="5172644" y="3859565"/>
                    <a:pt x="5157671" y="3852778"/>
                    <a:pt x="5144237" y="3857815"/>
                  </a:cubicBezTo>
                  <a:cubicBezTo>
                    <a:pt x="5130663" y="3862923"/>
                    <a:pt x="5123736" y="3878106"/>
                    <a:pt x="5128844" y="3891680"/>
                  </a:cubicBezTo>
                  <a:cubicBezTo>
                    <a:pt x="5129684" y="3893919"/>
                    <a:pt x="5130873" y="3895878"/>
                    <a:pt x="5132203" y="3897697"/>
                  </a:cubicBezTo>
                  <a:lnTo>
                    <a:pt x="4682029" y="4259221"/>
                  </a:lnTo>
                  <a:cubicBezTo>
                    <a:pt x="4678951" y="4255863"/>
                    <a:pt x="4674893" y="4253623"/>
                    <a:pt x="4670415" y="4252714"/>
                  </a:cubicBezTo>
                  <a:lnTo>
                    <a:pt x="4867235" y="2836356"/>
                  </a:lnTo>
                  <a:close/>
                  <a:moveTo>
                    <a:pt x="4645506" y="4277133"/>
                  </a:moveTo>
                  <a:cubicBezTo>
                    <a:pt x="4645717" y="4278392"/>
                    <a:pt x="4646066" y="4279652"/>
                    <a:pt x="4646486" y="4280911"/>
                  </a:cubicBezTo>
                  <a:cubicBezTo>
                    <a:pt x="4647116" y="4282660"/>
                    <a:pt x="4648025" y="4284199"/>
                    <a:pt x="4649075" y="4285599"/>
                  </a:cubicBezTo>
                  <a:lnTo>
                    <a:pt x="4286222" y="4577015"/>
                  </a:lnTo>
                  <a:cubicBezTo>
                    <a:pt x="4277476" y="4567079"/>
                    <a:pt x="4263272" y="4562951"/>
                    <a:pt x="4250118" y="4567919"/>
                  </a:cubicBezTo>
                  <a:cubicBezTo>
                    <a:pt x="4241372" y="4571207"/>
                    <a:pt x="4234866" y="4577854"/>
                    <a:pt x="4231507" y="4585901"/>
                  </a:cubicBezTo>
                  <a:lnTo>
                    <a:pt x="3742852" y="4404054"/>
                  </a:lnTo>
                  <a:cubicBezTo>
                    <a:pt x="3744181" y="4399856"/>
                    <a:pt x="3744671" y="4395588"/>
                    <a:pt x="3744321" y="4391390"/>
                  </a:cubicBezTo>
                  <a:lnTo>
                    <a:pt x="4645506" y="4277133"/>
                  </a:lnTo>
                  <a:close/>
                  <a:moveTo>
                    <a:pt x="3694154" y="4421686"/>
                  </a:moveTo>
                  <a:cubicBezTo>
                    <a:pt x="3694364" y="4421826"/>
                    <a:pt x="3694574" y="4421896"/>
                    <a:pt x="3694784" y="4422036"/>
                  </a:cubicBezTo>
                  <a:lnTo>
                    <a:pt x="3499644" y="4779851"/>
                  </a:lnTo>
                  <a:cubicBezTo>
                    <a:pt x="3498104" y="4779292"/>
                    <a:pt x="3496565" y="4778872"/>
                    <a:pt x="3495026" y="4778802"/>
                  </a:cubicBezTo>
                  <a:lnTo>
                    <a:pt x="3487959" y="4362983"/>
                  </a:lnTo>
                  <a:cubicBezTo>
                    <a:pt x="3497195" y="4362284"/>
                    <a:pt x="3505871" y="4356826"/>
                    <a:pt x="3509999" y="4347800"/>
                  </a:cubicBezTo>
                  <a:cubicBezTo>
                    <a:pt x="3510419" y="4346821"/>
                    <a:pt x="3510698" y="4345771"/>
                    <a:pt x="3511048" y="4344792"/>
                  </a:cubicBezTo>
                  <a:lnTo>
                    <a:pt x="3679671" y="4387472"/>
                  </a:lnTo>
                  <a:cubicBezTo>
                    <a:pt x="3677012" y="4400346"/>
                    <a:pt x="3682330" y="4414130"/>
                    <a:pt x="3694154" y="4421686"/>
                  </a:cubicBezTo>
                  <a:close/>
                  <a:moveTo>
                    <a:pt x="3498104" y="4313516"/>
                  </a:moveTo>
                  <a:cubicBezTo>
                    <a:pt x="3497755" y="4313306"/>
                    <a:pt x="3497405" y="4313026"/>
                    <a:pt x="3497055" y="4312886"/>
                  </a:cubicBezTo>
                  <a:cubicBezTo>
                    <a:pt x="3495516" y="4312187"/>
                    <a:pt x="3493906" y="4311627"/>
                    <a:pt x="3492297" y="4311277"/>
                  </a:cubicBezTo>
                  <a:lnTo>
                    <a:pt x="3561215" y="3931771"/>
                  </a:lnTo>
                  <a:lnTo>
                    <a:pt x="3707098" y="3903924"/>
                  </a:lnTo>
                  <a:cubicBezTo>
                    <a:pt x="3709337" y="3913580"/>
                    <a:pt x="3715215" y="3922256"/>
                    <a:pt x="3724030" y="3927853"/>
                  </a:cubicBezTo>
                  <a:lnTo>
                    <a:pt x="3498104" y="4313516"/>
                  </a:lnTo>
                  <a:close/>
                  <a:moveTo>
                    <a:pt x="3723121" y="3863133"/>
                  </a:moveTo>
                  <a:cubicBezTo>
                    <a:pt x="3717314" y="3866981"/>
                    <a:pt x="3712486" y="3872369"/>
                    <a:pt x="3709337" y="3879156"/>
                  </a:cubicBezTo>
                  <a:cubicBezTo>
                    <a:pt x="3706119" y="3886292"/>
                    <a:pt x="3705209" y="3893919"/>
                    <a:pt x="3706329" y="3901056"/>
                  </a:cubicBezTo>
                  <a:lnTo>
                    <a:pt x="3561635" y="3928693"/>
                  </a:lnTo>
                  <a:lnTo>
                    <a:pt x="3605505" y="3687304"/>
                  </a:lnTo>
                  <a:cubicBezTo>
                    <a:pt x="3608234" y="3687514"/>
                    <a:pt x="3610892" y="3687024"/>
                    <a:pt x="3613342" y="3685835"/>
                  </a:cubicBezTo>
                  <a:lnTo>
                    <a:pt x="3723121" y="3863133"/>
                  </a:lnTo>
                  <a:close/>
                  <a:moveTo>
                    <a:pt x="3459412" y="2745747"/>
                  </a:moveTo>
                  <a:cubicBezTo>
                    <a:pt x="3461301" y="2744558"/>
                    <a:pt x="3462980" y="2743089"/>
                    <a:pt x="3464450" y="2741479"/>
                  </a:cubicBezTo>
                  <a:lnTo>
                    <a:pt x="3805683" y="3031216"/>
                  </a:lnTo>
                  <a:cubicBezTo>
                    <a:pt x="3803724" y="3033805"/>
                    <a:pt x="3802255" y="3036743"/>
                    <a:pt x="3801345" y="3039892"/>
                  </a:cubicBezTo>
                  <a:lnTo>
                    <a:pt x="3254267" y="2916259"/>
                  </a:lnTo>
                  <a:lnTo>
                    <a:pt x="3427997" y="2742949"/>
                  </a:lnTo>
                  <a:cubicBezTo>
                    <a:pt x="3436463" y="2750575"/>
                    <a:pt x="3449267" y="2752114"/>
                    <a:pt x="3459412" y="2745747"/>
                  </a:cubicBezTo>
                  <a:close/>
                  <a:moveTo>
                    <a:pt x="4528170" y="2182576"/>
                  </a:moveTo>
                  <a:cubicBezTo>
                    <a:pt x="4528450" y="2183066"/>
                    <a:pt x="4528590" y="2183626"/>
                    <a:pt x="4528940" y="2184116"/>
                  </a:cubicBezTo>
                  <a:cubicBezTo>
                    <a:pt x="4530550" y="2186704"/>
                    <a:pt x="4532578" y="2188873"/>
                    <a:pt x="4534748" y="2190833"/>
                  </a:cubicBezTo>
                  <a:lnTo>
                    <a:pt x="4237664" y="2549068"/>
                  </a:lnTo>
                  <a:cubicBezTo>
                    <a:pt x="4230877" y="2544240"/>
                    <a:pt x="4221572" y="2543610"/>
                    <a:pt x="4214085" y="2548368"/>
                  </a:cubicBezTo>
                  <a:cubicBezTo>
                    <a:pt x="4204150" y="2554595"/>
                    <a:pt x="4201141" y="2567679"/>
                    <a:pt x="4207368" y="2577615"/>
                  </a:cubicBezTo>
                  <a:cubicBezTo>
                    <a:pt x="4208348" y="2579154"/>
                    <a:pt x="4209467" y="2580413"/>
                    <a:pt x="4210656" y="2581603"/>
                  </a:cubicBezTo>
                  <a:lnTo>
                    <a:pt x="3842066" y="3026038"/>
                  </a:lnTo>
                  <a:cubicBezTo>
                    <a:pt x="3833600" y="3019811"/>
                    <a:pt x="3821916" y="3018902"/>
                    <a:pt x="3812470" y="3024849"/>
                  </a:cubicBezTo>
                  <a:cubicBezTo>
                    <a:pt x="3810581" y="3026038"/>
                    <a:pt x="3808901" y="3027508"/>
                    <a:pt x="3807432" y="3029117"/>
                  </a:cubicBezTo>
                  <a:lnTo>
                    <a:pt x="3466269" y="2739380"/>
                  </a:lnTo>
                  <a:cubicBezTo>
                    <a:pt x="3471936" y="2731964"/>
                    <a:pt x="3473196" y="2721888"/>
                    <a:pt x="3469418" y="2713142"/>
                  </a:cubicBezTo>
                  <a:lnTo>
                    <a:pt x="4528170" y="2182576"/>
                  </a:lnTo>
                  <a:close/>
                  <a:moveTo>
                    <a:pt x="3437093" y="2698659"/>
                  </a:moveTo>
                  <a:cubicBezTo>
                    <a:pt x="3435203" y="2699289"/>
                    <a:pt x="3433314" y="2700128"/>
                    <a:pt x="3431495" y="2701248"/>
                  </a:cubicBezTo>
                  <a:cubicBezTo>
                    <a:pt x="3419181" y="2708944"/>
                    <a:pt x="3415472" y="2725177"/>
                    <a:pt x="3423239" y="2737491"/>
                  </a:cubicBezTo>
                  <a:cubicBezTo>
                    <a:pt x="3424009" y="2738751"/>
                    <a:pt x="3424988" y="2739870"/>
                    <a:pt x="3425968" y="2740989"/>
                  </a:cubicBezTo>
                  <a:lnTo>
                    <a:pt x="3250978" y="2915559"/>
                  </a:lnTo>
                  <a:lnTo>
                    <a:pt x="3120348" y="2886033"/>
                  </a:lnTo>
                  <a:cubicBezTo>
                    <a:pt x="3121398" y="2879876"/>
                    <a:pt x="3120348" y="2873369"/>
                    <a:pt x="3116780" y="2867701"/>
                  </a:cubicBezTo>
                  <a:cubicBezTo>
                    <a:pt x="3113072" y="2861824"/>
                    <a:pt x="3107404" y="2857906"/>
                    <a:pt x="3101177" y="2856296"/>
                  </a:cubicBezTo>
                  <a:lnTo>
                    <a:pt x="3258884" y="2078464"/>
                  </a:lnTo>
                  <a:cubicBezTo>
                    <a:pt x="3261194" y="2078744"/>
                    <a:pt x="3263572" y="2078744"/>
                    <a:pt x="3265881" y="2078254"/>
                  </a:cubicBezTo>
                  <a:lnTo>
                    <a:pt x="3437093" y="2698659"/>
                  </a:lnTo>
                  <a:close/>
                  <a:moveTo>
                    <a:pt x="3081656" y="2904504"/>
                  </a:moveTo>
                  <a:cubicBezTo>
                    <a:pt x="3089772" y="2909052"/>
                    <a:pt x="3099987" y="2909262"/>
                    <a:pt x="3108454" y="2903944"/>
                  </a:cubicBezTo>
                  <a:cubicBezTo>
                    <a:pt x="3114191" y="2900376"/>
                    <a:pt x="3117969" y="2894849"/>
                    <a:pt x="3119649" y="2888831"/>
                  </a:cubicBezTo>
                  <a:lnTo>
                    <a:pt x="3248529" y="2917938"/>
                  </a:lnTo>
                  <a:lnTo>
                    <a:pt x="2773448" y="3391970"/>
                  </a:lnTo>
                  <a:cubicBezTo>
                    <a:pt x="2773028" y="3391620"/>
                    <a:pt x="2772678" y="3391270"/>
                    <a:pt x="2772258" y="3390920"/>
                  </a:cubicBezTo>
                  <a:lnTo>
                    <a:pt x="3081656" y="2904504"/>
                  </a:lnTo>
                  <a:close/>
                  <a:moveTo>
                    <a:pt x="2638690" y="3600964"/>
                  </a:moveTo>
                  <a:cubicBezTo>
                    <a:pt x="2643308" y="3603133"/>
                    <a:pt x="2648835" y="3603273"/>
                    <a:pt x="2653453" y="3600334"/>
                  </a:cubicBezTo>
                  <a:cubicBezTo>
                    <a:pt x="2660660" y="3595786"/>
                    <a:pt x="2662829" y="3586270"/>
                    <a:pt x="2658351" y="3579064"/>
                  </a:cubicBezTo>
                  <a:cubicBezTo>
                    <a:pt x="2657441" y="3577594"/>
                    <a:pt x="2656182" y="3576475"/>
                    <a:pt x="2654922" y="3575426"/>
                  </a:cubicBezTo>
                  <a:lnTo>
                    <a:pt x="2749589" y="3426534"/>
                  </a:lnTo>
                  <a:cubicBezTo>
                    <a:pt x="2756096" y="3429962"/>
                    <a:pt x="2764142" y="3430032"/>
                    <a:pt x="2770859" y="3425834"/>
                  </a:cubicBezTo>
                  <a:cubicBezTo>
                    <a:pt x="2780794" y="3419607"/>
                    <a:pt x="2783803" y="3406523"/>
                    <a:pt x="2777576" y="3396588"/>
                  </a:cubicBezTo>
                  <a:cubicBezTo>
                    <a:pt x="2777016" y="3395608"/>
                    <a:pt x="2776247" y="3394769"/>
                    <a:pt x="2775547" y="3393999"/>
                  </a:cubicBezTo>
                  <a:lnTo>
                    <a:pt x="3251888" y="2918708"/>
                  </a:lnTo>
                  <a:lnTo>
                    <a:pt x="3800785" y="3042761"/>
                  </a:lnTo>
                  <a:cubicBezTo>
                    <a:pt x="3800086" y="3046679"/>
                    <a:pt x="3800365" y="3050737"/>
                    <a:pt x="3801555" y="3054655"/>
                  </a:cubicBezTo>
                  <a:lnTo>
                    <a:pt x="3354670" y="3215861"/>
                  </a:lnTo>
                  <a:cubicBezTo>
                    <a:pt x="3352222" y="3210054"/>
                    <a:pt x="3347674" y="3205016"/>
                    <a:pt x="3341446" y="3202217"/>
                  </a:cubicBezTo>
                  <a:cubicBezTo>
                    <a:pt x="3328223" y="3196200"/>
                    <a:pt x="3312620" y="3202077"/>
                    <a:pt x="3306603" y="3215231"/>
                  </a:cubicBezTo>
                  <a:cubicBezTo>
                    <a:pt x="3300585" y="3228455"/>
                    <a:pt x="3306392" y="3244058"/>
                    <a:pt x="3319616" y="3250005"/>
                  </a:cubicBezTo>
                  <a:cubicBezTo>
                    <a:pt x="3327453" y="3253574"/>
                    <a:pt x="3336059" y="3252874"/>
                    <a:pt x="3343056" y="3249096"/>
                  </a:cubicBezTo>
                  <a:lnTo>
                    <a:pt x="3504681" y="3510215"/>
                  </a:lnTo>
                  <a:cubicBezTo>
                    <a:pt x="3502372" y="3511965"/>
                    <a:pt x="3500483" y="3514204"/>
                    <a:pt x="3499224" y="3517002"/>
                  </a:cubicBezTo>
                  <a:cubicBezTo>
                    <a:pt x="3495166" y="3525958"/>
                    <a:pt x="3499154" y="3536453"/>
                    <a:pt x="3508040" y="3540512"/>
                  </a:cubicBezTo>
                  <a:cubicBezTo>
                    <a:pt x="3513078" y="3542820"/>
                    <a:pt x="3518605" y="3542471"/>
                    <a:pt x="3523223" y="3540232"/>
                  </a:cubicBezTo>
                  <a:lnTo>
                    <a:pt x="3597459" y="3660226"/>
                  </a:lnTo>
                  <a:cubicBezTo>
                    <a:pt x="3595569" y="3661696"/>
                    <a:pt x="3593890" y="3663515"/>
                    <a:pt x="3592841" y="3665824"/>
                  </a:cubicBezTo>
                  <a:cubicBezTo>
                    <a:pt x="3589273" y="3673591"/>
                    <a:pt x="3592701" y="3682756"/>
                    <a:pt x="3600537" y="3686255"/>
                  </a:cubicBezTo>
                  <a:cubicBezTo>
                    <a:pt x="3601237" y="3686604"/>
                    <a:pt x="3602006" y="3686534"/>
                    <a:pt x="3602776" y="3686814"/>
                  </a:cubicBezTo>
                  <a:lnTo>
                    <a:pt x="3558697" y="3929462"/>
                  </a:lnTo>
                  <a:lnTo>
                    <a:pt x="2628335" y="4107181"/>
                  </a:lnTo>
                  <a:cubicBezTo>
                    <a:pt x="2626796" y="4100884"/>
                    <a:pt x="2622877" y="4095077"/>
                    <a:pt x="2617000" y="4091298"/>
                  </a:cubicBezTo>
                  <a:cubicBezTo>
                    <a:pt x="2611262" y="4087660"/>
                    <a:pt x="2604756" y="4086610"/>
                    <a:pt x="2598528" y="4087660"/>
                  </a:cubicBezTo>
                  <a:lnTo>
                    <a:pt x="2527861" y="3775183"/>
                  </a:lnTo>
                  <a:lnTo>
                    <a:pt x="2638690" y="3600964"/>
                  </a:lnTo>
                  <a:close/>
                  <a:moveTo>
                    <a:pt x="2524782" y="3774624"/>
                  </a:moveTo>
                  <a:lnTo>
                    <a:pt x="2412904" y="3950523"/>
                  </a:lnTo>
                  <a:cubicBezTo>
                    <a:pt x="2409895" y="3948844"/>
                    <a:pt x="2406607" y="3947794"/>
                    <a:pt x="2403178" y="3947374"/>
                  </a:cubicBezTo>
                  <a:lnTo>
                    <a:pt x="2437183" y="3407643"/>
                  </a:lnTo>
                  <a:cubicBezTo>
                    <a:pt x="2438722" y="3407643"/>
                    <a:pt x="2440261" y="3407503"/>
                    <a:pt x="2441731" y="3407293"/>
                  </a:cubicBezTo>
                  <a:lnTo>
                    <a:pt x="2524782" y="3774624"/>
                  </a:lnTo>
                  <a:close/>
                  <a:moveTo>
                    <a:pt x="2411505" y="3376717"/>
                  </a:moveTo>
                  <a:lnTo>
                    <a:pt x="1839308" y="3306609"/>
                  </a:lnTo>
                  <a:cubicBezTo>
                    <a:pt x="1839727" y="3299123"/>
                    <a:pt x="1836369" y="3291706"/>
                    <a:pt x="1829582" y="3287368"/>
                  </a:cubicBezTo>
                  <a:cubicBezTo>
                    <a:pt x="1819717" y="3281071"/>
                    <a:pt x="1806563" y="3284010"/>
                    <a:pt x="1800266" y="3293875"/>
                  </a:cubicBezTo>
                  <a:cubicBezTo>
                    <a:pt x="1798796" y="3296254"/>
                    <a:pt x="1797817" y="3298773"/>
                    <a:pt x="1797327" y="3301432"/>
                  </a:cubicBezTo>
                  <a:lnTo>
                    <a:pt x="1622268" y="3279951"/>
                  </a:lnTo>
                  <a:cubicBezTo>
                    <a:pt x="1622547" y="3274564"/>
                    <a:pt x="1620168" y="3269246"/>
                    <a:pt x="1615341" y="3266168"/>
                  </a:cubicBezTo>
                  <a:cubicBezTo>
                    <a:pt x="1608134" y="3261620"/>
                    <a:pt x="1598619" y="3263719"/>
                    <a:pt x="1594000" y="3270926"/>
                  </a:cubicBezTo>
                  <a:cubicBezTo>
                    <a:pt x="1592951" y="3272605"/>
                    <a:pt x="1592321" y="3274424"/>
                    <a:pt x="1591972" y="3276243"/>
                  </a:cubicBezTo>
                  <a:lnTo>
                    <a:pt x="1179162" y="3225657"/>
                  </a:lnTo>
                  <a:cubicBezTo>
                    <a:pt x="1179791" y="3216351"/>
                    <a:pt x="1175523" y="3207045"/>
                    <a:pt x="1167127" y="3201727"/>
                  </a:cubicBezTo>
                  <a:cubicBezTo>
                    <a:pt x="1166008" y="3201028"/>
                    <a:pt x="1164818" y="3200538"/>
                    <a:pt x="1163628" y="3199978"/>
                  </a:cubicBezTo>
                  <a:lnTo>
                    <a:pt x="1320846" y="2785629"/>
                  </a:lnTo>
                  <a:cubicBezTo>
                    <a:pt x="1328123" y="2787728"/>
                    <a:pt x="1336169" y="2785069"/>
                    <a:pt x="1340577" y="2778422"/>
                  </a:cubicBezTo>
                  <a:lnTo>
                    <a:pt x="2413814" y="3370070"/>
                  </a:lnTo>
                  <a:cubicBezTo>
                    <a:pt x="2412764" y="3372239"/>
                    <a:pt x="2411924" y="3374478"/>
                    <a:pt x="2411505" y="3376717"/>
                  </a:cubicBezTo>
                  <a:close/>
                  <a:moveTo>
                    <a:pt x="1310561" y="2777303"/>
                  </a:moveTo>
                  <a:cubicBezTo>
                    <a:pt x="1311960" y="2779822"/>
                    <a:pt x="1313920" y="2781991"/>
                    <a:pt x="1316508" y="2783670"/>
                  </a:cubicBezTo>
                  <a:cubicBezTo>
                    <a:pt x="1317138" y="2784090"/>
                    <a:pt x="1317768" y="2784300"/>
                    <a:pt x="1318398" y="2784649"/>
                  </a:cubicBezTo>
                  <a:lnTo>
                    <a:pt x="1161180" y="3198999"/>
                  </a:lnTo>
                  <a:cubicBezTo>
                    <a:pt x="1151384" y="3195920"/>
                    <a:pt x="1140609" y="3198789"/>
                    <a:pt x="1133682" y="3206555"/>
                  </a:cubicBezTo>
                  <a:lnTo>
                    <a:pt x="854231" y="2985877"/>
                  </a:lnTo>
                  <a:lnTo>
                    <a:pt x="1310561" y="2777303"/>
                  </a:lnTo>
                  <a:close/>
                  <a:moveTo>
                    <a:pt x="848773" y="2985247"/>
                  </a:moveTo>
                  <a:lnTo>
                    <a:pt x="429736" y="3176819"/>
                  </a:lnTo>
                  <a:cubicBezTo>
                    <a:pt x="429526" y="3176469"/>
                    <a:pt x="429456" y="3176049"/>
                    <a:pt x="429247" y="3175769"/>
                  </a:cubicBezTo>
                  <a:lnTo>
                    <a:pt x="722901" y="2932491"/>
                  </a:lnTo>
                  <a:cubicBezTo>
                    <a:pt x="725210" y="2935080"/>
                    <a:pt x="727799" y="2937529"/>
                    <a:pt x="730878" y="2939488"/>
                  </a:cubicBezTo>
                  <a:cubicBezTo>
                    <a:pt x="747390" y="2949983"/>
                    <a:pt x="768731" y="2946275"/>
                    <a:pt x="781115" y="2931792"/>
                  </a:cubicBezTo>
                  <a:lnTo>
                    <a:pt x="848773" y="2985247"/>
                  </a:lnTo>
                  <a:close/>
                  <a:moveTo>
                    <a:pt x="337099" y="3091108"/>
                  </a:moveTo>
                  <a:cubicBezTo>
                    <a:pt x="338498" y="3093627"/>
                    <a:pt x="340457" y="3095866"/>
                    <a:pt x="343046" y="3097475"/>
                  </a:cubicBezTo>
                  <a:cubicBezTo>
                    <a:pt x="351302" y="3102723"/>
                    <a:pt x="362357" y="3100274"/>
                    <a:pt x="367605" y="3092018"/>
                  </a:cubicBezTo>
                  <a:cubicBezTo>
                    <a:pt x="370614" y="3087330"/>
                    <a:pt x="371033" y="3081803"/>
                    <a:pt x="369424" y="3076905"/>
                  </a:cubicBezTo>
                  <a:lnTo>
                    <a:pt x="498514" y="3019951"/>
                  </a:lnTo>
                  <a:cubicBezTo>
                    <a:pt x="499704" y="3022050"/>
                    <a:pt x="501243" y="3023939"/>
                    <a:pt x="503412" y="3025339"/>
                  </a:cubicBezTo>
                  <a:cubicBezTo>
                    <a:pt x="510619" y="3029887"/>
                    <a:pt x="520135" y="3027788"/>
                    <a:pt x="524683" y="3020581"/>
                  </a:cubicBezTo>
                  <a:cubicBezTo>
                    <a:pt x="527202" y="3016593"/>
                    <a:pt x="527481" y="3011905"/>
                    <a:pt x="526152" y="3007707"/>
                  </a:cubicBezTo>
                  <a:lnTo>
                    <a:pt x="716884" y="2923605"/>
                  </a:lnTo>
                  <a:cubicBezTo>
                    <a:pt x="718004" y="2925914"/>
                    <a:pt x="719403" y="2928153"/>
                    <a:pt x="721012" y="2930252"/>
                  </a:cubicBezTo>
                  <a:lnTo>
                    <a:pt x="427148" y="3173670"/>
                  </a:lnTo>
                  <a:cubicBezTo>
                    <a:pt x="426378" y="3172901"/>
                    <a:pt x="425748" y="3171991"/>
                    <a:pt x="424769" y="3171361"/>
                  </a:cubicBezTo>
                  <a:cubicBezTo>
                    <a:pt x="417562" y="3166744"/>
                    <a:pt x="408046" y="3168913"/>
                    <a:pt x="403499" y="3176119"/>
                  </a:cubicBezTo>
                  <a:cubicBezTo>
                    <a:pt x="401819" y="3178708"/>
                    <a:pt x="401330" y="3181647"/>
                    <a:pt x="401330" y="3184515"/>
                  </a:cubicBezTo>
                  <a:lnTo>
                    <a:pt x="57438" y="3220129"/>
                  </a:lnTo>
                  <a:cubicBezTo>
                    <a:pt x="57158" y="3218380"/>
                    <a:pt x="56738" y="3216701"/>
                    <a:pt x="56108" y="3215021"/>
                  </a:cubicBezTo>
                  <a:lnTo>
                    <a:pt x="337099" y="3091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6" name="Elipse 25">
            <a:extLst>
              <a:ext uri="{FF2B5EF4-FFF2-40B4-BE49-F238E27FC236}">
                <a16:creationId xmlns:a16="http://schemas.microsoft.com/office/drawing/2014/main" id="{D01CB6E3-389E-4FF3-B031-FAAA21E39292}"/>
              </a:ext>
            </a:extLst>
          </p:cNvPr>
          <p:cNvSpPr/>
          <p:nvPr/>
        </p:nvSpPr>
        <p:spPr>
          <a:xfrm>
            <a:off x="464821" y="4090899"/>
            <a:ext cx="1821180" cy="1821180"/>
          </a:xfrm>
          <a:prstGeom prst="ellipse">
            <a:avLst/>
          </a:prstGeom>
          <a:solidFill>
            <a:srgbClr val="2C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964E404-73A8-4769-8C46-C58B226D68D3}"/>
              </a:ext>
            </a:extLst>
          </p:cNvPr>
          <p:cNvSpPr/>
          <p:nvPr/>
        </p:nvSpPr>
        <p:spPr>
          <a:xfrm>
            <a:off x="2449585" y="4090899"/>
            <a:ext cx="1821180" cy="1821180"/>
          </a:xfrm>
          <a:prstGeom prst="ellipse">
            <a:avLst/>
          </a:prstGeom>
          <a:solidFill>
            <a:srgbClr val="2C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6E3B910-73A4-48E4-A861-4AC029BFB353}"/>
              </a:ext>
            </a:extLst>
          </p:cNvPr>
          <p:cNvSpPr/>
          <p:nvPr/>
        </p:nvSpPr>
        <p:spPr>
          <a:xfrm>
            <a:off x="4446919" y="4090899"/>
            <a:ext cx="1821180" cy="1821180"/>
          </a:xfrm>
          <a:prstGeom prst="ellipse">
            <a:avLst/>
          </a:prstGeom>
          <a:solidFill>
            <a:srgbClr val="2C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35235E1-B988-4A2C-A333-6B2633E5AA1A}"/>
              </a:ext>
            </a:extLst>
          </p:cNvPr>
          <p:cNvSpPr/>
          <p:nvPr/>
        </p:nvSpPr>
        <p:spPr>
          <a:xfrm>
            <a:off x="579857" y="2146475"/>
            <a:ext cx="5135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3B004D"/>
                </a:solidFill>
                <a:latin typeface="Bradesco Sans" panose="00000500000000000000" pitchFamily="2" charset="0"/>
              </a:rPr>
              <a:t>Unidades de Negócios!</a:t>
            </a:r>
            <a:endParaRPr lang="pt-BR" sz="3000" dirty="0">
              <a:solidFill>
                <a:srgbClr val="3B004D"/>
              </a:solidFill>
            </a:endParaRPr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415FD349-A2C6-443C-8FBB-22911EFBFA4A}"/>
              </a:ext>
            </a:extLst>
          </p:cNvPr>
          <p:cNvSpPr/>
          <p:nvPr/>
        </p:nvSpPr>
        <p:spPr>
          <a:xfrm>
            <a:off x="297016" y="1043590"/>
            <a:ext cx="6111566" cy="1386392"/>
          </a:xfrm>
          <a:custGeom>
            <a:avLst/>
            <a:gdLst>
              <a:gd name="connsiteX0" fmla="*/ 4982923 w 5698686"/>
              <a:gd name="connsiteY0" fmla="*/ 1265777 h 1292733"/>
              <a:gd name="connsiteX1" fmla="*/ 5012450 w 5698686"/>
              <a:gd name="connsiteY1" fmla="*/ 1274254 h 1292733"/>
              <a:gd name="connsiteX2" fmla="*/ 5030738 w 5698686"/>
              <a:gd name="connsiteY2" fmla="*/ 1265777 h 1292733"/>
              <a:gd name="connsiteX3" fmla="*/ 4904056 w 5698686"/>
              <a:gd name="connsiteY3" fmla="*/ 1240441 h 1292733"/>
              <a:gd name="connsiteX4" fmla="*/ 4905485 w 5698686"/>
              <a:gd name="connsiteY4" fmla="*/ 1255966 h 1292733"/>
              <a:gd name="connsiteX5" fmla="*/ 4978732 w 5698686"/>
              <a:gd name="connsiteY5" fmla="*/ 1275683 h 1292733"/>
              <a:gd name="connsiteX6" fmla="*/ 4954729 w 5698686"/>
              <a:gd name="connsiteY6" fmla="*/ 1227772 h 1292733"/>
              <a:gd name="connsiteX7" fmla="*/ 4954729 w 5698686"/>
              <a:gd name="connsiteY7" fmla="*/ 1237583 h 1292733"/>
              <a:gd name="connsiteX8" fmla="*/ 4984256 w 5698686"/>
              <a:gd name="connsiteY8" fmla="*/ 1253109 h 1292733"/>
              <a:gd name="connsiteX9" fmla="*/ 4999782 w 5698686"/>
              <a:gd name="connsiteY9" fmla="*/ 1253109 h 1292733"/>
              <a:gd name="connsiteX10" fmla="*/ 4874528 w 5698686"/>
              <a:gd name="connsiteY10" fmla="*/ 1215104 h 1292733"/>
              <a:gd name="connsiteX11" fmla="*/ 4867479 w 5698686"/>
              <a:gd name="connsiteY11" fmla="*/ 1216533 h 1292733"/>
              <a:gd name="connsiteX12" fmla="*/ 4868908 w 5698686"/>
              <a:gd name="connsiteY12" fmla="*/ 1255966 h 1292733"/>
              <a:gd name="connsiteX13" fmla="*/ 4874528 w 5698686"/>
              <a:gd name="connsiteY13" fmla="*/ 1253109 h 1292733"/>
              <a:gd name="connsiteX14" fmla="*/ 4866051 w 5698686"/>
              <a:gd name="connsiteY14" fmla="*/ 1167289 h 1292733"/>
              <a:gd name="connsiteX15" fmla="*/ 4867479 w 5698686"/>
              <a:gd name="connsiteY15" fmla="*/ 1208151 h 1292733"/>
              <a:gd name="connsiteX16" fmla="*/ 4874528 w 5698686"/>
              <a:gd name="connsiteY16" fmla="*/ 1206722 h 1292733"/>
              <a:gd name="connsiteX17" fmla="*/ 4875957 w 5698686"/>
              <a:gd name="connsiteY17" fmla="*/ 1167289 h 1292733"/>
              <a:gd name="connsiteX18" fmla="*/ 4894150 w 5698686"/>
              <a:gd name="connsiteY18" fmla="*/ 1091184 h 1292733"/>
              <a:gd name="connsiteX19" fmla="*/ 4908247 w 5698686"/>
              <a:gd name="connsiteY19" fmla="*/ 1208056 h 1292733"/>
              <a:gd name="connsiteX20" fmla="*/ 4918057 w 5698686"/>
              <a:gd name="connsiteY20" fmla="*/ 1215104 h 1292733"/>
              <a:gd name="connsiteX21" fmla="*/ 2095323 w 5698686"/>
              <a:gd name="connsiteY21" fmla="*/ 1013746 h 1292733"/>
              <a:gd name="connsiteX22" fmla="*/ 2208004 w 5698686"/>
              <a:gd name="connsiteY22" fmla="*/ 1032034 h 1292733"/>
              <a:gd name="connsiteX23" fmla="*/ 2213624 w 5698686"/>
              <a:gd name="connsiteY23" fmla="*/ 1022223 h 1292733"/>
              <a:gd name="connsiteX24" fmla="*/ 2861229 w 5698686"/>
              <a:gd name="connsiteY24" fmla="*/ 1005363 h 1292733"/>
              <a:gd name="connsiteX25" fmla="*/ 2800650 w 5698686"/>
              <a:gd name="connsiteY25" fmla="*/ 1008221 h 1292733"/>
              <a:gd name="connsiteX26" fmla="*/ 2854180 w 5698686"/>
              <a:gd name="connsiteY26" fmla="*/ 1015269 h 1292733"/>
              <a:gd name="connsiteX27" fmla="*/ 2920379 w 5698686"/>
              <a:gd name="connsiteY27" fmla="*/ 1013841 h 1292733"/>
              <a:gd name="connsiteX28" fmla="*/ 2861229 w 5698686"/>
              <a:gd name="connsiteY28" fmla="*/ 1005363 h 1292733"/>
              <a:gd name="connsiteX29" fmla="*/ 1969975 w 5698686"/>
              <a:gd name="connsiteY29" fmla="*/ 991267 h 1292733"/>
              <a:gd name="connsiteX30" fmla="*/ 1953115 w 5698686"/>
              <a:gd name="connsiteY30" fmla="*/ 1002506 h 1292733"/>
              <a:gd name="connsiteX31" fmla="*/ 1995311 w 5698686"/>
              <a:gd name="connsiteY31" fmla="*/ 1003935 h 1292733"/>
              <a:gd name="connsiteX32" fmla="*/ 1969975 w 5698686"/>
              <a:gd name="connsiteY32" fmla="*/ 991267 h 1292733"/>
              <a:gd name="connsiteX33" fmla="*/ 3190699 w 5698686"/>
              <a:gd name="connsiteY33" fmla="*/ 982790 h 1292733"/>
              <a:gd name="connsiteX34" fmla="*/ 3238609 w 5698686"/>
              <a:gd name="connsiteY34" fmla="*/ 995458 h 1292733"/>
              <a:gd name="connsiteX35" fmla="*/ 3245658 w 5698686"/>
              <a:gd name="connsiteY35" fmla="*/ 995458 h 1292733"/>
              <a:gd name="connsiteX36" fmla="*/ 3265375 w 5698686"/>
              <a:gd name="connsiteY36" fmla="*/ 985647 h 1292733"/>
              <a:gd name="connsiteX37" fmla="*/ 3190699 w 5698686"/>
              <a:gd name="connsiteY37" fmla="*/ 982790 h 1292733"/>
              <a:gd name="connsiteX38" fmla="*/ 3700286 w 5698686"/>
              <a:gd name="connsiteY38" fmla="*/ 982789 h 1292733"/>
              <a:gd name="connsiteX39" fmla="*/ 3666472 w 5698686"/>
              <a:gd name="connsiteY39" fmla="*/ 991267 h 1292733"/>
              <a:gd name="connsiteX40" fmla="*/ 3718574 w 5698686"/>
              <a:gd name="connsiteY40" fmla="*/ 991267 h 1292733"/>
              <a:gd name="connsiteX41" fmla="*/ 3700286 w 5698686"/>
              <a:gd name="connsiteY41" fmla="*/ 982789 h 1292733"/>
              <a:gd name="connsiteX42" fmla="*/ 2899233 w 5698686"/>
              <a:gd name="connsiteY42" fmla="*/ 981456 h 1292733"/>
              <a:gd name="connsiteX43" fmla="*/ 2893614 w 5698686"/>
              <a:gd name="connsiteY43" fmla="*/ 982884 h 1292733"/>
              <a:gd name="connsiteX44" fmla="*/ 2961146 w 5698686"/>
              <a:gd name="connsiteY44" fmla="*/ 1001172 h 1292733"/>
              <a:gd name="connsiteX45" fmla="*/ 3017439 w 5698686"/>
              <a:gd name="connsiteY45" fmla="*/ 995553 h 1292733"/>
              <a:gd name="connsiteX46" fmla="*/ 3018867 w 5698686"/>
              <a:gd name="connsiteY46" fmla="*/ 991266 h 1292733"/>
              <a:gd name="connsiteX47" fmla="*/ 2899233 w 5698686"/>
              <a:gd name="connsiteY47" fmla="*/ 981456 h 1292733"/>
              <a:gd name="connsiteX48" fmla="*/ 2613388 w 5698686"/>
              <a:gd name="connsiteY48" fmla="*/ 975741 h 1292733"/>
              <a:gd name="connsiteX49" fmla="*/ 2554238 w 5698686"/>
              <a:gd name="connsiteY49" fmla="*/ 981360 h 1292733"/>
              <a:gd name="connsiteX50" fmla="*/ 2552809 w 5698686"/>
              <a:gd name="connsiteY50" fmla="*/ 985551 h 1292733"/>
              <a:gd name="connsiteX51" fmla="*/ 2649964 w 5698686"/>
              <a:gd name="connsiteY51" fmla="*/ 986980 h 1292733"/>
              <a:gd name="connsiteX52" fmla="*/ 2613388 w 5698686"/>
              <a:gd name="connsiteY52" fmla="*/ 975741 h 1292733"/>
              <a:gd name="connsiteX53" fmla="*/ 2130471 w 5698686"/>
              <a:gd name="connsiteY53" fmla="*/ 972979 h 1292733"/>
              <a:gd name="connsiteX54" fmla="*/ 2129042 w 5698686"/>
              <a:gd name="connsiteY54" fmla="*/ 980027 h 1292733"/>
              <a:gd name="connsiteX55" fmla="*/ 2162856 w 5698686"/>
              <a:gd name="connsiteY55" fmla="*/ 985647 h 1292733"/>
              <a:gd name="connsiteX56" fmla="*/ 2130471 w 5698686"/>
              <a:gd name="connsiteY56" fmla="*/ 972979 h 1292733"/>
              <a:gd name="connsiteX57" fmla="*/ 2457083 w 5698686"/>
              <a:gd name="connsiteY57" fmla="*/ 971550 h 1292733"/>
              <a:gd name="connsiteX58" fmla="*/ 2416316 w 5698686"/>
              <a:gd name="connsiteY58" fmla="*/ 989838 h 1292733"/>
              <a:gd name="connsiteX59" fmla="*/ 2420507 w 5698686"/>
              <a:gd name="connsiteY59" fmla="*/ 995457 h 1292733"/>
              <a:gd name="connsiteX60" fmla="*/ 2452892 w 5698686"/>
              <a:gd name="connsiteY60" fmla="*/ 985647 h 1292733"/>
              <a:gd name="connsiteX61" fmla="*/ 4035375 w 5698686"/>
              <a:gd name="connsiteY61" fmla="*/ 970121 h 1292733"/>
              <a:gd name="connsiteX62" fmla="*/ 4028327 w 5698686"/>
              <a:gd name="connsiteY62" fmla="*/ 971550 h 1292733"/>
              <a:gd name="connsiteX63" fmla="*/ 4066332 w 5698686"/>
              <a:gd name="connsiteY63" fmla="*/ 987076 h 1292733"/>
              <a:gd name="connsiteX64" fmla="*/ 4035375 w 5698686"/>
              <a:gd name="connsiteY64" fmla="*/ 970121 h 1292733"/>
              <a:gd name="connsiteX65" fmla="*/ 4940632 w 5698686"/>
              <a:gd name="connsiteY65" fmla="*/ 968787 h 1292733"/>
              <a:gd name="connsiteX66" fmla="*/ 5009593 w 5698686"/>
              <a:gd name="connsiteY66" fmla="*/ 1002601 h 1292733"/>
              <a:gd name="connsiteX67" fmla="*/ 5056075 w 5698686"/>
              <a:gd name="connsiteY67" fmla="*/ 991362 h 1292733"/>
              <a:gd name="connsiteX68" fmla="*/ 5018070 w 5698686"/>
              <a:gd name="connsiteY68" fmla="*/ 992695 h 1292733"/>
              <a:gd name="connsiteX69" fmla="*/ 4940632 w 5698686"/>
              <a:gd name="connsiteY69" fmla="*/ 968787 h 1292733"/>
              <a:gd name="connsiteX70" fmla="*/ 3581985 w 5698686"/>
              <a:gd name="connsiteY70" fmla="*/ 967359 h 1292733"/>
              <a:gd name="connsiteX71" fmla="*/ 3538361 w 5698686"/>
              <a:gd name="connsiteY71" fmla="*/ 980027 h 1292733"/>
              <a:gd name="connsiteX72" fmla="*/ 3603131 w 5698686"/>
              <a:gd name="connsiteY72" fmla="*/ 975836 h 1292733"/>
              <a:gd name="connsiteX73" fmla="*/ 3591891 w 5698686"/>
              <a:gd name="connsiteY73" fmla="*/ 967359 h 1292733"/>
              <a:gd name="connsiteX74" fmla="*/ 3106212 w 5698686"/>
              <a:gd name="connsiteY74" fmla="*/ 967359 h 1292733"/>
              <a:gd name="connsiteX75" fmla="*/ 3144217 w 5698686"/>
              <a:gd name="connsiteY75" fmla="*/ 1008221 h 1292733"/>
              <a:gd name="connsiteX76" fmla="*/ 3176602 w 5698686"/>
              <a:gd name="connsiteY76" fmla="*/ 998411 h 1292733"/>
              <a:gd name="connsiteX77" fmla="*/ 3106212 w 5698686"/>
              <a:gd name="connsiteY77" fmla="*/ 967359 h 1292733"/>
              <a:gd name="connsiteX78" fmla="*/ 1967212 w 5698686"/>
              <a:gd name="connsiteY78" fmla="*/ 965930 h 1292733"/>
              <a:gd name="connsiteX79" fmla="*/ 1946067 w 5698686"/>
              <a:gd name="connsiteY79" fmla="*/ 977170 h 1292733"/>
              <a:gd name="connsiteX80" fmla="*/ 1961592 w 5698686"/>
              <a:gd name="connsiteY80" fmla="*/ 977170 h 1292733"/>
              <a:gd name="connsiteX81" fmla="*/ 1970070 w 5698686"/>
              <a:gd name="connsiteY81" fmla="*/ 970121 h 1292733"/>
              <a:gd name="connsiteX82" fmla="*/ 2061510 w 5698686"/>
              <a:gd name="connsiteY82" fmla="*/ 961644 h 1292733"/>
              <a:gd name="connsiteX83" fmla="*/ 2055890 w 5698686"/>
              <a:gd name="connsiteY83" fmla="*/ 967264 h 1292733"/>
              <a:gd name="connsiteX84" fmla="*/ 2057319 w 5698686"/>
              <a:gd name="connsiteY84" fmla="*/ 979932 h 1292733"/>
              <a:gd name="connsiteX85" fmla="*/ 2085513 w 5698686"/>
              <a:gd name="connsiteY85" fmla="*/ 978503 h 1292733"/>
              <a:gd name="connsiteX86" fmla="*/ 2084084 w 5698686"/>
              <a:gd name="connsiteY86" fmla="*/ 964502 h 1292733"/>
              <a:gd name="connsiteX87" fmla="*/ 2061510 w 5698686"/>
              <a:gd name="connsiteY87" fmla="*/ 961644 h 1292733"/>
              <a:gd name="connsiteX88" fmla="*/ 1001377 w 5698686"/>
              <a:gd name="connsiteY88" fmla="*/ 957453 h 1292733"/>
              <a:gd name="connsiteX89" fmla="*/ 1006997 w 5698686"/>
              <a:gd name="connsiteY89" fmla="*/ 981361 h 1292733"/>
              <a:gd name="connsiteX90" fmla="*/ 1008427 w 5698686"/>
              <a:gd name="connsiteY90" fmla="*/ 977170 h 1292733"/>
              <a:gd name="connsiteX91" fmla="*/ 4867385 w 5698686"/>
              <a:gd name="connsiteY91" fmla="*/ 944785 h 1292733"/>
              <a:gd name="connsiteX92" fmla="*/ 4864527 w 5698686"/>
              <a:gd name="connsiteY92" fmla="*/ 1112329 h 1292733"/>
              <a:gd name="connsiteX93" fmla="*/ 4881386 w 5698686"/>
              <a:gd name="connsiteY93" fmla="*/ 982789 h 1292733"/>
              <a:gd name="connsiteX94" fmla="*/ 4881386 w 5698686"/>
              <a:gd name="connsiteY94" fmla="*/ 958882 h 1292733"/>
              <a:gd name="connsiteX95" fmla="*/ 4881481 w 5698686"/>
              <a:gd name="connsiteY95" fmla="*/ 958882 h 1292733"/>
              <a:gd name="connsiteX96" fmla="*/ 3573603 w 5698686"/>
              <a:gd name="connsiteY96" fmla="*/ 942022 h 1292733"/>
              <a:gd name="connsiteX97" fmla="*/ 3556744 w 5698686"/>
              <a:gd name="connsiteY97" fmla="*/ 961739 h 1292733"/>
              <a:gd name="connsiteX98" fmla="*/ 3573603 w 5698686"/>
              <a:gd name="connsiteY98" fmla="*/ 960310 h 1292733"/>
              <a:gd name="connsiteX99" fmla="*/ 5594347 w 5698686"/>
              <a:gd name="connsiteY99" fmla="*/ 927201 h 1292733"/>
              <a:gd name="connsiteX100" fmla="*/ 5586617 w 5698686"/>
              <a:gd name="connsiteY100" fmla="*/ 942403 h 1292733"/>
              <a:gd name="connsiteX101" fmla="*/ 5554524 w 5698686"/>
              <a:gd name="connsiteY101" fmla="*/ 940635 h 1292733"/>
              <a:gd name="connsiteX102" fmla="*/ 5554606 w 5698686"/>
              <a:gd name="connsiteY102" fmla="*/ 937526 h 1292733"/>
              <a:gd name="connsiteX103" fmla="*/ 5560138 w 5698686"/>
              <a:gd name="connsiteY103" fmla="*/ 939927 h 1292733"/>
              <a:gd name="connsiteX104" fmla="*/ 5572500 w 5698686"/>
              <a:gd name="connsiteY104" fmla="*/ 935329 h 1292733"/>
              <a:gd name="connsiteX105" fmla="*/ 5586522 w 5698686"/>
              <a:gd name="connsiteY105" fmla="*/ 942403 h 1292733"/>
              <a:gd name="connsiteX106" fmla="*/ 5588425 w 5698686"/>
              <a:gd name="connsiteY106" fmla="*/ 929404 h 1292733"/>
              <a:gd name="connsiteX107" fmla="*/ 4961777 w 5698686"/>
              <a:gd name="connsiteY107" fmla="*/ 912400 h 1292733"/>
              <a:gd name="connsiteX108" fmla="*/ 4965968 w 5698686"/>
              <a:gd name="connsiteY108" fmla="*/ 922210 h 1292733"/>
              <a:gd name="connsiteX109" fmla="*/ 5015212 w 5698686"/>
              <a:gd name="connsiteY109" fmla="*/ 946118 h 1292733"/>
              <a:gd name="connsiteX110" fmla="*/ 5058837 w 5698686"/>
              <a:gd name="connsiteY110" fmla="*/ 943260 h 1292733"/>
              <a:gd name="connsiteX111" fmla="*/ 4961777 w 5698686"/>
              <a:gd name="connsiteY111" fmla="*/ 912400 h 1292733"/>
              <a:gd name="connsiteX112" fmla="*/ 4229590 w 5698686"/>
              <a:gd name="connsiteY112" fmla="*/ 903922 h 1292733"/>
              <a:gd name="connsiteX113" fmla="*/ 4266166 w 5698686"/>
              <a:gd name="connsiteY113" fmla="*/ 947547 h 1292733"/>
              <a:gd name="connsiteX114" fmla="*/ 4245116 w 5698686"/>
              <a:gd name="connsiteY114" fmla="*/ 905351 h 1292733"/>
              <a:gd name="connsiteX115" fmla="*/ 1418096 w 5698686"/>
              <a:gd name="connsiteY115" fmla="*/ 903922 h 1292733"/>
              <a:gd name="connsiteX116" fmla="*/ 1454673 w 5698686"/>
              <a:gd name="connsiteY116" fmla="*/ 947547 h 1292733"/>
              <a:gd name="connsiteX117" fmla="*/ 1433623 w 5698686"/>
              <a:gd name="connsiteY117" fmla="*/ 905351 h 1292733"/>
              <a:gd name="connsiteX118" fmla="*/ 5567985 w 5698686"/>
              <a:gd name="connsiteY118" fmla="*/ 900792 h 1292733"/>
              <a:gd name="connsiteX119" fmla="*/ 5563230 w 5698686"/>
              <a:gd name="connsiteY119" fmla="*/ 910032 h 1292733"/>
              <a:gd name="connsiteX120" fmla="*/ 5558423 w 5698686"/>
              <a:gd name="connsiteY120" fmla="*/ 904399 h 1292733"/>
              <a:gd name="connsiteX121" fmla="*/ 5594052 w 5698686"/>
              <a:gd name="connsiteY121" fmla="*/ 890960 h 1292733"/>
              <a:gd name="connsiteX122" fmla="*/ 5588425 w 5698686"/>
              <a:gd name="connsiteY122" fmla="*/ 929404 h 1292733"/>
              <a:gd name="connsiteX123" fmla="*/ 5572500 w 5698686"/>
              <a:gd name="connsiteY123" fmla="*/ 935329 h 1292733"/>
              <a:gd name="connsiteX124" fmla="*/ 5554898 w 5698686"/>
              <a:gd name="connsiteY124" fmla="*/ 926448 h 1292733"/>
              <a:gd name="connsiteX125" fmla="*/ 5554899 w 5698686"/>
              <a:gd name="connsiteY125" fmla="*/ 926401 h 1292733"/>
              <a:gd name="connsiteX126" fmla="*/ 5554933 w 5698686"/>
              <a:gd name="connsiteY126" fmla="*/ 926150 h 1292733"/>
              <a:gd name="connsiteX127" fmla="*/ 5563230 w 5698686"/>
              <a:gd name="connsiteY127" fmla="*/ 910032 h 1292733"/>
              <a:gd name="connsiteX128" fmla="*/ 5576711 w 5698686"/>
              <a:gd name="connsiteY128" fmla="*/ 925830 h 1292733"/>
              <a:gd name="connsiteX129" fmla="*/ 5584905 w 5698686"/>
              <a:gd name="connsiteY129" fmla="*/ 894410 h 1292733"/>
              <a:gd name="connsiteX130" fmla="*/ 3135740 w 5698686"/>
              <a:gd name="connsiteY130" fmla="*/ 880015 h 1292733"/>
              <a:gd name="connsiteX131" fmla="*/ 3099164 w 5698686"/>
              <a:gd name="connsiteY131" fmla="*/ 885635 h 1292733"/>
              <a:gd name="connsiteX132" fmla="*/ 3104783 w 5698686"/>
              <a:gd name="connsiteY132" fmla="*/ 903923 h 1292733"/>
              <a:gd name="connsiteX133" fmla="*/ 3135740 w 5698686"/>
              <a:gd name="connsiteY133" fmla="*/ 880015 h 1292733"/>
              <a:gd name="connsiteX134" fmla="*/ 766301 w 5698686"/>
              <a:gd name="connsiteY134" fmla="*/ 853345 h 1292733"/>
              <a:gd name="connsiteX135" fmla="*/ 747918 w 5698686"/>
              <a:gd name="connsiteY135" fmla="*/ 872966 h 1292733"/>
              <a:gd name="connsiteX136" fmla="*/ 750774 w 5698686"/>
              <a:gd name="connsiteY136" fmla="*/ 895540 h 1292733"/>
              <a:gd name="connsiteX137" fmla="*/ 5647536 w 5698686"/>
              <a:gd name="connsiteY137" fmla="*/ 846937 h 1292733"/>
              <a:gd name="connsiteX138" fmla="*/ 5667199 w 5698686"/>
              <a:gd name="connsiteY138" fmla="*/ 871061 h 1292733"/>
              <a:gd name="connsiteX139" fmla="*/ 5621205 w 5698686"/>
              <a:gd name="connsiteY139" fmla="*/ 917210 h 1292733"/>
              <a:gd name="connsiteX140" fmla="*/ 5594347 w 5698686"/>
              <a:gd name="connsiteY140" fmla="*/ 927201 h 1292733"/>
              <a:gd name="connsiteX141" fmla="*/ 5626544 w 5698686"/>
              <a:gd name="connsiteY141" fmla="*/ 863880 h 1292733"/>
              <a:gd name="connsiteX142" fmla="*/ 5635480 w 5698686"/>
              <a:gd name="connsiteY142" fmla="*/ 855059 h 1292733"/>
              <a:gd name="connsiteX143" fmla="*/ 5647536 w 5698686"/>
              <a:gd name="connsiteY143" fmla="*/ 846937 h 1292733"/>
              <a:gd name="connsiteX144" fmla="*/ 3376532 w 5698686"/>
              <a:gd name="connsiteY144" fmla="*/ 846201 h 1292733"/>
              <a:gd name="connsiteX145" fmla="*/ 3382151 w 5698686"/>
              <a:gd name="connsiteY145" fmla="*/ 927830 h 1292733"/>
              <a:gd name="connsiteX146" fmla="*/ 3386342 w 5698686"/>
              <a:gd name="connsiteY146" fmla="*/ 903923 h 1292733"/>
              <a:gd name="connsiteX147" fmla="*/ 3376532 w 5698686"/>
              <a:gd name="connsiteY147" fmla="*/ 846201 h 1292733"/>
              <a:gd name="connsiteX148" fmla="*/ 5598911 w 5698686"/>
              <a:gd name="connsiteY148" fmla="*/ 840710 h 1292733"/>
              <a:gd name="connsiteX149" fmla="*/ 5584905 w 5698686"/>
              <a:gd name="connsiteY149" fmla="*/ 894410 h 1292733"/>
              <a:gd name="connsiteX150" fmla="*/ 5567985 w 5698686"/>
              <a:gd name="connsiteY150" fmla="*/ 900792 h 1292733"/>
              <a:gd name="connsiteX151" fmla="*/ 3108974 w 5698686"/>
              <a:gd name="connsiteY151" fmla="*/ 830771 h 1292733"/>
              <a:gd name="connsiteX152" fmla="*/ 3103355 w 5698686"/>
              <a:gd name="connsiteY152" fmla="*/ 840581 h 1292733"/>
              <a:gd name="connsiteX153" fmla="*/ 3117451 w 5698686"/>
              <a:gd name="connsiteY153" fmla="*/ 840581 h 1292733"/>
              <a:gd name="connsiteX154" fmla="*/ 2795030 w 5698686"/>
              <a:gd name="connsiteY154" fmla="*/ 823722 h 1292733"/>
              <a:gd name="connsiteX155" fmla="*/ 2900662 w 5698686"/>
              <a:gd name="connsiteY155" fmla="*/ 967359 h 1292733"/>
              <a:gd name="connsiteX156" fmla="*/ 2923237 w 5698686"/>
              <a:gd name="connsiteY156" fmla="*/ 970216 h 1292733"/>
              <a:gd name="connsiteX157" fmla="*/ 5604602 w 5698686"/>
              <a:gd name="connsiteY157" fmla="*/ 818888 h 1292733"/>
              <a:gd name="connsiteX158" fmla="*/ 5602400 w 5698686"/>
              <a:gd name="connsiteY158" fmla="*/ 833931 h 1292733"/>
              <a:gd name="connsiteX159" fmla="*/ 5598911 w 5698686"/>
              <a:gd name="connsiteY159" fmla="*/ 840710 h 1292733"/>
              <a:gd name="connsiteX160" fmla="*/ 5605097 w 5698686"/>
              <a:gd name="connsiteY160" fmla="*/ 815500 h 1292733"/>
              <a:gd name="connsiteX161" fmla="*/ 5605477 w 5698686"/>
              <a:gd name="connsiteY161" fmla="*/ 815530 h 1292733"/>
              <a:gd name="connsiteX162" fmla="*/ 5604602 w 5698686"/>
              <a:gd name="connsiteY162" fmla="*/ 818888 h 1292733"/>
              <a:gd name="connsiteX163" fmla="*/ 2503565 w 5698686"/>
              <a:gd name="connsiteY163" fmla="*/ 798385 h 1292733"/>
              <a:gd name="connsiteX164" fmla="*/ 2496516 w 5698686"/>
              <a:gd name="connsiteY164" fmla="*/ 805434 h 1292733"/>
              <a:gd name="connsiteX165" fmla="*/ 2486706 w 5698686"/>
              <a:gd name="connsiteY165" fmla="*/ 987075 h 1292733"/>
              <a:gd name="connsiteX166" fmla="*/ 2517662 w 5698686"/>
              <a:gd name="connsiteY166" fmla="*/ 985647 h 1292733"/>
              <a:gd name="connsiteX167" fmla="*/ 2519091 w 5698686"/>
              <a:gd name="connsiteY167" fmla="*/ 968787 h 1292733"/>
              <a:gd name="connsiteX168" fmla="*/ 2496516 w 5698686"/>
              <a:gd name="connsiteY168" fmla="*/ 967359 h 1292733"/>
              <a:gd name="connsiteX169" fmla="*/ 5589403 w 5698686"/>
              <a:gd name="connsiteY169" fmla="*/ 794575 h 1292733"/>
              <a:gd name="connsiteX170" fmla="*/ 5605762 w 5698686"/>
              <a:gd name="connsiteY170" fmla="*/ 810958 h 1292733"/>
              <a:gd name="connsiteX171" fmla="*/ 5605097 w 5698686"/>
              <a:gd name="connsiteY171" fmla="*/ 815500 h 1292733"/>
              <a:gd name="connsiteX172" fmla="*/ 5570330 w 5698686"/>
              <a:gd name="connsiteY172" fmla="*/ 812768 h 1292733"/>
              <a:gd name="connsiteX173" fmla="*/ 5554933 w 5698686"/>
              <a:gd name="connsiteY173" fmla="*/ 926150 h 1292733"/>
              <a:gd name="connsiteX174" fmla="*/ 5554804 w 5698686"/>
              <a:gd name="connsiteY174" fmla="*/ 926401 h 1292733"/>
              <a:gd name="connsiteX175" fmla="*/ 5554898 w 5698686"/>
              <a:gd name="connsiteY175" fmla="*/ 926448 h 1292733"/>
              <a:gd name="connsiteX176" fmla="*/ 5554606 w 5698686"/>
              <a:gd name="connsiteY176" fmla="*/ 937526 h 1292733"/>
              <a:gd name="connsiteX177" fmla="*/ 5545815 w 5698686"/>
              <a:gd name="connsiteY177" fmla="*/ 933712 h 1292733"/>
              <a:gd name="connsiteX178" fmla="*/ 5541850 w 5698686"/>
              <a:gd name="connsiteY178" fmla="*/ 918495 h 1292733"/>
              <a:gd name="connsiteX179" fmla="*/ 5570615 w 5698686"/>
              <a:gd name="connsiteY179" fmla="*/ 808196 h 1292733"/>
              <a:gd name="connsiteX180" fmla="*/ 5589403 w 5698686"/>
              <a:gd name="connsiteY180" fmla="*/ 794575 h 1292733"/>
              <a:gd name="connsiteX181" fmla="*/ 3114594 w 5698686"/>
              <a:gd name="connsiteY181" fmla="*/ 792766 h 1292733"/>
              <a:gd name="connsiteX182" fmla="*/ 3075160 w 5698686"/>
              <a:gd name="connsiteY182" fmla="*/ 816674 h 1292733"/>
              <a:gd name="connsiteX183" fmla="*/ 3097640 w 5698686"/>
              <a:gd name="connsiteY183" fmla="*/ 811054 h 1292733"/>
              <a:gd name="connsiteX184" fmla="*/ 3127167 w 5698686"/>
              <a:gd name="connsiteY184" fmla="*/ 805434 h 1292733"/>
              <a:gd name="connsiteX185" fmla="*/ 3148313 w 5698686"/>
              <a:gd name="connsiteY185" fmla="*/ 805434 h 1292733"/>
              <a:gd name="connsiteX186" fmla="*/ 3114594 w 5698686"/>
              <a:gd name="connsiteY186" fmla="*/ 792766 h 1292733"/>
              <a:gd name="connsiteX187" fmla="*/ 1046335 w 5698686"/>
              <a:gd name="connsiteY187" fmla="*/ 792670 h 1292733"/>
              <a:gd name="connsiteX188" fmla="*/ 1036526 w 5698686"/>
              <a:gd name="connsiteY188" fmla="*/ 802576 h 1292733"/>
              <a:gd name="connsiteX189" fmla="*/ 1042144 w 5698686"/>
              <a:gd name="connsiteY189" fmla="*/ 820864 h 1292733"/>
              <a:gd name="connsiteX190" fmla="*/ 3380723 w 5698686"/>
              <a:gd name="connsiteY190" fmla="*/ 789908 h 1292733"/>
              <a:gd name="connsiteX191" fmla="*/ 3411679 w 5698686"/>
              <a:gd name="connsiteY191" fmla="*/ 844772 h 1292733"/>
              <a:gd name="connsiteX192" fmla="*/ 3380723 w 5698686"/>
              <a:gd name="connsiteY192" fmla="*/ 789908 h 1292733"/>
              <a:gd name="connsiteX193" fmla="*/ 1995311 w 5698686"/>
              <a:gd name="connsiteY193" fmla="*/ 775811 h 1292733"/>
              <a:gd name="connsiteX194" fmla="*/ 1986834 w 5698686"/>
              <a:gd name="connsiteY194" fmla="*/ 884206 h 1292733"/>
              <a:gd name="connsiteX195" fmla="*/ 1989691 w 5698686"/>
              <a:gd name="connsiteY195" fmla="*/ 932117 h 1292733"/>
              <a:gd name="connsiteX196" fmla="*/ 2005217 w 5698686"/>
              <a:gd name="connsiteY196" fmla="*/ 864584 h 1292733"/>
              <a:gd name="connsiteX197" fmla="*/ 2005217 w 5698686"/>
              <a:gd name="connsiteY197" fmla="*/ 857536 h 1292733"/>
              <a:gd name="connsiteX198" fmla="*/ 4888530 w 5698686"/>
              <a:gd name="connsiteY198" fmla="*/ 751903 h 1292733"/>
              <a:gd name="connsiteX199" fmla="*/ 4870242 w 5698686"/>
              <a:gd name="connsiteY199" fmla="*/ 887063 h 1292733"/>
              <a:gd name="connsiteX200" fmla="*/ 4881481 w 5698686"/>
              <a:gd name="connsiteY200" fmla="*/ 894112 h 1292733"/>
              <a:gd name="connsiteX201" fmla="*/ 4898341 w 5698686"/>
              <a:gd name="connsiteY201" fmla="*/ 891254 h 1292733"/>
              <a:gd name="connsiteX202" fmla="*/ 4888530 w 5698686"/>
              <a:gd name="connsiteY202" fmla="*/ 815245 h 1292733"/>
              <a:gd name="connsiteX203" fmla="*/ 4887101 w 5698686"/>
              <a:gd name="connsiteY203" fmla="*/ 794099 h 1292733"/>
              <a:gd name="connsiteX204" fmla="*/ 4888530 w 5698686"/>
              <a:gd name="connsiteY204" fmla="*/ 751903 h 1292733"/>
              <a:gd name="connsiteX205" fmla="*/ 3921361 w 5698686"/>
              <a:gd name="connsiteY205" fmla="*/ 750475 h 1292733"/>
              <a:gd name="connsiteX206" fmla="*/ 3907264 w 5698686"/>
              <a:gd name="connsiteY206" fmla="*/ 971550 h 1292733"/>
              <a:gd name="connsiteX207" fmla="*/ 3914313 w 5698686"/>
              <a:gd name="connsiteY207" fmla="*/ 971550 h 1292733"/>
              <a:gd name="connsiteX208" fmla="*/ 2062938 w 5698686"/>
              <a:gd name="connsiteY208" fmla="*/ 727996 h 1292733"/>
              <a:gd name="connsiteX209" fmla="*/ 2055890 w 5698686"/>
              <a:gd name="connsiteY209" fmla="*/ 881444 h 1292733"/>
              <a:gd name="connsiteX210" fmla="*/ 2067129 w 5698686"/>
              <a:gd name="connsiteY210" fmla="*/ 956024 h 1292733"/>
              <a:gd name="connsiteX211" fmla="*/ 2062938 w 5698686"/>
              <a:gd name="connsiteY211" fmla="*/ 727996 h 1292733"/>
              <a:gd name="connsiteX212" fmla="*/ 4194443 w 5698686"/>
              <a:gd name="connsiteY212" fmla="*/ 664654 h 1292733"/>
              <a:gd name="connsiteX213" fmla="*/ 4193014 w 5698686"/>
              <a:gd name="connsiteY213" fmla="*/ 685799 h 1292733"/>
              <a:gd name="connsiteX214" fmla="*/ 4197205 w 5698686"/>
              <a:gd name="connsiteY214" fmla="*/ 805434 h 1292733"/>
              <a:gd name="connsiteX215" fmla="*/ 4223970 w 5698686"/>
              <a:gd name="connsiteY215" fmla="*/ 842009 h 1292733"/>
              <a:gd name="connsiteX216" fmla="*/ 4194443 w 5698686"/>
              <a:gd name="connsiteY216" fmla="*/ 664654 h 1292733"/>
              <a:gd name="connsiteX217" fmla="*/ 2496516 w 5698686"/>
              <a:gd name="connsiteY217" fmla="*/ 664654 h 1292733"/>
              <a:gd name="connsiteX218" fmla="*/ 2493659 w 5698686"/>
              <a:gd name="connsiteY218" fmla="*/ 709707 h 1292733"/>
              <a:gd name="connsiteX219" fmla="*/ 2493659 w 5698686"/>
              <a:gd name="connsiteY219" fmla="*/ 743521 h 1292733"/>
              <a:gd name="connsiteX220" fmla="*/ 2495088 w 5698686"/>
              <a:gd name="connsiteY220" fmla="*/ 759047 h 1292733"/>
              <a:gd name="connsiteX221" fmla="*/ 2499279 w 5698686"/>
              <a:gd name="connsiteY221" fmla="*/ 754856 h 1292733"/>
              <a:gd name="connsiteX222" fmla="*/ 2504898 w 5698686"/>
              <a:gd name="connsiteY222" fmla="*/ 721042 h 1292733"/>
              <a:gd name="connsiteX223" fmla="*/ 2504994 w 5698686"/>
              <a:gd name="connsiteY223" fmla="*/ 715327 h 1292733"/>
              <a:gd name="connsiteX224" fmla="*/ 2496516 w 5698686"/>
              <a:gd name="connsiteY224" fmla="*/ 664654 h 1292733"/>
              <a:gd name="connsiteX225" fmla="*/ 1382949 w 5698686"/>
              <a:gd name="connsiteY225" fmla="*/ 664654 h 1292733"/>
              <a:gd name="connsiteX226" fmla="*/ 1381520 w 5698686"/>
              <a:gd name="connsiteY226" fmla="*/ 685799 h 1292733"/>
              <a:gd name="connsiteX227" fmla="*/ 1385711 w 5698686"/>
              <a:gd name="connsiteY227" fmla="*/ 805434 h 1292733"/>
              <a:gd name="connsiteX228" fmla="*/ 1412476 w 5698686"/>
              <a:gd name="connsiteY228" fmla="*/ 842009 h 1292733"/>
              <a:gd name="connsiteX229" fmla="*/ 1382949 w 5698686"/>
              <a:gd name="connsiteY229" fmla="*/ 664654 h 1292733"/>
              <a:gd name="connsiteX230" fmla="*/ 994330 w 5698686"/>
              <a:gd name="connsiteY230" fmla="*/ 653320 h 1292733"/>
              <a:gd name="connsiteX231" fmla="*/ 1026714 w 5698686"/>
              <a:gd name="connsiteY231" fmla="*/ 768763 h 1292733"/>
              <a:gd name="connsiteX232" fmla="*/ 1040811 w 5698686"/>
              <a:gd name="connsiteY232" fmla="*/ 751903 h 1292733"/>
              <a:gd name="connsiteX233" fmla="*/ 994330 w 5698686"/>
              <a:gd name="connsiteY233" fmla="*/ 653320 h 1292733"/>
              <a:gd name="connsiteX234" fmla="*/ 3286425 w 5698686"/>
              <a:gd name="connsiteY234" fmla="*/ 630841 h 1292733"/>
              <a:gd name="connsiteX235" fmla="*/ 3397677 w 5698686"/>
              <a:gd name="connsiteY235" fmla="*/ 739235 h 1292733"/>
              <a:gd name="connsiteX236" fmla="*/ 3286425 w 5698686"/>
              <a:gd name="connsiteY236" fmla="*/ 630841 h 1292733"/>
              <a:gd name="connsiteX237" fmla="*/ 2689398 w 5698686"/>
              <a:gd name="connsiteY237" fmla="*/ 630840 h 1292733"/>
              <a:gd name="connsiteX238" fmla="*/ 2673872 w 5698686"/>
              <a:gd name="connsiteY238" fmla="*/ 647700 h 1292733"/>
              <a:gd name="connsiteX239" fmla="*/ 2697780 w 5698686"/>
              <a:gd name="connsiteY239" fmla="*/ 647700 h 1292733"/>
              <a:gd name="connsiteX240" fmla="*/ 3107546 w 5698686"/>
              <a:gd name="connsiteY240" fmla="*/ 626650 h 1292733"/>
              <a:gd name="connsiteX241" fmla="*/ 3210320 w 5698686"/>
              <a:gd name="connsiteY241" fmla="*/ 695611 h 1292733"/>
              <a:gd name="connsiteX242" fmla="*/ 3107546 w 5698686"/>
              <a:gd name="connsiteY242" fmla="*/ 626650 h 1292733"/>
              <a:gd name="connsiteX243" fmla="*/ 2550047 w 5698686"/>
              <a:gd name="connsiteY243" fmla="*/ 625221 h 1292733"/>
              <a:gd name="connsiteX244" fmla="*/ 2542998 w 5698686"/>
              <a:gd name="connsiteY244" fmla="*/ 685800 h 1292733"/>
              <a:gd name="connsiteX245" fmla="*/ 2552809 w 5698686"/>
              <a:gd name="connsiteY245" fmla="*/ 753332 h 1292733"/>
              <a:gd name="connsiteX246" fmla="*/ 883078 w 5698686"/>
              <a:gd name="connsiteY246" fmla="*/ 599884 h 1292733"/>
              <a:gd name="connsiteX247" fmla="*/ 877457 w 5698686"/>
              <a:gd name="connsiteY247" fmla="*/ 623792 h 1292733"/>
              <a:gd name="connsiteX248" fmla="*/ 922510 w 5698686"/>
              <a:gd name="connsiteY248" fmla="*/ 732187 h 1292733"/>
              <a:gd name="connsiteX249" fmla="*/ 3173744 w 5698686"/>
              <a:gd name="connsiteY249" fmla="*/ 574548 h 1292733"/>
              <a:gd name="connsiteX250" fmla="*/ 3187841 w 5698686"/>
              <a:gd name="connsiteY250" fmla="*/ 590074 h 1292733"/>
              <a:gd name="connsiteX251" fmla="*/ 3201938 w 5698686"/>
              <a:gd name="connsiteY251" fmla="*/ 595693 h 1292733"/>
              <a:gd name="connsiteX252" fmla="*/ 3173744 w 5698686"/>
              <a:gd name="connsiteY252" fmla="*/ 574548 h 1292733"/>
              <a:gd name="connsiteX253" fmla="*/ 5229239 w 5698686"/>
              <a:gd name="connsiteY253" fmla="*/ 560451 h 1292733"/>
              <a:gd name="connsiteX254" fmla="*/ 5233430 w 5698686"/>
              <a:gd name="connsiteY254" fmla="*/ 666083 h 1292733"/>
              <a:gd name="connsiteX255" fmla="*/ 5226382 w 5698686"/>
              <a:gd name="connsiteY255" fmla="*/ 771715 h 1292733"/>
              <a:gd name="connsiteX256" fmla="*/ 5254575 w 5698686"/>
              <a:gd name="connsiteY256" fmla="*/ 650653 h 1292733"/>
              <a:gd name="connsiteX257" fmla="*/ 5229239 w 5698686"/>
              <a:gd name="connsiteY257" fmla="*/ 560451 h 1292733"/>
              <a:gd name="connsiteX258" fmla="*/ 2241723 w 5698686"/>
              <a:gd name="connsiteY258" fmla="*/ 536543 h 1292733"/>
              <a:gd name="connsiteX259" fmla="*/ 2265630 w 5698686"/>
              <a:gd name="connsiteY259" fmla="*/ 554831 h 1292733"/>
              <a:gd name="connsiteX260" fmla="*/ 2285347 w 5698686"/>
              <a:gd name="connsiteY260" fmla="*/ 543592 h 1292733"/>
              <a:gd name="connsiteX261" fmla="*/ 2274108 w 5698686"/>
              <a:gd name="connsiteY261" fmla="*/ 543592 h 1292733"/>
              <a:gd name="connsiteX262" fmla="*/ 2241723 w 5698686"/>
              <a:gd name="connsiteY262" fmla="*/ 536543 h 1292733"/>
              <a:gd name="connsiteX263" fmla="*/ 3349766 w 5698686"/>
              <a:gd name="connsiteY263" fmla="*/ 530923 h 1292733"/>
              <a:gd name="connsiteX264" fmla="*/ 3377960 w 5698686"/>
              <a:gd name="connsiteY264" fmla="*/ 561880 h 1292733"/>
              <a:gd name="connsiteX265" fmla="*/ 3403297 w 5698686"/>
              <a:gd name="connsiteY265" fmla="*/ 547783 h 1292733"/>
              <a:gd name="connsiteX266" fmla="*/ 3389200 w 5698686"/>
              <a:gd name="connsiteY266" fmla="*/ 549212 h 1292733"/>
              <a:gd name="connsiteX267" fmla="*/ 3349766 w 5698686"/>
              <a:gd name="connsiteY267" fmla="*/ 530923 h 1292733"/>
              <a:gd name="connsiteX268" fmla="*/ 4863193 w 5698686"/>
              <a:gd name="connsiteY268" fmla="*/ 513969 h 1292733"/>
              <a:gd name="connsiteX269" fmla="*/ 4837857 w 5698686"/>
              <a:gd name="connsiteY269" fmla="*/ 858869 h 1292733"/>
              <a:gd name="connsiteX270" fmla="*/ 4839286 w 5698686"/>
              <a:gd name="connsiteY270" fmla="*/ 863060 h 1292733"/>
              <a:gd name="connsiteX271" fmla="*/ 4873099 w 5698686"/>
              <a:gd name="connsiteY271" fmla="*/ 564546 h 1292733"/>
              <a:gd name="connsiteX272" fmla="*/ 4863193 w 5698686"/>
              <a:gd name="connsiteY272" fmla="*/ 513969 h 1292733"/>
              <a:gd name="connsiteX273" fmla="*/ 4556298 w 5698686"/>
              <a:gd name="connsiteY273" fmla="*/ 513969 h 1292733"/>
              <a:gd name="connsiteX274" fmla="*/ 4583063 w 5698686"/>
              <a:gd name="connsiteY274" fmla="*/ 702659 h 1292733"/>
              <a:gd name="connsiteX275" fmla="*/ 4543629 w 5698686"/>
              <a:gd name="connsiteY275" fmla="*/ 908208 h 1292733"/>
              <a:gd name="connsiteX276" fmla="*/ 4587254 w 5698686"/>
              <a:gd name="connsiteY276" fmla="*/ 681513 h 1292733"/>
              <a:gd name="connsiteX277" fmla="*/ 4556298 w 5698686"/>
              <a:gd name="connsiteY277" fmla="*/ 513969 h 1292733"/>
              <a:gd name="connsiteX278" fmla="*/ 1744709 w 5698686"/>
              <a:gd name="connsiteY278" fmla="*/ 513969 h 1292733"/>
              <a:gd name="connsiteX279" fmla="*/ 1771474 w 5698686"/>
              <a:gd name="connsiteY279" fmla="*/ 702659 h 1292733"/>
              <a:gd name="connsiteX280" fmla="*/ 1732040 w 5698686"/>
              <a:gd name="connsiteY280" fmla="*/ 908208 h 1292733"/>
              <a:gd name="connsiteX281" fmla="*/ 1775665 w 5698686"/>
              <a:gd name="connsiteY281" fmla="*/ 681513 h 1292733"/>
              <a:gd name="connsiteX282" fmla="*/ 1744709 w 5698686"/>
              <a:gd name="connsiteY282" fmla="*/ 513969 h 1292733"/>
              <a:gd name="connsiteX283" fmla="*/ 4290264 w 5698686"/>
              <a:gd name="connsiteY283" fmla="*/ 505491 h 1292733"/>
              <a:gd name="connsiteX284" fmla="*/ 4249402 w 5698686"/>
              <a:gd name="connsiteY284" fmla="*/ 629412 h 1292733"/>
              <a:gd name="connsiteX285" fmla="*/ 4255022 w 5698686"/>
              <a:gd name="connsiteY285" fmla="*/ 703992 h 1292733"/>
              <a:gd name="connsiteX286" fmla="*/ 4290264 w 5698686"/>
              <a:gd name="connsiteY286" fmla="*/ 505491 h 1292733"/>
              <a:gd name="connsiteX287" fmla="*/ 1478676 w 5698686"/>
              <a:gd name="connsiteY287" fmla="*/ 505491 h 1292733"/>
              <a:gd name="connsiteX288" fmla="*/ 1437814 w 5698686"/>
              <a:gd name="connsiteY288" fmla="*/ 629412 h 1292733"/>
              <a:gd name="connsiteX289" fmla="*/ 1443433 w 5698686"/>
              <a:gd name="connsiteY289" fmla="*/ 703992 h 1292733"/>
              <a:gd name="connsiteX290" fmla="*/ 1478676 w 5698686"/>
              <a:gd name="connsiteY290" fmla="*/ 505491 h 1292733"/>
              <a:gd name="connsiteX291" fmla="*/ 5129227 w 5698686"/>
              <a:gd name="connsiteY291" fmla="*/ 494252 h 1292733"/>
              <a:gd name="connsiteX292" fmla="*/ 5155992 w 5698686"/>
              <a:gd name="connsiteY292" fmla="*/ 657606 h 1292733"/>
              <a:gd name="connsiteX293" fmla="*/ 5125036 w 5698686"/>
              <a:gd name="connsiteY293" fmla="*/ 880014 h 1292733"/>
              <a:gd name="connsiteX294" fmla="*/ 5134941 w 5698686"/>
              <a:gd name="connsiteY294" fmla="*/ 880014 h 1292733"/>
              <a:gd name="connsiteX295" fmla="*/ 5164469 w 5698686"/>
              <a:gd name="connsiteY295" fmla="*/ 630841 h 1292733"/>
              <a:gd name="connsiteX296" fmla="*/ 5151801 w 5698686"/>
              <a:gd name="connsiteY296" fmla="*/ 494252 h 1292733"/>
              <a:gd name="connsiteX297" fmla="*/ 3390533 w 5698686"/>
              <a:gd name="connsiteY297" fmla="*/ 490061 h 1292733"/>
              <a:gd name="connsiteX298" fmla="*/ 3382056 w 5698686"/>
              <a:gd name="connsiteY298" fmla="*/ 506920 h 1292733"/>
              <a:gd name="connsiteX299" fmla="*/ 3400344 w 5698686"/>
              <a:gd name="connsiteY299" fmla="*/ 506920 h 1292733"/>
              <a:gd name="connsiteX300" fmla="*/ 3390533 w 5698686"/>
              <a:gd name="connsiteY300" fmla="*/ 490061 h 1292733"/>
              <a:gd name="connsiteX301" fmla="*/ 2092466 w 5698686"/>
              <a:gd name="connsiteY301" fmla="*/ 487204 h 1292733"/>
              <a:gd name="connsiteX302" fmla="*/ 2091037 w 5698686"/>
              <a:gd name="connsiteY302" fmla="*/ 536448 h 1292733"/>
              <a:gd name="connsiteX303" fmla="*/ 2100848 w 5698686"/>
              <a:gd name="connsiteY303" fmla="*/ 487204 h 1292733"/>
              <a:gd name="connsiteX304" fmla="*/ 4500005 w 5698686"/>
              <a:gd name="connsiteY304" fmla="*/ 487203 h 1292733"/>
              <a:gd name="connsiteX305" fmla="*/ 4546487 w 5698686"/>
              <a:gd name="connsiteY305" fmla="*/ 708278 h 1292733"/>
              <a:gd name="connsiteX306" fmla="*/ 4545058 w 5698686"/>
              <a:gd name="connsiteY306" fmla="*/ 598455 h 1292733"/>
              <a:gd name="connsiteX307" fmla="*/ 4500005 w 5698686"/>
              <a:gd name="connsiteY307" fmla="*/ 487203 h 1292733"/>
              <a:gd name="connsiteX308" fmla="*/ 1688416 w 5698686"/>
              <a:gd name="connsiteY308" fmla="*/ 487203 h 1292733"/>
              <a:gd name="connsiteX309" fmla="*/ 1734898 w 5698686"/>
              <a:gd name="connsiteY309" fmla="*/ 708278 h 1292733"/>
              <a:gd name="connsiteX310" fmla="*/ 1733469 w 5698686"/>
              <a:gd name="connsiteY310" fmla="*/ 598455 h 1292733"/>
              <a:gd name="connsiteX311" fmla="*/ 1688416 w 5698686"/>
              <a:gd name="connsiteY311" fmla="*/ 487203 h 1292733"/>
              <a:gd name="connsiteX312" fmla="*/ 925273 w 5698686"/>
              <a:gd name="connsiteY312" fmla="*/ 484441 h 1292733"/>
              <a:gd name="connsiteX313" fmla="*/ 916795 w 5698686"/>
              <a:gd name="connsiteY313" fmla="*/ 543592 h 1292733"/>
              <a:gd name="connsiteX314" fmla="*/ 933655 w 5698686"/>
              <a:gd name="connsiteY314" fmla="*/ 573119 h 1292733"/>
              <a:gd name="connsiteX315" fmla="*/ 1926350 w 5698686"/>
              <a:gd name="connsiteY315" fmla="*/ 475964 h 1292733"/>
              <a:gd name="connsiteX316" fmla="*/ 1958735 w 5698686"/>
              <a:gd name="connsiteY316" fmla="*/ 484441 h 1292733"/>
              <a:gd name="connsiteX317" fmla="*/ 1982643 w 5698686"/>
              <a:gd name="connsiteY317" fmla="*/ 484441 h 1292733"/>
              <a:gd name="connsiteX318" fmla="*/ 1926350 w 5698686"/>
              <a:gd name="connsiteY318" fmla="*/ 475964 h 1292733"/>
              <a:gd name="connsiteX319" fmla="*/ 2290967 w 5698686"/>
              <a:gd name="connsiteY319" fmla="*/ 449199 h 1292733"/>
              <a:gd name="connsiteX320" fmla="*/ 2288109 w 5698686"/>
              <a:gd name="connsiteY320" fmla="*/ 461867 h 1292733"/>
              <a:gd name="connsiteX321" fmla="*/ 2293729 w 5698686"/>
              <a:gd name="connsiteY321" fmla="*/ 501301 h 1292733"/>
              <a:gd name="connsiteX322" fmla="*/ 2302206 w 5698686"/>
              <a:gd name="connsiteY322" fmla="*/ 481584 h 1292733"/>
              <a:gd name="connsiteX323" fmla="*/ 4401421 w 5698686"/>
              <a:gd name="connsiteY323" fmla="*/ 446341 h 1292733"/>
              <a:gd name="connsiteX324" fmla="*/ 4354939 w 5698686"/>
              <a:gd name="connsiteY324" fmla="*/ 457580 h 1292733"/>
              <a:gd name="connsiteX325" fmla="*/ 4283121 w 5698686"/>
              <a:gd name="connsiteY325" fmla="*/ 694086 h 1292733"/>
              <a:gd name="connsiteX326" fmla="*/ 4340842 w 5698686"/>
              <a:gd name="connsiteY326" fmla="*/ 975645 h 1292733"/>
              <a:gd name="connsiteX327" fmla="*/ 4404183 w 5698686"/>
              <a:gd name="connsiteY327" fmla="*/ 984122 h 1292733"/>
              <a:gd name="connsiteX328" fmla="*/ 4453428 w 5698686"/>
              <a:gd name="connsiteY328" fmla="*/ 968597 h 1292733"/>
              <a:gd name="connsiteX329" fmla="*/ 4519627 w 5698686"/>
              <a:gd name="connsiteY329" fmla="*/ 751808 h 1292733"/>
              <a:gd name="connsiteX330" fmla="*/ 4453523 w 5698686"/>
              <a:gd name="connsiteY330" fmla="*/ 460438 h 1292733"/>
              <a:gd name="connsiteX331" fmla="*/ 4411327 w 5698686"/>
              <a:gd name="connsiteY331" fmla="*/ 447770 h 1292733"/>
              <a:gd name="connsiteX332" fmla="*/ 4401421 w 5698686"/>
              <a:gd name="connsiteY332" fmla="*/ 446341 h 1292733"/>
              <a:gd name="connsiteX333" fmla="*/ 1589927 w 5698686"/>
              <a:gd name="connsiteY333" fmla="*/ 446341 h 1292733"/>
              <a:gd name="connsiteX334" fmla="*/ 1543445 w 5698686"/>
              <a:gd name="connsiteY334" fmla="*/ 457580 h 1292733"/>
              <a:gd name="connsiteX335" fmla="*/ 1471628 w 5698686"/>
              <a:gd name="connsiteY335" fmla="*/ 694086 h 1292733"/>
              <a:gd name="connsiteX336" fmla="*/ 1529348 w 5698686"/>
              <a:gd name="connsiteY336" fmla="*/ 975645 h 1292733"/>
              <a:gd name="connsiteX337" fmla="*/ 1592690 w 5698686"/>
              <a:gd name="connsiteY337" fmla="*/ 984122 h 1292733"/>
              <a:gd name="connsiteX338" fmla="*/ 1641934 w 5698686"/>
              <a:gd name="connsiteY338" fmla="*/ 968597 h 1292733"/>
              <a:gd name="connsiteX339" fmla="*/ 1708133 w 5698686"/>
              <a:gd name="connsiteY339" fmla="*/ 751808 h 1292733"/>
              <a:gd name="connsiteX340" fmla="*/ 1641934 w 5698686"/>
              <a:gd name="connsiteY340" fmla="*/ 460438 h 1292733"/>
              <a:gd name="connsiteX341" fmla="*/ 1599738 w 5698686"/>
              <a:gd name="connsiteY341" fmla="*/ 447770 h 1292733"/>
              <a:gd name="connsiteX342" fmla="*/ 1589927 w 5698686"/>
              <a:gd name="connsiteY342" fmla="*/ 446341 h 1292733"/>
              <a:gd name="connsiteX343" fmla="*/ 615616 w 5698686"/>
              <a:gd name="connsiteY343" fmla="*/ 435102 h 1292733"/>
              <a:gd name="connsiteX344" fmla="*/ 746584 w 5698686"/>
              <a:gd name="connsiteY344" fmla="*/ 820864 h 1292733"/>
              <a:gd name="connsiteX345" fmla="*/ 749441 w 5698686"/>
              <a:gd name="connsiteY345" fmla="*/ 813816 h 1292733"/>
              <a:gd name="connsiteX346" fmla="*/ 621236 w 5698686"/>
              <a:gd name="connsiteY346" fmla="*/ 435102 h 1292733"/>
              <a:gd name="connsiteX347" fmla="*/ 2061414 w 5698686"/>
              <a:gd name="connsiteY347" fmla="*/ 432340 h 1292733"/>
              <a:gd name="connsiteX348" fmla="*/ 2040364 w 5698686"/>
              <a:gd name="connsiteY348" fmla="*/ 452057 h 1292733"/>
              <a:gd name="connsiteX349" fmla="*/ 2057223 w 5698686"/>
              <a:gd name="connsiteY349" fmla="*/ 618173 h 1292733"/>
              <a:gd name="connsiteX350" fmla="*/ 5036358 w 5698686"/>
              <a:gd name="connsiteY350" fmla="*/ 426624 h 1292733"/>
              <a:gd name="connsiteX351" fmla="*/ 4911009 w 5698686"/>
              <a:gd name="connsiteY351" fmla="*/ 494252 h 1292733"/>
              <a:gd name="connsiteX352" fmla="*/ 4906818 w 5698686"/>
              <a:gd name="connsiteY352" fmla="*/ 563213 h 1292733"/>
              <a:gd name="connsiteX353" fmla="*/ 4923677 w 5698686"/>
              <a:gd name="connsiteY353" fmla="*/ 837724 h 1292733"/>
              <a:gd name="connsiteX354" fmla="*/ 4923677 w 5698686"/>
              <a:gd name="connsiteY354" fmla="*/ 848963 h 1292733"/>
              <a:gd name="connsiteX355" fmla="*/ 5063028 w 5698686"/>
              <a:gd name="connsiteY355" fmla="*/ 913733 h 1292733"/>
              <a:gd name="connsiteX356" fmla="*/ 5088364 w 5698686"/>
              <a:gd name="connsiteY356" fmla="*/ 908113 h 1292733"/>
              <a:gd name="connsiteX357" fmla="*/ 5120749 w 5698686"/>
              <a:gd name="connsiteY357" fmla="*/ 660368 h 1292733"/>
              <a:gd name="connsiteX358" fmla="*/ 5064552 w 5698686"/>
              <a:gd name="connsiteY358" fmla="*/ 435102 h 1292733"/>
              <a:gd name="connsiteX359" fmla="*/ 5036358 w 5698686"/>
              <a:gd name="connsiteY359" fmla="*/ 426624 h 1292733"/>
              <a:gd name="connsiteX360" fmla="*/ 5096937 w 5698686"/>
              <a:gd name="connsiteY360" fmla="*/ 425291 h 1292733"/>
              <a:gd name="connsiteX361" fmla="*/ 5105414 w 5698686"/>
              <a:gd name="connsiteY361" fmla="*/ 437959 h 1292733"/>
              <a:gd name="connsiteX362" fmla="*/ 5141990 w 5698686"/>
              <a:gd name="connsiteY362" fmla="*/ 475964 h 1292733"/>
              <a:gd name="connsiteX363" fmla="*/ 5096937 w 5698686"/>
              <a:gd name="connsiteY363" fmla="*/ 425291 h 1292733"/>
              <a:gd name="connsiteX364" fmla="*/ 2524711 w 5698686"/>
              <a:gd name="connsiteY364" fmla="*/ 422433 h 1292733"/>
              <a:gd name="connsiteX365" fmla="*/ 2513471 w 5698686"/>
              <a:gd name="connsiteY365" fmla="*/ 512540 h 1292733"/>
              <a:gd name="connsiteX366" fmla="*/ 2519091 w 5698686"/>
              <a:gd name="connsiteY366" fmla="*/ 573119 h 1292733"/>
              <a:gd name="connsiteX367" fmla="*/ 2530330 w 5698686"/>
              <a:gd name="connsiteY367" fmla="*/ 483012 h 1292733"/>
              <a:gd name="connsiteX368" fmla="*/ 2524711 w 5698686"/>
              <a:gd name="connsiteY368" fmla="*/ 422433 h 1292733"/>
              <a:gd name="connsiteX369" fmla="*/ 4405612 w 5698686"/>
              <a:gd name="connsiteY369" fmla="*/ 421100 h 1292733"/>
              <a:gd name="connsiteX370" fmla="*/ 4354939 w 5698686"/>
              <a:gd name="connsiteY370" fmla="*/ 433768 h 1292733"/>
              <a:gd name="connsiteX371" fmla="*/ 4416852 w 5698686"/>
              <a:gd name="connsiteY371" fmla="*/ 425291 h 1292733"/>
              <a:gd name="connsiteX372" fmla="*/ 1594118 w 5698686"/>
              <a:gd name="connsiteY372" fmla="*/ 421100 h 1292733"/>
              <a:gd name="connsiteX373" fmla="*/ 1543445 w 5698686"/>
              <a:gd name="connsiteY373" fmla="*/ 433768 h 1292733"/>
              <a:gd name="connsiteX374" fmla="*/ 1605358 w 5698686"/>
              <a:gd name="connsiteY374" fmla="*/ 425291 h 1292733"/>
              <a:gd name="connsiteX375" fmla="*/ 3832683 w 5698686"/>
              <a:gd name="connsiteY375" fmla="*/ 416814 h 1292733"/>
              <a:gd name="connsiteX376" fmla="*/ 3773533 w 5698686"/>
              <a:gd name="connsiteY376" fmla="*/ 439388 h 1292733"/>
              <a:gd name="connsiteX377" fmla="*/ 3803061 w 5698686"/>
              <a:gd name="connsiteY377" fmla="*/ 439388 h 1292733"/>
              <a:gd name="connsiteX378" fmla="*/ 3911455 w 5698686"/>
              <a:gd name="connsiteY378" fmla="*/ 483013 h 1292733"/>
              <a:gd name="connsiteX379" fmla="*/ 3907264 w 5698686"/>
              <a:gd name="connsiteY379" fmla="*/ 449199 h 1292733"/>
              <a:gd name="connsiteX380" fmla="*/ 3832683 w 5698686"/>
              <a:gd name="connsiteY380" fmla="*/ 416814 h 1292733"/>
              <a:gd name="connsiteX381" fmla="*/ 2937238 w 5698686"/>
              <a:gd name="connsiteY381" fmla="*/ 412623 h 1292733"/>
              <a:gd name="connsiteX382" fmla="*/ 2918950 w 5698686"/>
              <a:gd name="connsiteY382" fmla="*/ 423862 h 1292733"/>
              <a:gd name="connsiteX383" fmla="*/ 2949906 w 5698686"/>
              <a:gd name="connsiteY383" fmla="*/ 412623 h 1292733"/>
              <a:gd name="connsiteX384" fmla="*/ 5034929 w 5698686"/>
              <a:gd name="connsiteY384" fmla="*/ 411194 h 1292733"/>
              <a:gd name="connsiteX385" fmla="*/ 5001115 w 5698686"/>
              <a:gd name="connsiteY385" fmla="*/ 422433 h 1292733"/>
              <a:gd name="connsiteX386" fmla="*/ 5030643 w 5698686"/>
              <a:gd name="connsiteY386" fmla="*/ 419576 h 1292733"/>
              <a:gd name="connsiteX387" fmla="*/ 5050359 w 5698686"/>
              <a:gd name="connsiteY387" fmla="*/ 419576 h 1292733"/>
              <a:gd name="connsiteX388" fmla="*/ 5034929 w 5698686"/>
              <a:gd name="connsiteY388" fmla="*/ 411194 h 1292733"/>
              <a:gd name="connsiteX389" fmla="*/ 4820902 w 5698686"/>
              <a:gd name="connsiteY389" fmla="*/ 411194 h 1292733"/>
              <a:gd name="connsiteX390" fmla="*/ 4820902 w 5698686"/>
              <a:gd name="connsiteY390" fmla="*/ 411248 h 1292733"/>
              <a:gd name="connsiteX391" fmla="*/ 4776623 w 5698686"/>
              <a:gd name="connsiteY391" fmla="*/ 436019 h 1292733"/>
              <a:gd name="connsiteX392" fmla="*/ 4728033 w 5698686"/>
              <a:gd name="connsiteY392" fmla="*/ 449199 h 1292733"/>
              <a:gd name="connsiteX393" fmla="*/ 4719556 w 5698686"/>
              <a:gd name="connsiteY393" fmla="*/ 467487 h 1292733"/>
              <a:gd name="connsiteX394" fmla="*/ 4735082 w 5698686"/>
              <a:gd name="connsiteY394" fmla="*/ 475964 h 1292733"/>
              <a:gd name="connsiteX395" fmla="*/ 4777278 w 5698686"/>
              <a:gd name="connsiteY395" fmla="*/ 470344 h 1292733"/>
              <a:gd name="connsiteX396" fmla="*/ 4775849 w 5698686"/>
              <a:gd name="connsiteY396" fmla="*/ 463296 h 1292733"/>
              <a:gd name="connsiteX397" fmla="*/ 4744893 w 5698686"/>
              <a:gd name="connsiteY397" fmla="*/ 467487 h 1292733"/>
              <a:gd name="connsiteX398" fmla="*/ 4730796 w 5698686"/>
              <a:gd name="connsiteY398" fmla="*/ 451961 h 1292733"/>
              <a:gd name="connsiteX399" fmla="*/ 4820902 w 5698686"/>
              <a:gd name="connsiteY399" fmla="*/ 418147 h 1292733"/>
              <a:gd name="connsiteX400" fmla="*/ 4820902 w 5698686"/>
              <a:gd name="connsiteY400" fmla="*/ 411248 h 1292733"/>
              <a:gd name="connsiteX401" fmla="*/ 4820998 w 5698686"/>
              <a:gd name="connsiteY401" fmla="*/ 411194 h 1292733"/>
              <a:gd name="connsiteX402" fmla="*/ 106402 w 5698686"/>
              <a:gd name="connsiteY402" fmla="*/ 404572 h 1292733"/>
              <a:gd name="connsiteX403" fmla="*/ 105674 w 5698686"/>
              <a:gd name="connsiteY403" fmla="*/ 434407 h 1292733"/>
              <a:gd name="connsiteX404" fmla="*/ 98775 w 5698686"/>
              <a:gd name="connsiteY404" fmla="*/ 443109 h 1292733"/>
              <a:gd name="connsiteX405" fmla="*/ 121051 w 5698686"/>
              <a:gd name="connsiteY405" fmla="*/ 911608 h 1292733"/>
              <a:gd name="connsiteX406" fmla="*/ 95905 w 5698686"/>
              <a:gd name="connsiteY406" fmla="*/ 936754 h 1292733"/>
              <a:gd name="connsiteX407" fmla="*/ 32789 w 5698686"/>
              <a:gd name="connsiteY407" fmla="*/ 493221 h 1292733"/>
              <a:gd name="connsiteX408" fmla="*/ 63886 w 5698686"/>
              <a:gd name="connsiteY408" fmla="*/ 433413 h 1292733"/>
              <a:gd name="connsiteX409" fmla="*/ 98478 w 5698686"/>
              <a:gd name="connsiteY409" fmla="*/ 408168 h 1292733"/>
              <a:gd name="connsiteX410" fmla="*/ 2834463 w 5698686"/>
              <a:gd name="connsiteY410" fmla="*/ 397097 h 1292733"/>
              <a:gd name="connsiteX411" fmla="*/ 2903424 w 5698686"/>
              <a:gd name="connsiteY411" fmla="*/ 404145 h 1292733"/>
              <a:gd name="connsiteX412" fmla="*/ 2918950 w 5698686"/>
              <a:gd name="connsiteY412" fmla="*/ 397097 h 1292733"/>
              <a:gd name="connsiteX413" fmla="*/ 2896376 w 5698686"/>
              <a:gd name="connsiteY413" fmla="*/ 397097 h 1292733"/>
              <a:gd name="connsiteX414" fmla="*/ 2834463 w 5698686"/>
              <a:gd name="connsiteY414" fmla="*/ 397097 h 1292733"/>
              <a:gd name="connsiteX415" fmla="*/ 3308904 w 5698686"/>
              <a:gd name="connsiteY415" fmla="*/ 394335 h 1292733"/>
              <a:gd name="connsiteX416" fmla="*/ 3372245 w 5698686"/>
              <a:gd name="connsiteY416" fmla="*/ 442246 h 1292733"/>
              <a:gd name="connsiteX417" fmla="*/ 3376436 w 5698686"/>
              <a:gd name="connsiteY417" fmla="*/ 440817 h 1292733"/>
              <a:gd name="connsiteX418" fmla="*/ 3308904 w 5698686"/>
              <a:gd name="connsiteY418" fmla="*/ 394335 h 1292733"/>
              <a:gd name="connsiteX419" fmla="*/ 2745786 w 5698686"/>
              <a:gd name="connsiteY419" fmla="*/ 391477 h 1292733"/>
              <a:gd name="connsiteX420" fmla="*/ 2728927 w 5698686"/>
              <a:gd name="connsiteY420" fmla="*/ 402717 h 1292733"/>
              <a:gd name="connsiteX421" fmla="*/ 2813413 w 5698686"/>
              <a:gd name="connsiteY421" fmla="*/ 429482 h 1292733"/>
              <a:gd name="connsiteX422" fmla="*/ 2820462 w 5698686"/>
              <a:gd name="connsiteY422" fmla="*/ 425291 h 1292733"/>
              <a:gd name="connsiteX423" fmla="*/ 2789410 w 5698686"/>
              <a:gd name="connsiteY423" fmla="*/ 409765 h 1292733"/>
              <a:gd name="connsiteX424" fmla="*/ 2775313 w 5698686"/>
              <a:gd name="connsiteY424" fmla="*/ 411194 h 1292733"/>
              <a:gd name="connsiteX425" fmla="*/ 2771122 w 5698686"/>
              <a:gd name="connsiteY425" fmla="*/ 412623 h 1292733"/>
              <a:gd name="connsiteX426" fmla="*/ 2765503 w 5698686"/>
              <a:gd name="connsiteY426" fmla="*/ 392906 h 1292733"/>
              <a:gd name="connsiteX427" fmla="*/ 2745786 w 5698686"/>
              <a:gd name="connsiteY427" fmla="*/ 391477 h 1292733"/>
              <a:gd name="connsiteX428" fmla="*/ 141214 w 5698686"/>
              <a:gd name="connsiteY428" fmla="*/ 389580 h 1292733"/>
              <a:gd name="connsiteX429" fmla="*/ 138672 w 5698686"/>
              <a:gd name="connsiteY429" fmla="*/ 477935 h 1292733"/>
              <a:gd name="connsiteX430" fmla="*/ 104382 w 5698686"/>
              <a:gd name="connsiteY430" fmla="*/ 487364 h 1292733"/>
              <a:gd name="connsiteX431" fmla="*/ 105674 w 5698686"/>
              <a:gd name="connsiteY431" fmla="*/ 434407 h 1292733"/>
              <a:gd name="connsiteX432" fmla="*/ 3870688 w 5698686"/>
              <a:gd name="connsiteY432" fmla="*/ 384429 h 1292733"/>
              <a:gd name="connsiteX433" fmla="*/ 3842494 w 5698686"/>
              <a:gd name="connsiteY433" fmla="*/ 391477 h 1292733"/>
              <a:gd name="connsiteX434" fmla="*/ 3873450 w 5698686"/>
              <a:gd name="connsiteY434" fmla="*/ 391477 h 1292733"/>
              <a:gd name="connsiteX435" fmla="*/ 3919932 w 5698686"/>
              <a:gd name="connsiteY435" fmla="*/ 402717 h 1292733"/>
              <a:gd name="connsiteX436" fmla="*/ 3870688 w 5698686"/>
              <a:gd name="connsiteY436" fmla="*/ 384429 h 1292733"/>
              <a:gd name="connsiteX437" fmla="*/ 131346 w 5698686"/>
              <a:gd name="connsiteY437" fmla="*/ 384182 h 1292733"/>
              <a:gd name="connsiteX438" fmla="*/ 135529 w 5698686"/>
              <a:gd name="connsiteY438" fmla="*/ 391352 h 1292733"/>
              <a:gd name="connsiteX439" fmla="*/ 106402 w 5698686"/>
              <a:gd name="connsiteY439" fmla="*/ 404572 h 1292733"/>
              <a:gd name="connsiteX440" fmla="*/ 106457 w 5698686"/>
              <a:gd name="connsiteY440" fmla="*/ 402345 h 1292733"/>
              <a:gd name="connsiteX441" fmla="*/ 127880 w 5698686"/>
              <a:gd name="connsiteY441" fmla="*/ 378240 h 1292733"/>
              <a:gd name="connsiteX442" fmla="*/ 133528 w 5698686"/>
              <a:gd name="connsiteY442" fmla="*/ 382589 h 1292733"/>
              <a:gd name="connsiteX443" fmla="*/ 131346 w 5698686"/>
              <a:gd name="connsiteY443" fmla="*/ 384182 h 1292733"/>
              <a:gd name="connsiteX444" fmla="*/ 80518 w 5698686"/>
              <a:gd name="connsiteY444" fmla="*/ 377536 h 1292733"/>
              <a:gd name="connsiteX445" fmla="*/ 22562 w 5698686"/>
              <a:gd name="connsiteY445" fmla="*/ 419832 h 1292733"/>
              <a:gd name="connsiteX446" fmla="*/ 44089 w 5698686"/>
              <a:gd name="connsiteY446" fmla="*/ 447740 h 1292733"/>
              <a:gd name="connsiteX447" fmla="*/ 65365 w 5698686"/>
              <a:gd name="connsiteY447" fmla="*/ 430569 h 1292733"/>
              <a:gd name="connsiteX448" fmla="*/ 63886 w 5698686"/>
              <a:gd name="connsiteY448" fmla="*/ 433413 h 1292733"/>
              <a:gd name="connsiteX449" fmla="*/ 40469 w 5698686"/>
              <a:gd name="connsiteY449" fmla="*/ 450503 h 1292733"/>
              <a:gd name="connsiteX450" fmla="*/ 18943 w 5698686"/>
              <a:gd name="connsiteY450" fmla="*/ 422594 h 1292733"/>
              <a:gd name="connsiteX451" fmla="*/ 68341 w 5698686"/>
              <a:gd name="connsiteY451" fmla="*/ 383006 h 1292733"/>
              <a:gd name="connsiteX452" fmla="*/ 107110 w 5698686"/>
              <a:gd name="connsiteY452" fmla="*/ 375605 h 1292733"/>
              <a:gd name="connsiteX453" fmla="*/ 106457 w 5698686"/>
              <a:gd name="connsiteY453" fmla="*/ 402345 h 1292733"/>
              <a:gd name="connsiteX454" fmla="*/ 98478 w 5698686"/>
              <a:gd name="connsiteY454" fmla="*/ 408168 h 1292733"/>
              <a:gd name="connsiteX455" fmla="*/ 86236 w 5698686"/>
              <a:gd name="connsiteY455" fmla="*/ 413724 h 1292733"/>
              <a:gd name="connsiteX456" fmla="*/ 65365 w 5698686"/>
              <a:gd name="connsiteY456" fmla="*/ 430569 h 1292733"/>
              <a:gd name="connsiteX457" fmla="*/ 68901 w 5698686"/>
              <a:gd name="connsiteY457" fmla="*/ 423769 h 1292733"/>
              <a:gd name="connsiteX458" fmla="*/ 4397135 w 5698686"/>
              <a:gd name="connsiteY458" fmla="*/ 368903 h 1292733"/>
              <a:gd name="connsiteX459" fmla="*/ 4666026 w 5698686"/>
              <a:gd name="connsiteY459" fmla="*/ 741997 h 1292733"/>
              <a:gd name="connsiteX460" fmla="*/ 4625259 w 5698686"/>
              <a:gd name="connsiteY460" fmla="*/ 868775 h 1292733"/>
              <a:gd name="connsiteX461" fmla="*/ 4408470 w 5698686"/>
              <a:gd name="connsiteY461" fmla="*/ 1033462 h 1292733"/>
              <a:gd name="connsiteX462" fmla="*/ 4322554 w 5698686"/>
              <a:gd name="connsiteY462" fmla="*/ 1013745 h 1292733"/>
              <a:gd name="connsiteX463" fmla="*/ 4139484 w 5698686"/>
              <a:gd name="connsiteY463" fmla="*/ 674465 h 1292733"/>
              <a:gd name="connsiteX464" fmla="*/ 4145103 w 5698686"/>
              <a:gd name="connsiteY464" fmla="*/ 595598 h 1292733"/>
              <a:gd name="connsiteX465" fmla="*/ 4195777 w 5698686"/>
              <a:gd name="connsiteY465" fmla="*/ 487203 h 1292733"/>
              <a:gd name="connsiteX466" fmla="*/ 4397135 w 5698686"/>
              <a:gd name="connsiteY466" fmla="*/ 368903 h 1292733"/>
              <a:gd name="connsiteX467" fmla="*/ 1585641 w 5698686"/>
              <a:gd name="connsiteY467" fmla="*/ 368903 h 1292733"/>
              <a:gd name="connsiteX468" fmla="*/ 1854532 w 5698686"/>
              <a:gd name="connsiteY468" fmla="*/ 741997 h 1292733"/>
              <a:gd name="connsiteX469" fmla="*/ 1813765 w 5698686"/>
              <a:gd name="connsiteY469" fmla="*/ 868775 h 1292733"/>
              <a:gd name="connsiteX470" fmla="*/ 1596976 w 5698686"/>
              <a:gd name="connsiteY470" fmla="*/ 1033462 h 1292733"/>
              <a:gd name="connsiteX471" fmla="*/ 1511060 w 5698686"/>
              <a:gd name="connsiteY471" fmla="*/ 1013745 h 1292733"/>
              <a:gd name="connsiteX472" fmla="*/ 1327990 w 5698686"/>
              <a:gd name="connsiteY472" fmla="*/ 674465 h 1292733"/>
              <a:gd name="connsiteX473" fmla="*/ 1333609 w 5698686"/>
              <a:gd name="connsiteY473" fmla="*/ 595598 h 1292733"/>
              <a:gd name="connsiteX474" fmla="*/ 1384283 w 5698686"/>
              <a:gd name="connsiteY474" fmla="*/ 487203 h 1292733"/>
              <a:gd name="connsiteX475" fmla="*/ 1585641 w 5698686"/>
              <a:gd name="connsiteY475" fmla="*/ 368903 h 1292733"/>
              <a:gd name="connsiteX476" fmla="*/ 109854 w 5698686"/>
              <a:gd name="connsiteY476" fmla="*/ 364359 h 1292733"/>
              <a:gd name="connsiteX477" fmla="*/ 113689 w 5698686"/>
              <a:gd name="connsiteY477" fmla="*/ 367312 h 1292733"/>
              <a:gd name="connsiteX478" fmla="*/ 107110 w 5698686"/>
              <a:gd name="connsiteY478" fmla="*/ 375605 h 1292733"/>
              <a:gd name="connsiteX479" fmla="*/ 107357 w 5698686"/>
              <a:gd name="connsiteY479" fmla="*/ 365481 h 1292733"/>
              <a:gd name="connsiteX480" fmla="*/ 118193 w 5698686"/>
              <a:gd name="connsiteY480" fmla="*/ 361634 h 1292733"/>
              <a:gd name="connsiteX481" fmla="*/ 127880 w 5698686"/>
              <a:gd name="connsiteY481" fmla="*/ 378240 h 1292733"/>
              <a:gd name="connsiteX482" fmla="*/ 113689 w 5698686"/>
              <a:gd name="connsiteY482" fmla="*/ 367312 h 1292733"/>
              <a:gd name="connsiteX483" fmla="*/ 136582 w 5698686"/>
              <a:gd name="connsiteY483" fmla="*/ 357608 h 1292733"/>
              <a:gd name="connsiteX484" fmla="*/ 137849 w 5698686"/>
              <a:gd name="connsiteY484" fmla="*/ 357674 h 1292733"/>
              <a:gd name="connsiteX485" fmla="*/ 143434 w 5698686"/>
              <a:gd name="connsiteY485" fmla="*/ 386780 h 1292733"/>
              <a:gd name="connsiteX486" fmla="*/ 141214 w 5698686"/>
              <a:gd name="connsiteY486" fmla="*/ 389580 h 1292733"/>
              <a:gd name="connsiteX487" fmla="*/ 141720 w 5698686"/>
              <a:gd name="connsiteY487" fmla="*/ 372017 h 1292733"/>
              <a:gd name="connsiteX488" fmla="*/ 125673 w 5698686"/>
              <a:gd name="connsiteY488" fmla="*/ 349166 h 1292733"/>
              <a:gd name="connsiteX489" fmla="*/ 135028 w 5698686"/>
              <a:gd name="connsiteY489" fmla="*/ 353252 h 1292733"/>
              <a:gd name="connsiteX490" fmla="*/ 136582 w 5698686"/>
              <a:gd name="connsiteY490" fmla="*/ 357608 h 1292733"/>
              <a:gd name="connsiteX491" fmla="*/ 126099 w 5698686"/>
              <a:gd name="connsiteY491" fmla="*/ 357062 h 1292733"/>
              <a:gd name="connsiteX492" fmla="*/ 109854 w 5698686"/>
              <a:gd name="connsiteY492" fmla="*/ 364359 h 1292733"/>
              <a:gd name="connsiteX493" fmla="*/ 107430 w 5698686"/>
              <a:gd name="connsiteY493" fmla="*/ 362492 h 1292733"/>
              <a:gd name="connsiteX494" fmla="*/ 107357 w 5698686"/>
              <a:gd name="connsiteY494" fmla="*/ 365481 h 1292733"/>
              <a:gd name="connsiteX495" fmla="*/ 80518 w 5698686"/>
              <a:gd name="connsiteY495" fmla="*/ 377536 h 1292733"/>
              <a:gd name="connsiteX496" fmla="*/ 115621 w 5698686"/>
              <a:gd name="connsiteY496" fmla="*/ 351919 h 1292733"/>
              <a:gd name="connsiteX497" fmla="*/ 125673 w 5698686"/>
              <a:gd name="connsiteY497" fmla="*/ 349166 h 1292733"/>
              <a:gd name="connsiteX498" fmla="*/ 3324430 w 5698686"/>
              <a:gd name="connsiteY498" fmla="*/ 344995 h 1292733"/>
              <a:gd name="connsiteX499" fmla="*/ 3292045 w 5698686"/>
              <a:gd name="connsiteY499" fmla="*/ 359092 h 1292733"/>
              <a:gd name="connsiteX500" fmla="*/ 3317381 w 5698686"/>
              <a:gd name="connsiteY500" fmla="*/ 357664 h 1292733"/>
              <a:gd name="connsiteX501" fmla="*/ 3373674 w 5698686"/>
              <a:gd name="connsiteY501" fmla="*/ 387191 h 1292733"/>
              <a:gd name="connsiteX502" fmla="*/ 3415870 w 5698686"/>
              <a:gd name="connsiteY502" fmla="*/ 413957 h 1292733"/>
              <a:gd name="connsiteX503" fmla="*/ 3324430 w 5698686"/>
              <a:gd name="connsiteY503" fmla="*/ 344995 h 1292733"/>
              <a:gd name="connsiteX504" fmla="*/ 4854621 w 5698686"/>
              <a:gd name="connsiteY504" fmla="*/ 342519 h 1292733"/>
              <a:gd name="connsiteX505" fmla="*/ 4878529 w 5698686"/>
              <a:gd name="connsiteY505" fmla="*/ 342519 h 1292733"/>
              <a:gd name="connsiteX506" fmla="*/ 4894054 w 5698686"/>
              <a:gd name="connsiteY506" fmla="*/ 367855 h 1292733"/>
              <a:gd name="connsiteX507" fmla="*/ 4913771 w 5698686"/>
              <a:gd name="connsiteY507" fmla="*/ 367855 h 1292733"/>
              <a:gd name="connsiteX508" fmla="*/ 4913771 w 5698686"/>
              <a:gd name="connsiteY508" fmla="*/ 405860 h 1292733"/>
              <a:gd name="connsiteX509" fmla="*/ 5039120 w 5698686"/>
              <a:gd name="connsiteY509" fmla="*/ 366426 h 1292733"/>
              <a:gd name="connsiteX510" fmla="*/ 5065885 w 5698686"/>
              <a:gd name="connsiteY510" fmla="*/ 369284 h 1292733"/>
              <a:gd name="connsiteX511" fmla="*/ 5217904 w 5698686"/>
              <a:gd name="connsiteY511" fmla="*/ 460819 h 1292733"/>
              <a:gd name="connsiteX512" fmla="*/ 5277054 w 5698686"/>
              <a:gd name="connsiteY512" fmla="*/ 633984 h 1292733"/>
              <a:gd name="connsiteX513" fmla="*/ 5158849 w 5698686"/>
              <a:gd name="connsiteY513" fmla="*/ 980027 h 1292733"/>
              <a:gd name="connsiteX514" fmla="*/ 4998353 w 5698686"/>
              <a:gd name="connsiteY514" fmla="*/ 1027938 h 1292733"/>
              <a:gd name="connsiteX515" fmla="*/ 4919486 w 5698686"/>
              <a:gd name="connsiteY515" fmla="*/ 991362 h 1292733"/>
              <a:gd name="connsiteX516" fmla="*/ 4916629 w 5698686"/>
              <a:gd name="connsiteY516" fmla="*/ 1037844 h 1292733"/>
              <a:gd name="connsiteX517" fmla="*/ 4941965 w 5698686"/>
              <a:gd name="connsiteY517" fmla="*/ 1213866 h 1292733"/>
              <a:gd name="connsiteX518" fmla="*/ 5040549 w 5698686"/>
              <a:gd name="connsiteY518" fmla="*/ 1250442 h 1292733"/>
              <a:gd name="connsiteX519" fmla="*/ 5046168 w 5698686"/>
              <a:gd name="connsiteY519" fmla="*/ 1265967 h 1292733"/>
              <a:gd name="connsiteX520" fmla="*/ 5026452 w 5698686"/>
              <a:gd name="connsiteY520" fmla="*/ 1289875 h 1292733"/>
              <a:gd name="connsiteX521" fmla="*/ 5008164 w 5698686"/>
              <a:gd name="connsiteY521" fmla="*/ 1292733 h 1292733"/>
              <a:gd name="connsiteX522" fmla="*/ 4970159 w 5698686"/>
              <a:gd name="connsiteY522" fmla="*/ 1288542 h 1292733"/>
              <a:gd name="connsiteX523" fmla="*/ 4926534 w 5698686"/>
              <a:gd name="connsiteY523" fmla="*/ 1285684 h 1292733"/>
              <a:gd name="connsiteX524" fmla="*/ 4733653 w 5698686"/>
              <a:gd name="connsiteY524" fmla="*/ 1291304 h 1292733"/>
              <a:gd name="connsiteX525" fmla="*/ 4712508 w 5698686"/>
              <a:gd name="connsiteY525" fmla="*/ 1291304 h 1292733"/>
              <a:gd name="connsiteX526" fmla="*/ 4711079 w 5698686"/>
              <a:gd name="connsiteY526" fmla="*/ 1274445 h 1292733"/>
              <a:gd name="connsiteX527" fmla="*/ 4743464 w 5698686"/>
              <a:gd name="connsiteY527" fmla="*/ 1249108 h 1292733"/>
              <a:gd name="connsiteX528" fmla="*/ 4736415 w 5698686"/>
              <a:gd name="connsiteY528" fmla="*/ 1230820 h 1292733"/>
              <a:gd name="connsiteX529" fmla="*/ 4754704 w 5698686"/>
              <a:gd name="connsiteY529" fmla="*/ 1229392 h 1292733"/>
              <a:gd name="connsiteX530" fmla="*/ 4808234 w 5698686"/>
              <a:gd name="connsiteY530" fmla="*/ 947833 h 1292733"/>
              <a:gd name="connsiteX531" fmla="*/ 4806805 w 5698686"/>
              <a:gd name="connsiteY531" fmla="*/ 760571 h 1292733"/>
              <a:gd name="connsiteX532" fmla="*/ 4798328 w 5698686"/>
              <a:gd name="connsiteY532" fmla="*/ 776097 h 1292733"/>
              <a:gd name="connsiteX533" fmla="*/ 4799757 w 5698686"/>
              <a:gd name="connsiteY533" fmla="*/ 670464 h 1292733"/>
              <a:gd name="connsiteX534" fmla="*/ 4778611 w 5698686"/>
              <a:gd name="connsiteY534" fmla="*/ 479012 h 1292733"/>
              <a:gd name="connsiteX535" fmla="*/ 4715270 w 5698686"/>
              <a:gd name="connsiteY535" fmla="*/ 487489 h 1292733"/>
              <a:gd name="connsiteX536" fmla="*/ 4692696 w 5698686"/>
              <a:gd name="connsiteY536" fmla="*/ 462153 h 1292733"/>
              <a:gd name="connsiteX537" fmla="*/ 4854621 w 5698686"/>
              <a:gd name="connsiteY537" fmla="*/ 342519 h 1292733"/>
              <a:gd name="connsiteX538" fmla="*/ 5604830 w 5698686"/>
              <a:gd name="connsiteY538" fmla="*/ 334814 h 1292733"/>
              <a:gd name="connsiteX539" fmla="*/ 5617193 w 5698686"/>
              <a:gd name="connsiteY539" fmla="*/ 342138 h 1292733"/>
              <a:gd name="connsiteX540" fmla="*/ 5659426 w 5698686"/>
              <a:gd name="connsiteY540" fmla="*/ 799213 h 1292733"/>
              <a:gd name="connsiteX541" fmla="*/ 5626544 w 5698686"/>
              <a:gd name="connsiteY541" fmla="*/ 863880 h 1292733"/>
              <a:gd name="connsiteX542" fmla="*/ 5602238 w 5698686"/>
              <a:gd name="connsiteY542" fmla="*/ 887873 h 1292733"/>
              <a:gd name="connsiteX543" fmla="*/ 5594052 w 5698686"/>
              <a:gd name="connsiteY543" fmla="*/ 890960 h 1292733"/>
              <a:gd name="connsiteX544" fmla="*/ 5602400 w 5698686"/>
              <a:gd name="connsiteY544" fmla="*/ 833931 h 1292733"/>
              <a:gd name="connsiteX545" fmla="*/ 5624225 w 5698686"/>
              <a:gd name="connsiteY545" fmla="*/ 791527 h 1292733"/>
              <a:gd name="connsiteX546" fmla="*/ 5587189 w 5698686"/>
              <a:gd name="connsiteY546" fmla="*/ 361188 h 1292733"/>
              <a:gd name="connsiteX547" fmla="*/ 5604830 w 5698686"/>
              <a:gd name="connsiteY547" fmla="*/ 334814 h 1292733"/>
              <a:gd name="connsiteX548" fmla="*/ 3220226 w 5698686"/>
              <a:gd name="connsiteY548" fmla="*/ 329470 h 1292733"/>
              <a:gd name="connsiteX549" fmla="*/ 3184984 w 5698686"/>
              <a:gd name="connsiteY549" fmla="*/ 343567 h 1292733"/>
              <a:gd name="connsiteX550" fmla="*/ 3225846 w 5698686"/>
              <a:gd name="connsiteY550" fmla="*/ 342138 h 1292733"/>
              <a:gd name="connsiteX551" fmla="*/ 3263851 w 5698686"/>
              <a:gd name="connsiteY551" fmla="*/ 346329 h 1292733"/>
              <a:gd name="connsiteX552" fmla="*/ 3272328 w 5698686"/>
              <a:gd name="connsiteY552" fmla="*/ 342138 h 1292733"/>
              <a:gd name="connsiteX553" fmla="*/ 3304713 w 5698686"/>
              <a:gd name="connsiteY553" fmla="*/ 344995 h 1292733"/>
              <a:gd name="connsiteX554" fmla="*/ 3220226 w 5698686"/>
              <a:gd name="connsiteY554" fmla="*/ 329470 h 1292733"/>
              <a:gd name="connsiteX555" fmla="*/ 2074178 w 5698686"/>
              <a:gd name="connsiteY555" fmla="*/ 325279 h 1292733"/>
              <a:gd name="connsiteX556" fmla="*/ 2124851 w 5698686"/>
              <a:gd name="connsiteY556" fmla="*/ 333756 h 1292733"/>
              <a:gd name="connsiteX557" fmla="*/ 2129042 w 5698686"/>
              <a:gd name="connsiteY557" fmla="*/ 344995 h 1292733"/>
              <a:gd name="connsiteX558" fmla="*/ 2131900 w 5698686"/>
              <a:gd name="connsiteY558" fmla="*/ 390049 h 1292733"/>
              <a:gd name="connsiteX559" fmla="*/ 2129042 w 5698686"/>
              <a:gd name="connsiteY559" fmla="*/ 435102 h 1292733"/>
              <a:gd name="connsiteX560" fmla="*/ 2133233 w 5698686"/>
              <a:gd name="connsiteY560" fmla="*/ 450628 h 1292733"/>
              <a:gd name="connsiteX561" fmla="*/ 2209242 w 5698686"/>
              <a:gd name="connsiteY561" fmla="*/ 388715 h 1292733"/>
              <a:gd name="connsiteX562" fmla="*/ 2258487 w 5698686"/>
              <a:gd name="connsiteY562" fmla="*/ 368999 h 1292733"/>
              <a:gd name="connsiteX563" fmla="*/ 2345736 w 5698686"/>
              <a:gd name="connsiteY563" fmla="*/ 481584 h 1292733"/>
              <a:gd name="connsiteX564" fmla="*/ 2345926 w 5698686"/>
              <a:gd name="connsiteY564" fmla="*/ 497110 h 1292733"/>
              <a:gd name="connsiteX565" fmla="*/ 2324781 w 5698686"/>
              <a:gd name="connsiteY565" fmla="*/ 533686 h 1292733"/>
              <a:gd name="connsiteX566" fmla="*/ 2272679 w 5698686"/>
              <a:gd name="connsiteY566" fmla="*/ 563213 h 1292733"/>
              <a:gd name="connsiteX567" fmla="*/ 2254391 w 5698686"/>
              <a:gd name="connsiteY567" fmla="*/ 563213 h 1292733"/>
              <a:gd name="connsiteX568" fmla="*/ 2200860 w 5698686"/>
              <a:gd name="connsiteY568" fmla="*/ 471678 h 1292733"/>
              <a:gd name="connsiteX569" fmla="*/ 2117802 w 5698686"/>
              <a:gd name="connsiteY569" fmla="*/ 603980 h 1292733"/>
              <a:gd name="connsiteX570" fmla="*/ 2117802 w 5698686"/>
              <a:gd name="connsiteY570" fmla="*/ 625126 h 1292733"/>
              <a:gd name="connsiteX571" fmla="*/ 2110754 w 5698686"/>
              <a:gd name="connsiteY571" fmla="*/ 889826 h 1292733"/>
              <a:gd name="connsiteX572" fmla="*/ 2120565 w 5698686"/>
              <a:gd name="connsiteY572" fmla="*/ 950405 h 1292733"/>
              <a:gd name="connsiteX573" fmla="*/ 2224768 w 5698686"/>
              <a:gd name="connsiteY573" fmla="*/ 981361 h 1292733"/>
              <a:gd name="connsiteX574" fmla="*/ 2243056 w 5698686"/>
              <a:gd name="connsiteY574" fmla="*/ 1024985 h 1292733"/>
              <a:gd name="connsiteX575" fmla="*/ 2219148 w 5698686"/>
              <a:gd name="connsiteY575" fmla="*/ 1040511 h 1292733"/>
              <a:gd name="connsiteX576" fmla="*/ 2202289 w 5698686"/>
              <a:gd name="connsiteY576" fmla="*/ 1039082 h 1292733"/>
              <a:gd name="connsiteX577" fmla="*/ 2079798 w 5698686"/>
              <a:gd name="connsiteY577" fmla="*/ 1023557 h 1292733"/>
              <a:gd name="connsiteX578" fmla="*/ 1915110 w 5698686"/>
              <a:gd name="connsiteY578" fmla="*/ 1017937 h 1292733"/>
              <a:gd name="connsiteX579" fmla="*/ 1898251 w 5698686"/>
              <a:gd name="connsiteY579" fmla="*/ 1003840 h 1292733"/>
              <a:gd name="connsiteX580" fmla="*/ 1910919 w 5698686"/>
              <a:gd name="connsiteY580" fmla="*/ 996791 h 1292733"/>
              <a:gd name="connsiteX581" fmla="*/ 1909491 w 5698686"/>
              <a:gd name="connsiteY581" fmla="*/ 992600 h 1292733"/>
              <a:gd name="connsiteX582" fmla="*/ 1965783 w 5698686"/>
              <a:gd name="connsiteY582" fmla="*/ 956024 h 1292733"/>
              <a:gd name="connsiteX583" fmla="*/ 1964355 w 5698686"/>
              <a:gd name="connsiteY583" fmla="*/ 933450 h 1292733"/>
              <a:gd name="connsiteX584" fmla="*/ 1968546 w 5698686"/>
              <a:gd name="connsiteY584" fmla="*/ 857441 h 1292733"/>
              <a:gd name="connsiteX585" fmla="*/ 1984071 w 5698686"/>
              <a:gd name="connsiteY585" fmla="*/ 506825 h 1292733"/>
              <a:gd name="connsiteX586" fmla="*/ 1944638 w 5698686"/>
              <a:gd name="connsiteY586" fmla="*/ 513874 h 1292733"/>
              <a:gd name="connsiteX587" fmla="*/ 1895394 w 5698686"/>
              <a:gd name="connsiteY587" fmla="*/ 463201 h 1292733"/>
              <a:gd name="connsiteX588" fmla="*/ 1984071 w 5698686"/>
              <a:gd name="connsiteY588" fmla="*/ 425196 h 1292733"/>
              <a:gd name="connsiteX589" fmla="*/ 2003788 w 5698686"/>
              <a:gd name="connsiteY589" fmla="*/ 426625 h 1292733"/>
              <a:gd name="connsiteX590" fmla="*/ 2074178 w 5698686"/>
              <a:gd name="connsiteY590" fmla="*/ 339376 h 1292733"/>
              <a:gd name="connsiteX591" fmla="*/ 2069987 w 5698686"/>
              <a:gd name="connsiteY591" fmla="*/ 332327 h 1292733"/>
              <a:gd name="connsiteX592" fmla="*/ 2074178 w 5698686"/>
              <a:gd name="connsiteY592" fmla="*/ 325279 h 1292733"/>
              <a:gd name="connsiteX593" fmla="*/ 3228513 w 5698686"/>
              <a:gd name="connsiteY593" fmla="*/ 324136 h 1292733"/>
              <a:gd name="connsiteX594" fmla="*/ 3465019 w 5698686"/>
              <a:gd name="connsiteY594" fmla="*/ 473392 h 1292733"/>
              <a:gd name="connsiteX595" fmla="*/ 3363673 w 5698686"/>
              <a:gd name="connsiteY595" fmla="*/ 569119 h 1292733"/>
              <a:gd name="connsiteX596" fmla="*/ 3318619 w 5698686"/>
              <a:gd name="connsiteY596" fmla="*/ 511397 h 1292733"/>
              <a:gd name="connsiteX597" fmla="*/ 3341194 w 5698686"/>
              <a:gd name="connsiteY597" fmla="*/ 453676 h 1292733"/>
              <a:gd name="connsiteX598" fmla="*/ 3252516 w 5698686"/>
              <a:gd name="connsiteY598" fmla="*/ 400145 h 1292733"/>
              <a:gd name="connsiteX599" fmla="*/ 3142693 w 5698686"/>
              <a:gd name="connsiteY599" fmla="*/ 467678 h 1292733"/>
              <a:gd name="connsiteX600" fmla="*/ 3472163 w 5698686"/>
              <a:gd name="connsiteY600" fmla="*/ 892874 h 1292733"/>
              <a:gd name="connsiteX601" fmla="*/ 3434253 w 5698686"/>
              <a:gd name="connsiteY601" fmla="*/ 942023 h 1292733"/>
              <a:gd name="connsiteX602" fmla="*/ 3244229 w 5698686"/>
              <a:gd name="connsiteY602" fmla="*/ 1027938 h 1292733"/>
              <a:gd name="connsiteX603" fmla="*/ 3232990 w 5698686"/>
              <a:gd name="connsiteY603" fmla="*/ 1027938 h 1292733"/>
              <a:gd name="connsiteX604" fmla="*/ 3194985 w 5698686"/>
              <a:gd name="connsiteY604" fmla="*/ 1034987 h 1292733"/>
              <a:gd name="connsiteX605" fmla="*/ 3131644 w 5698686"/>
              <a:gd name="connsiteY605" fmla="*/ 1030796 h 1292733"/>
              <a:gd name="connsiteX606" fmla="*/ 3045728 w 5698686"/>
              <a:gd name="connsiteY606" fmla="*/ 911162 h 1292733"/>
              <a:gd name="connsiteX607" fmla="*/ 3045728 w 5698686"/>
              <a:gd name="connsiteY607" fmla="*/ 904113 h 1292733"/>
              <a:gd name="connsiteX608" fmla="*/ 3038680 w 5698686"/>
              <a:gd name="connsiteY608" fmla="*/ 854869 h 1292733"/>
              <a:gd name="connsiteX609" fmla="*/ 3042871 w 5698686"/>
              <a:gd name="connsiteY609" fmla="*/ 821055 h 1292733"/>
              <a:gd name="connsiteX610" fmla="*/ 3118880 w 5698686"/>
              <a:gd name="connsiteY610" fmla="*/ 785812 h 1292733"/>
              <a:gd name="connsiteX611" fmla="*/ 3125929 w 5698686"/>
              <a:gd name="connsiteY611" fmla="*/ 785812 h 1292733"/>
              <a:gd name="connsiteX612" fmla="*/ 3189270 w 5698686"/>
              <a:gd name="connsiteY612" fmla="*/ 837914 h 1292733"/>
              <a:gd name="connsiteX613" fmla="*/ 3108974 w 5698686"/>
              <a:gd name="connsiteY613" fmla="*/ 915352 h 1292733"/>
              <a:gd name="connsiteX614" fmla="*/ 3246991 w 5698686"/>
              <a:gd name="connsiteY614" fmla="*/ 980123 h 1292733"/>
              <a:gd name="connsiteX615" fmla="*/ 3330049 w 5698686"/>
              <a:gd name="connsiteY615" fmla="*/ 884396 h 1292733"/>
              <a:gd name="connsiteX616" fmla="*/ 3252611 w 5698686"/>
              <a:gd name="connsiteY616" fmla="*/ 735139 h 1292733"/>
              <a:gd name="connsiteX617" fmla="*/ 3082209 w 5698686"/>
              <a:gd name="connsiteY617" fmla="*/ 647891 h 1292733"/>
              <a:gd name="connsiteX618" fmla="*/ 3041347 w 5698686"/>
              <a:gd name="connsiteY618" fmla="*/ 453581 h 1292733"/>
              <a:gd name="connsiteX619" fmla="*/ 3051157 w 5698686"/>
              <a:gd name="connsiteY619" fmla="*/ 466249 h 1292733"/>
              <a:gd name="connsiteX620" fmla="*/ 3134215 w 5698686"/>
              <a:gd name="connsiteY620" fmla="*/ 353663 h 1292733"/>
              <a:gd name="connsiteX621" fmla="*/ 3228513 w 5698686"/>
              <a:gd name="connsiteY621" fmla="*/ 324136 h 1292733"/>
              <a:gd name="connsiteX622" fmla="*/ 3615799 w 5698686"/>
              <a:gd name="connsiteY622" fmla="*/ 295751 h 1292733"/>
              <a:gd name="connsiteX623" fmla="*/ 3618657 w 5698686"/>
              <a:gd name="connsiteY623" fmla="*/ 606933 h 1292733"/>
              <a:gd name="connsiteX624" fmla="*/ 3625705 w 5698686"/>
              <a:gd name="connsiteY624" fmla="*/ 518255 h 1292733"/>
              <a:gd name="connsiteX625" fmla="*/ 3622848 w 5698686"/>
              <a:gd name="connsiteY625" fmla="*/ 356330 h 1292733"/>
              <a:gd name="connsiteX626" fmla="*/ 3615799 w 5698686"/>
              <a:gd name="connsiteY626" fmla="*/ 295751 h 1292733"/>
              <a:gd name="connsiteX627" fmla="*/ 477598 w 5698686"/>
              <a:gd name="connsiteY627" fmla="*/ 259175 h 1292733"/>
              <a:gd name="connsiteX628" fmla="*/ 633904 w 5698686"/>
              <a:gd name="connsiteY628" fmla="*/ 687133 h 1292733"/>
              <a:gd name="connsiteX629" fmla="*/ 686006 w 5698686"/>
              <a:gd name="connsiteY629" fmla="*/ 832104 h 1292733"/>
              <a:gd name="connsiteX630" fmla="*/ 569134 w 5698686"/>
              <a:gd name="connsiteY630" fmla="*/ 516826 h 1292733"/>
              <a:gd name="connsiteX631" fmla="*/ 497314 w 5698686"/>
              <a:gd name="connsiteY631" fmla="*/ 290131 h 1292733"/>
              <a:gd name="connsiteX632" fmla="*/ 366345 w 5698686"/>
              <a:gd name="connsiteY632" fmla="*/ 180308 h 1292733"/>
              <a:gd name="connsiteX633" fmla="*/ 400160 w 5698686"/>
              <a:gd name="connsiteY633" fmla="*/ 192976 h 1292733"/>
              <a:gd name="connsiteX634" fmla="*/ 414257 w 5698686"/>
              <a:gd name="connsiteY634" fmla="*/ 192976 h 1292733"/>
              <a:gd name="connsiteX635" fmla="*/ 398730 w 5698686"/>
              <a:gd name="connsiteY635" fmla="*/ 181737 h 1292733"/>
              <a:gd name="connsiteX636" fmla="*/ 366345 w 5698686"/>
              <a:gd name="connsiteY636" fmla="*/ 180308 h 1292733"/>
              <a:gd name="connsiteX637" fmla="*/ 1340563 w 5698686"/>
              <a:gd name="connsiteY637" fmla="*/ 171831 h 1292733"/>
              <a:gd name="connsiteX638" fmla="*/ 1320942 w 5698686"/>
              <a:gd name="connsiteY638" fmla="*/ 174688 h 1292733"/>
              <a:gd name="connsiteX639" fmla="*/ 1305416 w 5698686"/>
              <a:gd name="connsiteY639" fmla="*/ 205645 h 1292733"/>
              <a:gd name="connsiteX640" fmla="*/ 1329324 w 5698686"/>
              <a:gd name="connsiteY640" fmla="*/ 197167 h 1292733"/>
              <a:gd name="connsiteX641" fmla="*/ 1106914 w 5698686"/>
              <a:gd name="connsiteY641" fmla="*/ 166211 h 1292733"/>
              <a:gd name="connsiteX642" fmla="*/ 1099866 w 5698686"/>
              <a:gd name="connsiteY642" fmla="*/ 180308 h 1292733"/>
              <a:gd name="connsiteX643" fmla="*/ 1132252 w 5698686"/>
              <a:gd name="connsiteY643" fmla="*/ 212693 h 1292733"/>
              <a:gd name="connsiteX644" fmla="*/ 1182924 w 5698686"/>
              <a:gd name="connsiteY644" fmla="*/ 201453 h 1292733"/>
              <a:gd name="connsiteX645" fmla="*/ 1106914 w 5698686"/>
              <a:gd name="connsiteY645" fmla="*/ 166211 h 1292733"/>
              <a:gd name="connsiteX646" fmla="*/ 549416 w 5698686"/>
              <a:gd name="connsiteY646" fmla="*/ 160591 h 1292733"/>
              <a:gd name="connsiteX647" fmla="*/ 577611 w 5698686"/>
              <a:gd name="connsiteY647" fmla="*/ 173260 h 1292733"/>
              <a:gd name="connsiteX648" fmla="*/ 600090 w 5698686"/>
              <a:gd name="connsiteY648" fmla="*/ 167640 h 1292733"/>
              <a:gd name="connsiteX649" fmla="*/ 479027 w 5698686"/>
              <a:gd name="connsiteY649" fmla="*/ 125444 h 1292733"/>
              <a:gd name="connsiteX650" fmla="*/ 439593 w 5698686"/>
              <a:gd name="connsiteY650" fmla="*/ 129635 h 1292733"/>
              <a:gd name="connsiteX651" fmla="*/ 560657 w 5698686"/>
              <a:gd name="connsiteY651" fmla="*/ 133826 h 1292733"/>
              <a:gd name="connsiteX652" fmla="*/ 479027 w 5698686"/>
              <a:gd name="connsiteY652" fmla="*/ 125444 h 1292733"/>
              <a:gd name="connsiteX653" fmla="*/ 483122 w 5698686"/>
              <a:gd name="connsiteY653" fmla="*/ 112776 h 1292733"/>
              <a:gd name="connsiteX654" fmla="*/ 663335 w 5698686"/>
              <a:gd name="connsiteY654" fmla="*/ 169069 h 1292733"/>
              <a:gd name="connsiteX655" fmla="*/ 585898 w 5698686"/>
              <a:gd name="connsiteY655" fmla="*/ 190214 h 1292733"/>
              <a:gd name="connsiteX656" fmla="*/ 760491 w 5698686"/>
              <a:gd name="connsiteY656" fmla="*/ 739330 h 1292733"/>
              <a:gd name="connsiteX657" fmla="*/ 916795 w 5698686"/>
              <a:gd name="connsiteY657" fmla="*/ 432435 h 1292733"/>
              <a:gd name="connsiteX658" fmla="*/ 949181 w 5698686"/>
              <a:gd name="connsiteY658" fmla="*/ 432435 h 1292733"/>
              <a:gd name="connsiteX659" fmla="*/ 1063195 w 5698686"/>
              <a:gd name="connsiteY659" fmla="*/ 716851 h 1292733"/>
              <a:gd name="connsiteX660" fmla="*/ 1104057 w 5698686"/>
              <a:gd name="connsiteY660" fmla="*/ 581692 h 1292733"/>
              <a:gd name="connsiteX661" fmla="*/ 1132252 w 5698686"/>
              <a:gd name="connsiteY661" fmla="*/ 481774 h 1292733"/>
              <a:gd name="connsiteX662" fmla="*/ 1188544 w 5698686"/>
              <a:gd name="connsiteY662" fmla="*/ 219932 h 1292733"/>
              <a:gd name="connsiteX663" fmla="*/ 1135013 w 5698686"/>
              <a:gd name="connsiteY663" fmla="*/ 225552 h 1292733"/>
              <a:gd name="connsiteX664" fmla="*/ 1113868 w 5698686"/>
              <a:gd name="connsiteY664" fmla="*/ 225552 h 1292733"/>
              <a:gd name="connsiteX665" fmla="*/ 1064624 w 5698686"/>
              <a:gd name="connsiteY665" fmla="*/ 180499 h 1292733"/>
              <a:gd name="connsiteX666" fmla="*/ 1113868 w 5698686"/>
              <a:gd name="connsiteY666" fmla="*/ 143923 h 1292733"/>
              <a:gd name="connsiteX667" fmla="*/ 1122346 w 5698686"/>
              <a:gd name="connsiteY667" fmla="*/ 143923 h 1292733"/>
              <a:gd name="connsiteX668" fmla="*/ 1106820 w 5698686"/>
              <a:gd name="connsiteY668" fmla="*/ 131254 h 1292733"/>
              <a:gd name="connsiteX669" fmla="*/ 1156063 w 5698686"/>
              <a:gd name="connsiteY669" fmla="*/ 131254 h 1292733"/>
              <a:gd name="connsiteX670" fmla="*/ 1332086 w 5698686"/>
              <a:gd name="connsiteY670" fmla="*/ 134112 h 1292733"/>
              <a:gd name="connsiteX671" fmla="*/ 1329228 w 5698686"/>
              <a:gd name="connsiteY671" fmla="*/ 143923 h 1292733"/>
              <a:gd name="connsiteX672" fmla="*/ 1358755 w 5698686"/>
              <a:gd name="connsiteY672" fmla="*/ 138303 h 1292733"/>
              <a:gd name="connsiteX673" fmla="*/ 1360184 w 5698686"/>
              <a:gd name="connsiteY673" fmla="*/ 146780 h 1292733"/>
              <a:gd name="connsiteX674" fmla="*/ 1403810 w 5698686"/>
              <a:gd name="connsiteY674" fmla="*/ 149638 h 1292733"/>
              <a:gd name="connsiteX675" fmla="*/ 1384282 w 5698686"/>
              <a:gd name="connsiteY675" fmla="*/ 167640 h 1292733"/>
              <a:gd name="connsiteX676" fmla="*/ 1299796 w 5698686"/>
              <a:gd name="connsiteY676" fmla="*/ 218313 h 1292733"/>
              <a:gd name="connsiteX677" fmla="*/ 1222357 w 5698686"/>
              <a:gd name="connsiteY677" fmla="*/ 494252 h 1292733"/>
              <a:gd name="connsiteX678" fmla="*/ 1189972 w 5698686"/>
              <a:gd name="connsiteY678" fmla="*/ 497110 h 1292733"/>
              <a:gd name="connsiteX679" fmla="*/ 1049194 w 5698686"/>
              <a:gd name="connsiteY679" fmla="*/ 995553 h 1292733"/>
              <a:gd name="connsiteX680" fmla="*/ 1039383 w 5698686"/>
              <a:gd name="connsiteY680" fmla="*/ 995553 h 1292733"/>
              <a:gd name="connsiteX681" fmla="*/ 1021094 w 5698686"/>
              <a:gd name="connsiteY681" fmla="*/ 1032129 h 1292733"/>
              <a:gd name="connsiteX682" fmla="*/ 988710 w 5698686"/>
              <a:gd name="connsiteY682" fmla="*/ 1032129 h 1292733"/>
              <a:gd name="connsiteX683" fmla="*/ 947848 w 5698686"/>
              <a:gd name="connsiteY683" fmla="*/ 860393 h 1292733"/>
              <a:gd name="connsiteX684" fmla="*/ 857740 w 5698686"/>
              <a:gd name="connsiteY684" fmla="*/ 664654 h 1292733"/>
              <a:gd name="connsiteX685" fmla="*/ 771826 w 5698686"/>
              <a:gd name="connsiteY685" fmla="*/ 937831 h 1292733"/>
              <a:gd name="connsiteX686" fmla="*/ 754967 w 5698686"/>
              <a:gd name="connsiteY686" fmla="*/ 1023747 h 1292733"/>
              <a:gd name="connsiteX687" fmla="*/ 721153 w 5698686"/>
              <a:gd name="connsiteY687" fmla="*/ 1023747 h 1292733"/>
              <a:gd name="connsiteX688" fmla="*/ 676100 w 5698686"/>
              <a:gd name="connsiteY688" fmla="*/ 932212 h 1292733"/>
              <a:gd name="connsiteX689" fmla="*/ 685910 w 5698686"/>
              <a:gd name="connsiteY689" fmla="*/ 932212 h 1292733"/>
              <a:gd name="connsiteX690" fmla="*/ 678862 w 5698686"/>
              <a:gd name="connsiteY690" fmla="*/ 911066 h 1292733"/>
              <a:gd name="connsiteX691" fmla="*/ 628188 w 5698686"/>
              <a:gd name="connsiteY691" fmla="*/ 782955 h 1292733"/>
              <a:gd name="connsiteX692" fmla="*/ 424067 w 5698686"/>
              <a:gd name="connsiteY692" fmla="*/ 205740 h 1292733"/>
              <a:gd name="connsiteX693" fmla="*/ 408542 w 5698686"/>
              <a:gd name="connsiteY693" fmla="*/ 205740 h 1292733"/>
              <a:gd name="connsiteX694" fmla="*/ 379015 w 5698686"/>
              <a:gd name="connsiteY694" fmla="*/ 205740 h 1292733"/>
              <a:gd name="connsiteX695" fmla="*/ 300148 w 5698686"/>
              <a:gd name="connsiteY695" fmla="*/ 162115 h 1292733"/>
              <a:gd name="connsiteX696" fmla="*/ 329674 w 5698686"/>
              <a:gd name="connsiteY696" fmla="*/ 160687 h 1292733"/>
              <a:gd name="connsiteX697" fmla="*/ 329674 w 5698686"/>
              <a:gd name="connsiteY697" fmla="*/ 152209 h 1292733"/>
              <a:gd name="connsiteX698" fmla="*/ 346533 w 5698686"/>
              <a:gd name="connsiteY698" fmla="*/ 152209 h 1292733"/>
              <a:gd name="connsiteX699" fmla="*/ 483122 w 5698686"/>
              <a:gd name="connsiteY699" fmla="*/ 112776 h 1292733"/>
              <a:gd name="connsiteX700" fmla="*/ 3511691 w 5698686"/>
              <a:gd name="connsiteY700" fmla="*/ 104298 h 1292733"/>
              <a:gd name="connsiteX701" fmla="*/ 3508833 w 5698686"/>
              <a:gd name="connsiteY701" fmla="*/ 108490 h 1292733"/>
              <a:gd name="connsiteX702" fmla="*/ 3565126 w 5698686"/>
              <a:gd name="connsiteY702" fmla="*/ 112681 h 1292733"/>
              <a:gd name="connsiteX703" fmla="*/ 3562364 w 5698686"/>
              <a:gd name="connsiteY703" fmla="*/ 104298 h 1292733"/>
              <a:gd name="connsiteX704" fmla="*/ 3537027 w 5698686"/>
              <a:gd name="connsiteY704" fmla="*/ 105727 h 1292733"/>
              <a:gd name="connsiteX705" fmla="*/ 3511691 w 5698686"/>
              <a:gd name="connsiteY705" fmla="*/ 104298 h 1292733"/>
              <a:gd name="connsiteX706" fmla="*/ 2542998 w 5698686"/>
              <a:gd name="connsiteY706" fmla="*/ 98679 h 1292733"/>
              <a:gd name="connsiteX707" fmla="*/ 2554238 w 5698686"/>
              <a:gd name="connsiteY707" fmla="*/ 287369 h 1292733"/>
              <a:gd name="connsiteX708" fmla="*/ 2558429 w 5698686"/>
              <a:gd name="connsiteY708" fmla="*/ 100107 h 1292733"/>
              <a:gd name="connsiteX709" fmla="*/ 3636945 w 5698686"/>
              <a:gd name="connsiteY709" fmla="*/ 84582 h 1292733"/>
              <a:gd name="connsiteX710" fmla="*/ 3632754 w 5698686"/>
              <a:gd name="connsiteY710" fmla="*/ 87439 h 1292733"/>
              <a:gd name="connsiteX711" fmla="*/ 3653899 w 5698686"/>
              <a:gd name="connsiteY711" fmla="*/ 300037 h 1292733"/>
              <a:gd name="connsiteX712" fmla="*/ 3636945 w 5698686"/>
              <a:gd name="connsiteY712" fmla="*/ 84582 h 1292733"/>
              <a:gd name="connsiteX713" fmla="*/ 2585480 w 5698686"/>
              <a:gd name="connsiteY713" fmla="*/ 42386 h 1292733"/>
              <a:gd name="connsiteX714" fmla="*/ 2603768 w 5698686"/>
              <a:gd name="connsiteY714" fmla="*/ 42386 h 1292733"/>
              <a:gd name="connsiteX715" fmla="*/ 2599577 w 5698686"/>
              <a:gd name="connsiteY715" fmla="*/ 56483 h 1292733"/>
              <a:gd name="connsiteX716" fmla="*/ 2596719 w 5698686"/>
              <a:gd name="connsiteY716" fmla="*/ 105727 h 1292733"/>
              <a:gd name="connsiteX717" fmla="*/ 2598148 w 5698686"/>
              <a:gd name="connsiteY717" fmla="*/ 184594 h 1292733"/>
              <a:gd name="connsiteX718" fmla="*/ 2598148 w 5698686"/>
              <a:gd name="connsiteY718" fmla="*/ 204311 h 1292733"/>
              <a:gd name="connsiteX719" fmla="*/ 2584051 w 5698686"/>
              <a:gd name="connsiteY719" fmla="*/ 516826 h 1292733"/>
              <a:gd name="connsiteX720" fmla="*/ 2578431 w 5698686"/>
              <a:gd name="connsiteY720" fmla="*/ 612552 h 1292733"/>
              <a:gd name="connsiteX721" fmla="*/ 2578431 w 5698686"/>
              <a:gd name="connsiteY721" fmla="*/ 630840 h 1292733"/>
              <a:gd name="connsiteX722" fmla="*/ 2579860 w 5698686"/>
              <a:gd name="connsiteY722" fmla="*/ 651986 h 1292733"/>
              <a:gd name="connsiteX723" fmla="*/ 2744547 w 5698686"/>
              <a:gd name="connsiteY723" fmla="*/ 507015 h 1292733"/>
              <a:gd name="connsiteX724" fmla="*/ 2805127 w 5698686"/>
              <a:gd name="connsiteY724" fmla="*/ 436626 h 1292733"/>
              <a:gd name="connsiteX725" fmla="*/ 2700923 w 5698686"/>
              <a:gd name="connsiteY725" fmla="*/ 402812 h 1292733"/>
              <a:gd name="connsiteX726" fmla="*/ 2700923 w 5698686"/>
              <a:gd name="connsiteY726" fmla="*/ 395763 h 1292733"/>
              <a:gd name="connsiteX727" fmla="*/ 2713591 w 5698686"/>
              <a:gd name="connsiteY727" fmla="*/ 376047 h 1292733"/>
              <a:gd name="connsiteX728" fmla="*/ 2778361 w 5698686"/>
              <a:gd name="connsiteY728" fmla="*/ 374618 h 1292733"/>
              <a:gd name="connsiteX729" fmla="*/ 2961337 w 5698686"/>
              <a:gd name="connsiteY729" fmla="*/ 384429 h 1292733"/>
              <a:gd name="connsiteX730" fmla="*/ 2986673 w 5698686"/>
              <a:gd name="connsiteY730" fmla="*/ 409765 h 1292733"/>
              <a:gd name="connsiteX731" fmla="*/ 2985244 w 5698686"/>
              <a:gd name="connsiteY731" fmla="*/ 418242 h 1292733"/>
              <a:gd name="connsiteX732" fmla="*/ 2899329 w 5698686"/>
              <a:gd name="connsiteY732" fmla="*/ 437959 h 1292733"/>
              <a:gd name="connsiteX733" fmla="*/ 2881041 w 5698686"/>
              <a:gd name="connsiteY733" fmla="*/ 450627 h 1292733"/>
              <a:gd name="connsiteX734" fmla="*/ 2741690 w 5698686"/>
              <a:gd name="connsiteY734" fmla="*/ 581596 h 1292733"/>
              <a:gd name="connsiteX735" fmla="*/ 2989530 w 5698686"/>
              <a:gd name="connsiteY735" fmla="*/ 971550 h 1292733"/>
              <a:gd name="connsiteX736" fmla="*/ 2983911 w 5698686"/>
              <a:gd name="connsiteY736" fmla="*/ 971550 h 1292733"/>
              <a:gd name="connsiteX737" fmla="*/ 2982482 w 5698686"/>
              <a:gd name="connsiteY737" fmla="*/ 975741 h 1292733"/>
              <a:gd name="connsiteX738" fmla="*/ 2996579 w 5698686"/>
              <a:gd name="connsiteY738" fmla="*/ 972883 h 1292733"/>
              <a:gd name="connsiteX739" fmla="*/ 3047252 w 5698686"/>
              <a:gd name="connsiteY739" fmla="*/ 998220 h 1292733"/>
              <a:gd name="connsiteX740" fmla="*/ 2983720 w 5698686"/>
              <a:gd name="connsiteY740" fmla="*/ 1022223 h 1292733"/>
              <a:gd name="connsiteX741" fmla="*/ 2959812 w 5698686"/>
              <a:gd name="connsiteY741" fmla="*/ 1022223 h 1292733"/>
              <a:gd name="connsiteX742" fmla="*/ 2900662 w 5698686"/>
              <a:gd name="connsiteY742" fmla="*/ 1022223 h 1292733"/>
              <a:gd name="connsiteX743" fmla="*/ 2757025 w 5698686"/>
              <a:gd name="connsiteY743" fmla="*/ 996886 h 1292733"/>
              <a:gd name="connsiteX744" fmla="*/ 2834463 w 5698686"/>
              <a:gd name="connsiteY744" fmla="*/ 972978 h 1292733"/>
              <a:gd name="connsiteX745" fmla="*/ 2762645 w 5698686"/>
              <a:gd name="connsiteY745" fmla="*/ 844867 h 1292733"/>
              <a:gd name="connsiteX746" fmla="*/ 2666919 w 5698686"/>
              <a:gd name="connsiteY746" fmla="*/ 654843 h 1292733"/>
              <a:gd name="connsiteX747" fmla="*/ 2596529 w 5698686"/>
              <a:gd name="connsiteY747" fmla="*/ 728091 h 1292733"/>
              <a:gd name="connsiteX748" fmla="*/ 2609197 w 5698686"/>
              <a:gd name="connsiteY748" fmla="*/ 747807 h 1292733"/>
              <a:gd name="connsiteX749" fmla="*/ 2592338 w 5698686"/>
              <a:gd name="connsiteY749" fmla="*/ 747807 h 1292733"/>
              <a:gd name="connsiteX750" fmla="*/ 2585289 w 5698686"/>
              <a:gd name="connsiteY750" fmla="*/ 857631 h 1292733"/>
              <a:gd name="connsiteX751" fmla="*/ 2593767 w 5698686"/>
              <a:gd name="connsiteY751" fmla="*/ 968883 h 1292733"/>
              <a:gd name="connsiteX752" fmla="*/ 2627580 w 5698686"/>
              <a:gd name="connsiteY752" fmla="*/ 968883 h 1292733"/>
              <a:gd name="connsiteX753" fmla="*/ 2686731 w 5698686"/>
              <a:gd name="connsiteY753" fmla="*/ 985742 h 1292733"/>
              <a:gd name="connsiteX754" fmla="*/ 2679682 w 5698686"/>
              <a:gd name="connsiteY754" fmla="*/ 992790 h 1292733"/>
              <a:gd name="connsiteX755" fmla="*/ 2679682 w 5698686"/>
              <a:gd name="connsiteY755" fmla="*/ 1005459 h 1292733"/>
              <a:gd name="connsiteX756" fmla="*/ 2657108 w 5698686"/>
              <a:gd name="connsiteY756" fmla="*/ 1005459 h 1292733"/>
              <a:gd name="connsiteX757" fmla="*/ 2657108 w 5698686"/>
              <a:gd name="connsiteY757" fmla="*/ 1019556 h 1292733"/>
              <a:gd name="connsiteX758" fmla="*/ 2396599 w 5698686"/>
              <a:gd name="connsiteY758" fmla="*/ 1019556 h 1292733"/>
              <a:gd name="connsiteX759" fmla="*/ 2402219 w 5698686"/>
              <a:gd name="connsiteY759" fmla="*/ 1011078 h 1292733"/>
              <a:gd name="connsiteX760" fmla="*/ 2402219 w 5698686"/>
              <a:gd name="connsiteY760" fmla="*/ 1005459 h 1292733"/>
              <a:gd name="connsiteX761" fmla="*/ 2388122 w 5698686"/>
              <a:gd name="connsiteY761" fmla="*/ 989933 h 1292733"/>
              <a:gd name="connsiteX762" fmla="*/ 2455749 w 5698686"/>
              <a:gd name="connsiteY762" fmla="*/ 963168 h 1292733"/>
              <a:gd name="connsiteX763" fmla="*/ 2458607 w 5698686"/>
              <a:gd name="connsiteY763" fmla="*/ 968787 h 1292733"/>
              <a:gd name="connsiteX764" fmla="*/ 2467084 w 5698686"/>
              <a:gd name="connsiteY764" fmla="*/ 880110 h 1292733"/>
              <a:gd name="connsiteX765" fmla="*/ 2461464 w 5698686"/>
              <a:gd name="connsiteY765" fmla="*/ 719613 h 1292733"/>
              <a:gd name="connsiteX766" fmla="*/ 2476990 w 5698686"/>
              <a:gd name="connsiteY766" fmla="*/ 525303 h 1292733"/>
              <a:gd name="connsiteX767" fmla="*/ 2464322 w 5698686"/>
              <a:gd name="connsiteY767" fmla="*/ 377475 h 1292733"/>
              <a:gd name="connsiteX768" fmla="*/ 2472799 w 5698686"/>
              <a:gd name="connsiteY768" fmla="*/ 228219 h 1292733"/>
              <a:gd name="connsiteX769" fmla="*/ 2461560 w 5698686"/>
              <a:gd name="connsiteY769" fmla="*/ 116967 h 1292733"/>
              <a:gd name="connsiteX770" fmla="*/ 2461560 w 5698686"/>
              <a:gd name="connsiteY770" fmla="*/ 105727 h 1292733"/>
              <a:gd name="connsiteX771" fmla="*/ 2437652 w 5698686"/>
              <a:gd name="connsiteY771" fmla="*/ 107156 h 1292733"/>
              <a:gd name="connsiteX772" fmla="*/ 2415078 w 5698686"/>
              <a:gd name="connsiteY772" fmla="*/ 107156 h 1292733"/>
              <a:gd name="connsiteX773" fmla="*/ 2388312 w 5698686"/>
              <a:gd name="connsiteY773" fmla="*/ 94487 h 1292733"/>
              <a:gd name="connsiteX774" fmla="*/ 2448891 w 5698686"/>
              <a:gd name="connsiteY774" fmla="*/ 69151 h 1292733"/>
              <a:gd name="connsiteX775" fmla="*/ 2495373 w 5698686"/>
              <a:gd name="connsiteY775" fmla="*/ 70580 h 1292733"/>
              <a:gd name="connsiteX776" fmla="*/ 2502422 w 5698686"/>
              <a:gd name="connsiteY776" fmla="*/ 69151 h 1292733"/>
              <a:gd name="connsiteX777" fmla="*/ 2585480 w 5698686"/>
              <a:gd name="connsiteY777" fmla="*/ 42386 h 1292733"/>
              <a:gd name="connsiteX778" fmla="*/ 3646946 w 5698686"/>
              <a:gd name="connsiteY778" fmla="*/ 0 h 1292733"/>
              <a:gd name="connsiteX779" fmla="*/ 3675140 w 5698686"/>
              <a:gd name="connsiteY779" fmla="*/ 0 h 1292733"/>
              <a:gd name="connsiteX780" fmla="*/ 3680760 w 5698686"/>
              <a:gd name="connsiteY780" fmla="*/ 7048 h 1292733"/>
              <a:gd name="connsiteX781" fmla="*/ 3693428 w 5698686"/>
              <a:gd name="connsiteY781" fmla="*/ 7048 h 1292733"/>
              <a:gd name="connsiteX782" fmla="*/ 3701905 w 5698686"/>
              <a:gd name="connsiteY782" fmla="*/ 295656 h 1292733"/>
              <a:gd name="connsiteX783" fmla="*/ 3697714 w 5698686"/>
              <a:gd name="connsiteY783" fmla="*/ 418147 h 1292733"/>
              <a:gd name="connsiteX784" fmla="*/ 3779344 w 5698686"/>
              <a:gd name="connsiteY784" fmla="*/ 373094 h 1292733"/>
              <a:gd name="connsiteX785" fmla="*/ 3849733 w 5698686"/>
              <a:gd name="connsiteY785" fmla="*/ 354806 h 1292733"/>
              <a:gd name="connsiteX786" fmla="*/ 3862402 w 5698686"/>
              <a:gd name="connsiteY786" fmla="*/ 354806 h 1292733"/>
              <a:gd name="connsiteX787" fmla="*/ 4025755 w 5698686"/>
              <a:gd name="connsiteY787" fmla="*/ 558927 h 1292733"/>
              <a:gd name="connsiteX788" fmla="*/ 4025755 w 5698686"/>
              <a:gd name="connsiteY788" fmla="*/ 568738 h 1292733"/>
              <a:gd name="connsiteX789" fmla="*/ 4024327 w 5698686"/>
              <a:gd name="connsiteY789" fmla="*/ 739140 h 1292733"/>
              <a:gd name="connsiteX790" fmla="*/ 4014516 w 5698686"/>
              <a:gd name="connsiteY790" fmla="*/ 955929 h 1292733"/>
              <a:gd name="connsiteX791" fmla="*/ 4018707 w 5698686"/>
              <a:gd name="connsiteY791" fmla="*/ 962977 h 1292733"/>
              <a:gd name="connsiteX792" fmla="*/ 4049663 w 5698686"/>
              <a:gd name="connsiteY792" fmla="*/ 962977 h 1292733"/>
              <a:gd name="connsiteX793" fmla="*/ 4097574 w 5698686"/>
              <a:gd name="connsiteY793" fmla="*/ 999553 h 1292733"/>
              <a:gd name="connsiteX794" fmla="*/ 4080429 w 5698686"/>
              <a:gd name="connsiteY794" fmla="*/ 1015174 h 1292733"/>
              <a:gd name="connsiteX795" fmla="*/ 4081857 w 5698686"/>
              <a:gd name="connsiteY795" fmla="*/ 1019365 h 1292733"/>
              <a:gd name="connsiteX796" fmla="*/ 3917170 w 5698686"/>
              <a:gd name="connsiteY796" fmla="*/ 1026414 h 1292733"/>
              <a:gd name="connsiteX797" fmla="*/ 3850971 w 5698686"/>
              <a:gd name="connsiteY797" fmla="*/ 1017937 h 1292733"/>
              <a:gd name="connsiteX798" fmla="*/ 3817158 w 5698686"/>
              <a:gd name="connsiteY798" fmla="*/ 994029 h 1292733"/>
              <a:gd name="connsiteX799" fmla="*/ 3865069 w 5698686"/>
              <a:gd name="connsiteY799" fmla="*/ 968692 h 1292733"/>
              <a:gd name="connsiteX800" fmla="*/ 3897453 w 5698686"/>
              <a:gd name="connsiteY800" fmla="*/ 830675 h 1292733"/>
              <a:gd name="connsiteX801" fmla="*/ 3893262 w 5698686"/>
              <a:gd name="connsiteY801" fmla="*/ 715232 h 1292733"/>
              <a:gd name="connsiteX802" fmla="*/ 3897453 w 5698686"/>
              <a:gd name="connsiteY802" fmla="*/ 588550 h 1292733"/>
              <a:gd name="connsiteX803" fmla="*/ 3803156 w 5698686"/>
              <a:gd name="connsiteY803" fmla="*/ 451961 h 1292733"/>
              <a:gd name="connsiteX804" fmla="*/ 3676473 w 5698686"/>
              <a:gd name="connsiteY804" fmla="*/ 647700 h 1292733"/>
              <a:gd name="connsiteX805" fmla="*/ 3679236 w 5698686"/>
              <a:gd name="connsiteY805" fmla="*/ 816673 h 1292733"/>
              <a:gd name="connsiteX806" fmla="*/ 3676473 w 5698686"/>
              <a:gd name="connsiteY806" fmla="*/ 901160 h 1292733"/>
              <a:gd name="connsiteX807" fmla="*/ 3715907 w 5698686"/>
              <a:gd name="connsiteY807" fmla="*/ 957453 h 1292733"/>
              <a:gd name="connsiteX808" fmla="*/ 3776486 w 5698686"/>
              <a:gd name="connsiteY808" fmla="*/ 999649 h 1292733"/>
              <a:gd name="connsiteX809" fmla="*/ 3766675 w 5698686"/>
              <a:gd name="connsiteY809" fmla="*/ 1002506 h 1292733"/>
              <a:gd name="connsiteX810" fmla="*/ 3765246 w 5698686"/>
              <a:gd name="connsiteY810" fmla="*/ 1006697 h 1292733"/>
              <a:gd name="connsiteX811" fmla="*/ 3782106 w 5698686"/>
              <a:gd name="connsiteY811" fmla="*/ 1003840 h 1292733"/>
              <a:gd name="connsiteX812" fmla="*/ 3779344 w 5698686"/>
              <a:gd name="connsiteY812" fmla="*/ 1016508 h 1292733"/>
              <a:gd name="connsiteX813" fmla="*/ 3700477 w 5698686"/>
              <a:gd name="connsiteY813" fmla="*/ 1016508 h 1292733"/>
              <a:gd name="connsiteX814" fmla="*/ 3589224 w 5698686"/>
              <a:gd name="connsiteY814" fmla="*/ 1015079 h 1292733"/>
              <a:gd name="connsiteX815" fmla="*/ 3590653 w 5698686"/>
              <a:gd name="connsiteY815" fmla="*/ 1009459 h 1292733"/>
              <a:gd name="connsiteX816" fmla="*/ 3485021 w 5698686"/>
              <a:gd name="connsiteY816" fmla="*/ 998220 h 1292733"/>
              <a:gd name="connsiteX817" fmla="*/ 3510357 w 5698686"/>
              <a:gd name="connsiteY817" fmla="*/ 974312 h 1292733"/>
              <a:gd name="connsiteX818" fmla="*/ 3490640 w 5698686"/>
              <a:gd name="connsiteY818" fmla="*/ 974312 h 1292733"/>
              <a:gd name="connsiteX819" fmla="*/ 3576556 w 5698686"/>
              <a:gd name="connsiteY819" fmla="*/ 774382 h 1292733"/>
              <a:gd name="connsiteX820" fmla="*/ 3576556 w 5698686"/>
              <a:gd name="connsiteY820" fmla="*/ 753237 h 1292733"/>
              <a:gd name="connsiteX821" fmla="*/ 3556839 w 5698686"/>
              <a:gd name="connsiteY821" fmla="*/ 495586 h 1292733"/>
              <a:gd name="connsiteX822" fmla="*/ 3577985 w 5698686"/>
              <a:gd name="connsiteY822" fmla="*/ 205549 h 1292733"/>
              <a:gd name="connsiteX823" fmla="*/ 3576556 w 5698686"/>
              <a:gd name="connsiteY823" fmla="*/ 163354 h 1292733"/>
              <a:gd name="connsiteX824" fmla="*/ 3558268 w 5698686"/>
              <a:gd name="connsiteY824" fmla="*/ 143637 h 1292733"/>
              <a:gd name="connsiteX825" fmla="*/ 3480830 w 5698686"/>
              <a:gd name="connsiteY825" fmla="*/ 109823 h 1292733"/>
              <a:gd name="connsiteX826" fmla="*/ 3490640 w 5698686"/>
              <a:gd name="connsiteY826" fmla="*/ 91535 h 1292733"/>
              <a:gd name="connsiteX827" fmla="*/ 3646946 w 5698686"/>
              <a:gd name="connsiteY827" fmla="*/ 0 h 12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</a:cxnLst>
            <a:rect l="l" t="t" r="r" b="b"/>
            <a:pathLst>
              <a:path w="5698686" h="1292733">
                <a:moveTo>
                  <a:pt x="4982923" y="1265777"/>
                </a:moveTo>
                <a:lnTo>
                  <a:pt x="5012450" y="1274254"/>
                </a:lnTo>
                <a:lnTo>
                  <a:pt x="5030738" y="1265777"/>
                </a:lnTo>
                <a:close/>
                <a:moveTo>
                  <a:pt x="4904056" y="1240441"/>
                </a:moveTo>
                <a:lnTo>
                  <a:pt x="4905485" y="1255966"/>
                </a:lnTo>
                <a:lnTo>
                  <a:pt x="4978732" y="1275683"/>
                </a:lnTo>
                <a:close/>
                <a:moveTo>
                  <a:pt x="4954729" y="1227772"/>
                </a:moveTo>
                <a:lnTo>
                  <a:pt x="4954729" y="1237583"/>
                </a:lnTo>
                <a:lnTo>
                  <a:pt x="4984256" y="1253109"/>
                </a:lnTo>
                <a:lnTo>
                  <a:pt x="4999782" y="1253109"/>
                </a:lnTo>
                <a:close/>
                <a:moveTo>
                  <a:pt x="4874528" y="1215104"/>
                </a:moveTo>
                <a:lnTo>
                  <a:pt x="4867479" y="1216533"/>
                </a:lnTo>
                <a:lnTo>
                  <a:pt x="4868908" y="1255966"/>
                </a:lnTo>
                <a:lnTo>
                  <a:pt x="4874528" y="1253109"/>
                </a:lnTo>
                <a:close/>
                <a:moveTo>
                  <a:pt x="4866051" y="1167289"/>
                </a:moveTo>
                <a:lnTo>
                  <a:pt x="4867479" y="1208151"/>
                </a:lnTo>
                <a:lnTo>
                  <a:pt x="4874528" y="1206722"/>
                </a:lnTo>
                <a:lnTo>
                  <a:pt x="4875957" y="1167289"/>
                </a:lnTo>
                <a:close/>
                <a:moveTo>
                  <a:pt x="4894150" y="1091184"/>
                </a:moveTo>
                <a:lnTo>
                  <a:pt x="4908247" y="1208056"/>
                </a:lnTo>
                <a:lnTo>
                  <a:pt x="4918057" y="1215104"/>
                </a:lnTo>
                <a:close/>
                <a:moveTo>
                  <a:pt x="2095323" y="1013746"/>
                </a:moveTo>
                <a:cubicBezTo>
                  <a:pt x="2115040" y="1016603"/>
                  <a:pt x="2188288" y="1030605"/>
                  <a:pt x="2208004" y="1032034"/>
                </a:cubicBezTo>
                <a:lnTo>
                  <a:pt x="2213624" y="1022223"/>
                </a:lnTo>
                <a:close/>
                <a:moveTo>
                  <a:pt x="2861229" y="1005363"/>
                </a:moveTo>
                <a:cubicBezTo>
                  <a:pt x="2840083" y="1005363"/>
                  <a:pt x="2820366" y="1008221"/>
                  <a:pt x="2800650" y="1008221"/>
                </a:cubicBezTo>
                <a:cubicBezTo>
                  <a:pt x="2817509" y="1013841"/>
                  <a:pt x="2837226" y="1015269"/>
                  <a:pt x="2854180" y="1015269"/>
                </a:cubicBezTo>
                <a:lnTo>
                  <a:pt x="2920379" y="1013841"/>
                </a:lnTo>
                <a:cubicBezTo>
                  <a:pt x="2900662" y="1009554"/>
                  <a:pt x="2880945" y="1005363"/>
                  <a:pt x="2861229" y="1005363"/>
                </a:cubicBezTo>
                <a:close/>
                <a:moveTo>
                  <a:pt x="1969975" y="991267"/>
                </a:moveTo>
                <a:lnTo>
                  <a:pt x="1953115" y="1002506"/>
                </a:lnTo>
                <a:lnTo>
                  <a:pt x="1995311" y="1003935"/>
                </a:lnTo>
                <a:cubicBezTo>
                  <a:pt x="1995311" y="1003935"/>
                  <a:pt x="1971403" y="991267"/>
                  <a:pt x="1969975" y="991267"/>
                </a:cubicBezTo>
                <a:close/>
                <a:moveTo>
                  <a:pt x="3190699" y="982790"/>
                </a:moveTo>
                <a:cubicBezTo>
                  <a:pt x="3206224" y="989838"/>
                  <a:pt x="3221655" y="995458"/>
                  <a:pt x="3238609" y="995458"/>
                </a:cubicBezTo>
                <a:lnTo>
                  <a:pt x="3245658" y="995458"/>
                </a:lnTo>
                <a:cubicBezTo>
                  <a:pt x="3248515" y="995458"/>
                  <a:pt x="3251278" y="994029"/>
                  <a:pt x="3265375" y="985647"/>
                </a:cubicBezTo>
                <a:cubicBezTo>
                  <a:pt x="3241372" y="985647"/>
                  <a:pt x="3216035" y="985647"/>
                  <a:pt x="3190699" y="982790"/>
                </a:cubicBezTo>
                <a:close/>
                <a:moveTo>
                  <a:pt x="3700286" y="982789"/>
                </a:moveTo>
                <a:lnTo>
                  <a:pt x="3666472" y="991267"/>
                </a:lnTo>
                <a:lnTo>
                  <a:pt x="3718574" y="991267"/>
                </a:lnTo>
                <a:cubicBezTo>
                  <a:pt x="3712954" y="987076"/>
                  <a:pt x="3707334" y="985647"/>
                  <a:pt x="3700286" y="982789"/>
                </a:cubicBezTo>
                <a:close/>
                <a:moveTo>
                  <a:pt x="2899233" y="981456"/>
                </a:moveTo>
                <a:lnTo>
                  <a:pt x="2893614" y="982884"/>
                </a:lnTo>
                <a:cubicBezTo>
                  <a:pt x="2914759" y="995553"/>
                  <a:pt x="2937238" y="1001172"/>
                  <a:pt x="2961146" y="1001172"/>
                </a:cubicBezTo>
                <a:cubicBezTo>
                  <a:pt x="2980863" y="1001172"/>
                  <a:pt x="2999151" y="998315"/>
                  <a:pt x="3017439" y="995553"/>
                </a:cubicBezTo>
                <a:lnTo>
                  <a:pt x="3018867" y="991266"/>
                </a:lnTo>
                <a:cubicBezTo>
                  <a:pt x="2976672" y="991266"/>
                  <a:pt x="2937238" y="981456"/>
                  <a:pt x="2899233" y="981456"/>
                </a:cubicBezTo>
                <a:close/>
                <a:moveTo>
                  <a:pt x="2613388" y="975741"/>
                </a:moveTo>
                <a:cubicBezTo>
                  <a:pt x="2593671" y="975741"/>
                  <a:pt x="2571192" y="981360"/>
                  <a:pt x="2554238" y="981360"/>
                </a:cubicBezTo>
                <a:lnTo>
                  <a:pt x="2552809" y="985551"/>
                </a:lnTo>
                <a:cubicBezTo>
                  <a:pt x="2585194" y="985551"/>
                  <a:pt x="2617579" y="986980"/>
                  <a:pt x="2649964" y="986980"/>
                </a:cubicBezTo>
                <a:cubicBezTo>
                  <a:pt x="2640153" y="978598"/>
                  <a:pt x="2627485" y="975741"/>
                  <a:pt x="2613388" y="975741"/>
                </a:cubicBezTo>
                <a:close/>
                <a:moveTo>
                  <a:pt x="2130471" y="972979"/>
                </a:moveTo>
                <a:lnTo>
                  <a:pt x="2129042" y="980027"/>
                </a:lnTo>
                <a:cubicBezTo>
                  <a:pt x="2140281" y="980027"/>
                  <a:pt x="2151616" y="982885"/>
                  <a:pt x="2162856" y="985647"/>
                </a:cubicBezTo>
                <a:cubicBezTo>
                  <a:pt x="2150188" y="977170"/>
                  <a:pt x="2144568" y="975741"/>
                  <a:pt x="2130471" y="972979"/>
                </a:cubicBezTo>
                <a:close/>
                <a:moveTo>
                  <a:pt x="2457083" y="971550"/>
                </a:moveTo>
                <a:cubicBezTo>
                  <a:pt x="2445844" y="972978"/>
                  <a:pt x="2420507" y="977169"/>
                  <a:pt x="2416316" y="989838"/>
                </a:cubicBezTo>
                <a:lnTo>
                  <a:pt x="2420507" y="995457"/>
                </a:lnTo>
                <a:cubicBezTo>
                  <a:pt x="2430318" y="985647"/>
                  <a:pt x="2441652" y="985647"/>
                  <a:pt x="2452892" y="985647"/>
                </a:cubicBezTo>
                <a:close/>
                <a:moveTo>
                  <a:pt x="4035375" y="970121"/>
                </a:moveTo>
                <a:lnTo>
                  <a:pt x="4028327" y="971550"/>
                </a:lnTo>
                <a:cubicBezTo>
                  <a:pt x="4039566" y="978598"/>
                  <a:pt x="4053663" y="981360"/>
                  <a:pt x="4066332" y="987076"/>
                </a:cubicBezTo>
                <a:cubicBezTo>
                  <a:pt x="4060712" y="977170"/>
                  <a:pt x="4046615" y="970121"/>
                  <a:pt x="4035375" y="970121"/>
                </a:cubicBezTo>
                <a:close/>
                <a:moveTo>
                  <a:pt x="4940632" y="968787"/>
                </a:moveTo>
                <a:cubicBezTo>
                  <a:pt x="4958920" y="982885"/>
                  <a:pt x="4985685" y="1002601"/>
                  <a:pt x="5009593" y="1002601"/>
                </a:cubicBezTo>
                <a:cubicBezTo>
                  <a:pt x="5025118" y="1002601"/>
                  <a:pt x="5040549" y="996982"/>
                  <a:pt x="5056075" y="991362"/>
                </a:cubicBezTo>
                <a:cubicBezTo>
                  <a:pt x="5043406" y="991267"/>
                  <a:pt x="5030738" y="992695"/>
                  <a:pt x="5018070" y="992695"/>
                </a:cubicBezTo>
                <a:cubicBezTo>
                  <a:pt x="4992733" y="992695"/>
                  <a:pt x="4964539" y="977170"/>
                  <a:pt x="4940632" y="968787"/>
                </a:cubicBezTo>
                <a:close/>
                <a:moveTo>
                  <a:pt x="3581985" y="967359"/>
                </a:moveTo>
                <a:cubicBezTo>
                  <a:pt x="3570746" y="967359"/>
                  <a:pt x="3548172" y="974407"/>
                  <a:pt x="3538361" y="980027"/>
                </a:cubicBezTo>
                <a:lnTo>
                  <a:pt x="3603131" y="975836"/>
                </a:lnTo>
                <a:lnTo>
                  <a:pt x="3591891" y="967359"/>
                </a:lnTo>
                <a:close/>
                <a:moveTo>
                  <a:pt x="3106212" y="967359"/>
                </a:moveTo>
                <a:cubicBezTo>
                  <a:pt x="3116023" y="982885"/>
                  <a:pt x="3127357" y="999744"/>
                  <a:pt x="3144217" y="1008221"/>
                </a:cubicBezTo>
                <a:cubicBezTo>
                  <a:pt x="3155456" y="1006793"/>
                  <a:pt x="3166791" y="1002602"/>
                  <a:pt x="3176602" y="998411"/>
                </a:cubicBezTo>
                <a:cubicBezTo>
                  <a:pt x="3149836" y="992696"/>
                  <a:pt x="3130120" y="974408"/>
                  <a:pt x="3106212" y="967359"/>
                </a:cubicBezTo>
                <a:close/>
                <a:moveTo>
                  <a:pt x="1967212" y="965930"/>
                </a:moveTo>
                <a:cubicBezTo>
                  <a:pt x="1960164" y="968788"/>
                  <a:pt x="1951686" y="971550"/>
                  <a:pt x="1946067" y="977170"/>
                </a:cubicBezTo>
                <a:lnTo>
                  <a:pt x="1961592" y="977170"/>
                </a:lnTo>
                <a:cubicBezTo>
                  <a:pt x="1967212" y="971550"/>
                  <a:pt x="1970070" y="971550"/>
                  <a:pt x="1970070" y="970121"/>
                </a:cubicBezTo>
                <a:close/>
                <a:moveTo>
                  <a:pt x="2061510" y="961644"/>
                </a:moveTo>
                <a:cubicBezTo>
                  <a:pt x="2058652" y="961644"/>
                  <a:pt x="2055890" y="961644"/>
                  <a:pt x="2055890" y="967264"/>
                </a:cubicBezTo>
                <a:cubicBezTo>
                  <a:pt x="2055890" y="970121"/>
                  <a:pt x="2055890" y="972884"/>
                  <a:pt x="2057319" y="979932"/>
                </a:cubicBezTo>
                <a:lnTo>
                  <a:pt x="2085513" y="978503"/>
                </a:lnTo>
                <a:lnTo>
                  <a:pt x="2084084" y="964502"/>
                </a:lnTo>
                <a:cubicBezTo>
                  <a:pt x="2072844" y="963073"/>
                  <a:pt x="2065796" y="961644"/>
                  <a:pt x="2061510" y="961644"/>
                </a:cubicBezTo>
                <a:close/>
                <a:moveTo>
                  <a:pt x="1001377" y="957453"/>
                </a:moveTo>
                <a:lnTo>
                  <a:pt x="1006997" y="981361"/>
                </a:lnTo>
                <a:lnTo>
                  <a:pt x="1008427" y="977170"/>
                </a:lnTo>
                <a:close/>
                <a:moveTo>
                  <a:pt x="4867385" y="944785"/>
                </a:moveTo>
                <a:cubicBezTo>
                  <a:pt x="4865956" y="1001077"/>
                  <a:pt x="4864527" y="1112329"/>
                  <a:pt x="4864527" y="1112329"/>
                </a:cubicBezTo>
                <a:cubicBezTo>
                  <a:pt x="4864527" y="1112329"/>
                  <a:pt x="4881386" y="1026414"/>
                  <a:pt x="4881386" y="982789"/>
                </a:cubicBezTo>
                <a:lnTo>
                  <a:pt x="4881386" y="958882"/>
                </a:lnTo>
                <a:lnTo>
                  <a:pt x="4881481" y="958882"/>
                </a:lnTo>
                <a:close/>
                <a:moveTo>
                  <a:pt x="3573603" y="942022"/>
                </a:moveTo>
                <a:cubicBezTo>
                  <a:pt x="3569412" y="949071"/>
                  <a:pt x="3563697" y="956024"/>
                  <a:pt x="3556744" y="961739"/>
                </a:cubicBezTo>
                <a:cubicBezTo>
                  <a:pt x="3562364" y="960310"/>
                  <a:pt x="3567984" y="960310"/>
                  <a:pt x="3573603" y="960310"/>
                </a:cubicBezTo>
                <a:close/>
                <a:moveTo>
                  <a:pt x="5594347" y="927201"/>
                </a:moveTo>
                <a:lnTo>
                  <a:pt x="5586617" y="942403"/>
                </a:lnTo>
                <a:cubicBezTo>
                  <a:pt x="5577259" y="956763"/>
                  <a:pt x="5559328" y="952637"/>
                  <a:pt x="5554524" y="940635"/>
                </a:cubicBezTo>
                <a:lnTo>
                  <a:pt x="5554606" y="937526"/>
                </a:lnTo>
                <a:lnTo>
                  <a:pt x="5560138" y="939927"/>
                </a:lnTo>
                <a:lnTo>
                  <a:pt x="5572500" y="935329"/>
                </a:lnTo>
                <a:lnTo>
                  <a:pt x="5586522" y="942403"/>
                </a:lnTo>
                <a:lnTo>
                  <a:pt x="5588425" y="929404"/>
                </a:lnTo>
                <a:close/>
                <a:moveTo>
                  <a:pt x="4961777" y="912400"/>
                </a:moveTo>
                <a:lnTo>
                  <a:pt x="4965968" y="922210"/>
                </a:lnTo>
                <a:cubicBezTo>
                  <a:pt x="4981494" y="932021"/>
                  <a:pt x="4998353" y="939070"/>
                  <a:pt x="5015212" y="946118"/>
                </a:cubicBezTo>
                <a:lnTo>
                  <a:pt x="5058837" y="943260"/>
                </a:lnTo>
                <a:cubicBezTo>
                  <a:pt x="5034929" y="936307"/>
                  <a:pt x="4984256" y="923639"/>
                  <a:pt x="4961777" y="912400"/>
                </a:cubicBezTo>
                <a:close/>
                <a:moveTo>
                  <a:pt x="4229590" y="903922"/>
                </a:moveTo>
                <a:cubicBezTo>
                  <a:pt x="4240830" y="919448"/>
                  <a:pt x="4253498" y="933449"/>
                  <a:pt x="4266166" y="947547"/>
                </a:cubicBezTo>
                <a:cubicBezTo>
                  <a:pt x="4259213" y="933545"/>
                  <a:pt x="4250831" y="919448"/>
                  <a:pt x="4245116" y="905351"/>
                </a:cubicBezTo>
                <a:close/>
                <a:moveTo>
                  <a:pt x="1418096" y="903922"/>
                </a:moveTo>
                <a:cubicBezTo>
                  <a:pt x="1429336" y="919448"/>
                  <a:pt x="1442004" y="933449"/>
                  <a:pt x="1454673" y="947547"/>
                </a:cubicBezTo>
                <a:cubicBezTo>
                  <a:pt x="1447720" y="933545"/>
                  <a:pt x="1439242" y="919448"/>
                  <a:pt x="1433623" y="905351"/>
                </a:cubicBezTo>
                <a:close/>
                <a:moveTo>
                  <a:pt x="5567985" y="900792"/>
                </a:moveTo>
                <a:lnTo>
                  <a:pt x="5563230" y="910032"/>
                </a:lnTo>
                <a:lnTo>
                  <a:pt x="5558423" y="904399"/>
                </a:lnTo>
                <a:close/>
                <a:moveTo>
                  <a:pt x="5594052" y="890960"/>
                </a:moveTo>
                <a:lnTo>
                  <a:pt x="5588425" y="929404"/>
                </a:lnTo>
                <a:lnTo>
                  <a:pt x="5572500" y="935329"/>
                </a:lnTo>
                <a:lnTo>
                  <a:pt x="5554898" y="926448"/>
                </a:lnTo>
                <a:lnTo>
                  <a:pt x="5554899" y="926401"/>
                </a:lnTo>
                <a:lnTo>
                  <a:pt x="5554933" y="926150"/>
                </a:lnTo>
                <a:lnTo>
                  <a:pt x="5563230" y="910032"/>
                </a:lnTo>
                <a:lnTo>
                  <a:pt x="5576711" y="925830"/>
                </a:lnTo>
                <a:lnTo>
                  <a:pt x="5584905" y="894410"/>
                </a:lnTo>
                <a:close/>
                <a:moveTo>
                  <a:pt x="3135740" y="880015"/>
                </a:moveTo>
                <a:cubicBezTo>
                  <a:pt x="3121642" y="880015"/>
                  <a:pt x="3111832" y="882872"/>
                  <a:pt x="3099164" y="885635"/>
                </a:cubicBezTo>
                <a:cubicBezTo>
                  <a:pt x="3100592" y="891254"/>
                  <a:pt x="3101926" y="898303"/>
                  <a:pt x="3104783" y="903923"/>
                </a:cubicBezTo>
                <a:cubicBezTo>
                  <a:pt x="3116023" y="898303"/>
                  <a:pt x="3127357" y="889826"/>
                  <a:pt x="3135740" y="880015"/>
                </a:cubicBezTo>
                <a:close/>
                <a:moveTo>
                  <a:pt x="766301" y="853345"/>
                </a:moveTo>
                <a:lnTo>
                  <a:pt x="747918" y="872966"/>
                </a:lnTo>
                <a:lnTo>
                  <a:pt x="750774" y="895540"/>
                </a:lnTo>
                <a:close/>
                <a:moveTo>
                  <a:pt x="5647536" y="846937"/>
                </a:moveTo>
                <a:cubicBezTo>
                  <a:pt x="5661216" y="844343"/>
                  <a:pt x="5676772" y="856845"/>
                  <a:pt x="5667199" y="871061"/>
                </a:cubicBezTo>
                <a:cubicBezTo>
                  <a:pt x="5654150" y="890492"/>
                  <a:pt x="5638934" y="905804"/>
                  <a:pt x="5621205" y="917210"/>
                </a:cubicBezTo>
                <a:lnTo>
                  <a:pt x="5594347" y="927201"/>
                </a:lnTo>
                <a:lnTo>
                  <a:pt x="5626544" y="863880"/>
                </a:lnTo>
                <a:lnTo>
                  <a:pt x="5635480" y="855059"/>
                </a:lnTo>
                <a:cubicBezTo>
                  <a:pt x="5638624" y="850344"/>
                  <a:pt x="5642975" y="847802"/>
                  <a:pt x="5647536" y="846937"/>
                </a:cubicBezTo>
                <a:close/>
                <a:moveTo>
                  <a:pt x="3376532" y="846201"/>
                </a:moveTo>
                <a:cubicBezTo>
                  <a:pt x="3380723" y="872966"/>
                  <a:pt x="3382151" y="899731"/>
                  <a:pt x="3382151" y="927830"/>
                </a:cubicBezTo>
                <a:cubicBezTo>
                  <a:pt x="3385009" y="919353"/>
                  <a:pt x="3386342" y="910971"/>
                  <a:pt x="3386342" y="903923"/>
                </a:cubicBezTo>
                <a:cubicBezTo>
                  <a:pt x="3386342" y="884301"/>
                  <a:pt x="3383580" y="864584"/>
                  <a:pt x="3376532" y="846201"/>
                </a:cubicBezTo>
                <a:close/>
                <a:moveTo>
                  <a:pt x="5598911" y="840710"/>
                </a:moveTo>
                <a:lnTo>
                  <a:pt x="5584905" y="894410"/>
                </a:lnTo>
                <a:lnTo>
                  <a:pt x="5567985" y="900792"/>
                </a:lnTo>
                <a:close/>
                <a:moveTo>
                  <a:pt x="3108974" y="830771"/>
                </a:moveTo>
                <a:lnTo>
                  <a:pt x="3103355" y="840581"/>
                </a:lnTo>
                <a:lnTo>
                  <a:pt x="3117451" y="840581"/>
                </a:lnTo>
                <a:close/>
                <a:moveTo>
                  <a:pt x="2795030" y="823722"/>
                </a:moveTo>
                <a:lnTo>
                  <a:pt x="2900662" y="967359"/>
                </a:lnTo>
                <a:lnTo>
                  <a:pt x="2923237" y="970216"/>
                </a:lnTo>
                <a:close/>
                <a:moveTo>
                  <a:pt x="5604602" y="818888"/>
                </a:moveTo>
                <a:lnTo>
                  <a:pt x="5602400" y="833931"/>
                </a:lnTo>
                <a:lnTo>
                  <a:pt x="5598911" y="840710"/>
                </a:lnTo>
                <a:close/>
                <a:moveTo>
                  <a:pt x="5605097" y="815500"/>
                </a:moveTo>
                <a:lnTo>
                  <a:pt x="5605477" y="815530"/>
                </a:lnTo>
                <a:lnTo>
                  <a:pt x="5604602" y="818888"/>
                </a:lnTo>
                <a:close/>
                <a:moveTo>
                  <a:pt x="2503565" y="798385"/>
                </a:moveTo>
                <a:lnTo>
                  <a:pt x="2496516" y="805434"/>
                </a:lnTo>
                <a:lnTo>
                  <a:pt x="2486706" y="987075"/>
                </a:lnTo>
                <a:lnTo>
                  <a:pt x="2517662" y="985647"/>
                </a:lnTo>
                <a:lnTo>
                  <a:pt x="2519091" y="968787"/>
                </a:lnTo>
                <a:lnTo>
                  <a:pt x="2496516" y="967359"/>
                </a:lnTo>
                <a:close/>
                <a:moveTo>
                  <a:pt x="5589403" y="794575"/>
                </a:moveTo>
                <a:cubicBezTo>
                  <a:pt x="5597309" y="795218"/>
                  <a:pt x="5604810" y="800862"/>
                  <a:pt x="5605762" y="810958"/>
                </a:cubicBezTo>
                <a:lnTo>
                  <a:pt x="5605097" y="815500"/>
                </a:lnTo>
                <a:lnTo>
                  <a:pt x="5570330" y="812768"/>
                </a:lnTo>
                <a:lnTo>
                  <a:pt x="5554933" y="926150"/>
                </a:lnTo>
                <a:lnTo>
                  <a:pt x="5554804" y="926401"/>
                </a:lnTo>
                <a:lnTo>
                  <a:pt x="5554898" y="926448"/>
                </a:lnTo>
                <a:lnTo>
                  <a:pt x="5554606" y="937526"/>
                </a:lnTo>
                <a:lnTo>
                  <a:pt x="5545815" y="933712"/>
                </a:lnTo>
                <a:cubicBezTo>
                  <a:pt x="5542303" y="929401"/>
                  <a:pt x="5540517" y="923591"/>
                  <a:pt x="5541850" y="918495"/>
                </a:cubicBezTo>
                <a:cubicBezTo>
                  <a:pt x="5551470" y="881729"/>
                  <a:pt x="5560995" y="844962"/>
                  <a:pt x="5570615" y="808196"/>
                </a:cubicBezTo>
                <a:cubicBezTo>
                  <a:pt x="5573187" y="798290"/>
                  <a:pt x="5581498" y="793932"/>
                  <a:pt x="5589403" y="794575"/>
                </a:cubicBezTo>
                <a:close/>
                <a:moveTo>
                  <a:pt x="3114594" y="792766"/>
                </a:moveTo>
                <a:cubicBezTo>
                  <a:pt x="3101926" y="792766"/>
                  <a:pt x="3082209" y="805434"/>
                  <a:pt x="3075160" y="816674"/>
                </a:cubicBezTo>
                <a:cubicBezTo>
                  <a:pt x="3080780" y="812483"/>
                  <a:pt x="3089257" y="811054"/>
                  <a:pt x="3097640" y="811054"/>
                </a:cubicBezTo>
                <a:cubicBezTo>
                  <a:pt x="3106117" y="805434"/>
                  <a:pt x="3115927" y="805434"/>
                  <a:pt x="3127167" y="805434"/>
                </a:cubicBezTo>
                <a:cubicBezTo>
                  <a:pt x="3134215" y="805434"/>
                  <a:pt x="3141264" y="805434"/>
                  <a:pt x="3148313" y="805434"/>
                </a:cubicBezTo>
                <a:cubicBezTo>
                  <a:pt x="3139931" y="798385"/>
                  <a:pt x="3125929" y="792766"/>
                  <a:pt x="3114594" y="792766"/>
                </a:cubicBezTo>
                <a:close/>
                <a:moveTo>
                  <a:pt x="1046335" y="792670"/>
                </a:moveTo>
                <a:lnTo>
                  <a:pt x="1036526" y="802576"/>
                </a:lnTo>
                <a:lnTo>
                  <a:pt x="1042144" y="820864"/>
                </a:lnTo>
                <a:close/>
                <a:moveTo>
                  <a:pt x="3380723" y="789908"/>
                </a:moveTo>
                <a:cubicBezTo>
                  <a:pt x="3394819" y="805434"/>
                  <a:pt x="3406059" y="823722"/>
                  <a:pt x="3411679" y="844772"/>
                </a:cubicBezTo>
                <a:cubicBezTo>
                  <a:pt x="3408916" y="823722"/>
                  <a:pt x="3396248" y="804005"/>
                  <a:pt x="3380723" y="789908"/>
                </a:cubicBezTo>
                <a:close/>
                <a:moveTo>
                  <a:pt x="1995311" y="775811"/>
                </a:moveTo>
                <a:cubicBezTo>
                  <a:pt x="1989691" y="812387"/>
                  <a:pt x="1986834" y="847630"/>
                  <a:pt x="1986834" y="884206"/>
                </a:cubicBezTo>
                <a:cubicBezTo>
                  <a:pt x="1986834" y="899732"/>
                  <a:pt x="1988263" y="916591"/>
                  <a:pt x="1989691" y="932117"/>
                </a:cubicBezTo>
                <a:cubicBezTo>
                  <a:pt x="1995311" y="915257"/>
                  <a:pt x="2005217" y="885635"/>
                  <a:pt x="2005217" y="864584"/>
                </a:cubicBezTo>
                <a:cubicBezTo>
                  <a:pt x="2005217" y="861727"/>
                  <a:pt x="2005217" y="860393"/>
                  <a:pt x="2005217" y="857536"/>
                </a:cubicBezTo>
                <a:close/>
                <a:moveTo>
                  <a:pt x="4888530" y="751903"/>
                </a:moveTo>
                <a:lnTo>
                  <a:pt x="4870242" y="887063"/>
                </a:lnTo>
                <a:cubicBezTo>
                  <a:pt x="4871670" y="892683"/>
                  <a:pt x="4875861" y="894112"/>
                  <a:pt x="4881481" y="894112"/>
                </a:cubicBezTo>
                <a:cubicBezTo>
                  <a:pt x="4889959" y="894112"/>
                  <a:pt x="4898341" y="891254"/>
                  <a:pt x="4898341" y="891254"/>
                </a:cubicBezTo>
                <a:lnTo>
                  <a:pt x="4888530" y="815245"/>
                </a:lnTo>
                <a:cubicBezTo>
                  <a:pt x="4887101" y="808196"/>
                  <a:pt x="4887101" y="801147"/>
                  <a:pt x="4887101" y="794099"/>
                </a:cubicBezTo>
                <a:cubicBezTo>
                  <a:pt x="4887101" y="780002"/>
                  <a:pt x="4888530" y="765905"/>
                  <a:pt x="4888530" y="751903"/>
                </a:cubicBezTo>
                <a:close/>
                <a:moveTo>
                  <a:pt x="3921361" y="750475"/>
                </a:moveTo>
                <a:lnTo>
                  <a:pt x="3907264" y="971550"/>
                </a:lnTo>
                <a:lnTo>
                  <a:pt x="3914313" y="971550"/>
                </a:lnTo>
                <a:close/>
                <a:moveTo>
                  <a:pt x="2062938" y="727996"/>
                </a:moveTo>
                <a:cubicBezTo>
                  <a:pt x="2062938" y="727996"/>
                  <a:pt x="2055890" y="815245"/>
                  <a:pt x="2055890" y="881444"/>
                </a:cubicBezTo>
                <a:cubicBezTo>
                  <a:pt x="2055890" y="922306"/>
                  <a:pt x="2058747" y="956024"/>
                  <a:pt x="2067129" y="956024"/>
                </a:cubicBezTo>
                <a:cubicBezTo>
                  <a:pt x="2067129" y="880015"/>
                  <a:pt x="2062938" y="727996"/>
                  <a:pt x="2062938" y="727996"/>
                </a:cubicBezTo>
                <a:close/>
                <a:moveTo>
                  <a:pt x="4194443" y="664654"/>
                </a:moveTo>
                <a:cubicBezTo>
                  <a:pt x="4194443" y="667512"/>
                  <a:pt x="4193014" y="675893"/>
                  <a:pt x="4193014" y="685799"/>
                </a:cubicBezTo>
                <a:cubicBezTo>
                  <a:pt x="4193014" y="725233"/>
                  <a:pt x="4197205" y="805434"/>
                  <a:pt x="4197205" y="805434"/>
                </a:cubicBezTo>
                <a:cubicBezTo>
                  <a:pt x="4197205" y="805434"/>
                  <a:pt x="4214064" y="830770"/>
                  <a:pt x="4223970" y="842009"/>
                </a:cubicBezTo>
                <a:cubicBezTo>
                  <a:pt x="4209969" y="784288"/>
                  <a:pt x="4200063" y="723804"/>
                  <a:pt x="4194443" y="664654"/>
                </a:cubicBezTo>
                <a:close/>
                <a:moveTo>
                  <a:pt x="2496516" y="664654"/>
                </a:moveTo>
                <a:cubicBezTo>
                  <a:pt x="2495088" y="680180"/>
                  <a:pt x="2493659" y="695610"/>
                  <a:pt x="2493659" y="709707"/>
                </a:cubicBezTo>
                <a:cubicBezTo>
                  <a:pt x="2493659" y="730853"/>
                  <a:pt x="2493659" y="730853"/>
                  <a:pt x="2493659" y="743521"/>
                </a:cubicBezTo>
                <a:cubicBezTo>
                  <a:pt x="2493659" y="747712"/>
                  <a:pt x="2495088" y="751998"/>
                  <a:pt x="2495088" y="759047"/>
                </a:cubicBezTo>
                <a:cubicBezTo>
                  <a:pt x="2496516" y="757618"/>
                  <a:pt x="2497945" y="756189"/>
                  <a:pt x="2499279" y="754856"/>
                </a:cubicBezTo>
                <a:cubicBezTo>
                  <a:pt x="2504898" y="747807"/>
                  <a:pt x="2503470" y="749236"/>
                  <a:pt x="2504898" y="721042"/>
                </a:cubicBezTo>
                <a:cubicBezTo>
                  <a:pt x="2504994" y="719518"/>
                  <a:pt x="2504994" y="716756"/>
                  <a:pt x="2504994" y="715327"/>
                </a:cubicBezTo>
                <a:cubicBezTo>
                  <a:pt x="2504994" y="698468"/>
                  <a:pt x="2499374" y="681513"/>
                  <a:pt x="2496516" y="664654"/>
                </a:cubicBezTo>
                <a:close/>
                <a:moveTo>
                  <a:pt x="1382949" y="664654"/>
                </a:moveTo>
                <a:cubicBezTo>
                  <a:pt x="1382949" y="667512"/>
                  <a:pt x="1381520" y="675893"/>
                  <a:pt x="1381520" y="685799"/>
                </a:cubicBezTo>
                <a:cubicBezTo>
                  <a:pt x="1381520" y="725233"/>
                  <a:pt x="1385711" y="805434"/>
                  <a:pt x="1385711" y="805434"/>
                </a:cubicBezTo>
                <a:cubicBezTo>
                  <a:pt x="1385711" y="805434"/>
                  <a:pt x="1402571" y="830770"/>
                  <a:pt x="1412476" y="842009"/>
                </a:cubicBezTo>
                <a:cubicBezTo>
                  <a:pt x="1398379" y="784288"/>
                  <a:pt x="1388570" y="723804"/>
                  <a:pt x="1382949" y="664654"/>
                </a:cubicBezTo>
                <a:close/>
                <a:moveTo>
                  <a:pt x="994330" y="653320"/>
                </a:moveTo>
                <a:cubicBezTo>
                  <a:pt x="1005568" y="691324"/>
                  <a:pt x="1015474" y="730758"/>
                  <a:pt x="1026714" y="768763"/>
                </a:cubicBezTo>
                <a:lnTo>
                  <a:pt x="1040811" y="751903"/>
                </a:lnTo>
                <a:cubicBezTo>
                  <a:pt x="1028144" y="718090"/>
                  <a:pt x="1011188" y="685705"/>
                  <a:pt x="994330" y="653320"/>
                </a:cubicBezTo>
                <a:close/>
                <a:moveTo>
                  <a:pt x="3286425" y="630841"/>
                </a:moveTo>
                <a:cubicBezTo>
                  <a:pt x="3324430" y="664654"/>
                  <a:pt x="3362434" y="699802"/>
                  <a:pt x="3397677" y="739235"/>
                </a:cubicBezTo>
                <a:cubicBezTo>
                  <a:pt x="3369483" y="694182"/>
                  <a:pt x="3330049" y="659035"/>
                  <a:pt x="3286425" y="630841"/>
                </a:cubicBezTo>
                <a:close/>
                <a:moveTo>
                  <a:pt x="2689398" y="630840"/>
                </a:moveTo>
                <a:lnTo>
                  <a:pt x="2673872" y="647700"/>
                </a:lnTo>
                <a:lnTo>
                  <a:pt x="2697780" y="647700"/>
                </a:lnTo>
                <a:close/>
                <a:moveTo>
                  <a:pt x="3107546" y="626650"/>
                </a:moveTo>
                <a:cubicBezTo>
                  <a:pt x="3131453" y="660464"/>
                  <a:pt x="3173744" y="680180"/>
                  <a:pt x="3210320" y="695611"/>
                </a:cubicBezTo>
                <a:cubicBezTo>
                  <a:pt x="3180793" y="667417"/>
                  <a:pt x="3138597" y="653320"/>
                  <a:pt x="3107546" y="626650"/>
                </a:cubicBezTo>
                <a:close/>
                <a:moveTo>
                  <a:pt x="2550047" y="625221"/>
                </a:moveTo>
                <a:lnTo>
                  <a:pt x="2542998" y="685800"/>
                </a:lnTo>
                <a:lnTo>
                  <a:pt x="2552809" y="753332"/>
                </a:lnTo>
                <a:close/>
                <a:moveTo>
                  <a:pt x="883078" y="599884"/>
                </a:moveTo>
                <a:lnTo>
                  <a:pt x="877457" y="623792"/>
                </a:lnTo>
                <a:lnTo>
                  <a:pt x="922510" y="732187"/>
                </a:lnTo>
                <a:close/>
                <a:moveTo>
                  <a:pt x="3173744" y="574548"/>
                </a:moveTo>
                <a:lnTo>
                  <a:pt x="3187841" y="590074"/>
                </a:lnTo>
                <a:lnTo>
                  <a:pt x="3201938" y="595693"/>
                </a:lnTo>
                <a:cubicBezTo>
                  <a:pt x="3193461" y="588645"/>
                  <a:pt x="3183650" y="581597"/>
                  <a:pt x="3173744" y="574548"/>
                </a:cubicBezTo>
                <a:close/>
                <a:moveTo>
                  <a:pt x="5229239" y="560451"/>
                </a:moveTo>
                <a:cubicBezTo>
                  <a:pt x="5232097" y="595693"/>
                  <a:pt x="5233430" y="630841"/>
                  <a:pt x="5233430" y="666083"/>
                </a:cubicBezTo>
                <a:cubicBezTo>
                  <a:pt x="5233430" y="701326"/>
                  <a:pt x="5229239" y="736473"/>
                  <a:pt x="5226382" y="771715"/>
                </a:cubicBezTo>
                <a:cubicBezTo>
                  <a:pt x="5241907" y="732282"/>
                  <a:pt x="5254575" y="692848"/>
                  <a:pt x="5254575" y="650653"/>
                </a:cubicBezTo>
                <a:cubicBezTo>
                  <a:pt x="5254575" y="619601"/>
                  <a:pt x="5243336" y="588645"/>
                  <a:pt x="5229239" y="560451"/>
                </a:cubicBezTo>
                <a:close/>
                <a:moveTo>
                  <a:pt x="2241723" y="536543"/>
                </a:moveTo>
                <a:cubicBezTo>
                  <a:pt x="2248771" y="547783"/>
                  <a:pt x="2257248" y="554831"/>
                  <a:pt x="2265630" y="554831"/>
                </a:cubicBezTo>
                <a:cubicBezTo>
                  <a:pt x="2272679" y="554831"/>
                  <a:pt x="2278299" y="550640"/>
                  <a:pt x="2285347" y="543592"/>
                </a:cubicBezTo>
                <a:lnTo>
                  <a:pt x="2274108" y="543592"/>
                </a:lnTo>
                <a:cubicBezTo>
                  <a:pt x="2264297" y="543592"/>
                  <a:pt x="2251534" y="542163"/>
                  <a:pt x="2241723" y="536543"/>
                </a:cubicBezTo>
                <a:close/>
                <a:moveTo>
                  <a:pt x="3349766" y="530923"/>
                </a:moveTo>
                <a:cubicBezTo>
                  <a:pt x="3353957" y="545020"/>
                  <a:pt x="3363863" y="557689"/>
                  <a:pt x="3377960" y="561880"/>
                </a:cubicBezTo>
                <a:cubicBezTo>
                  <a:pt x="3387771" y="559022"/>
                  <a:pt x="3396248" y="554831"/>
                  <a:pt x="3403297" y="547783"/>
                </a:cubicBezTo>
                <a:lnTo>
                  <a:pt x="3389200" y="549212"/>
                </a:lnTo>
                <a:cubicBezTo>
                  <a:pt x="3375103" y="549212"/>
                  <a:pt x="3361006" y="540734"/>
                  <a:pt x="3349766" y="530923"/>
                </a:cubicBezTo>
                <a:close/>
                <a:moveTo>
                  <a:pt x="4863193" y="513969"/>
                </a:moveTo>
                <a:cubicBezTo>
                  <a:pt x="4853382" y="647700"/>
                  <a:pt x="4837857" y="713899"/>
                  <a:pt x="4837857" y="858869"/>
                </a:cubicBezTo>
                <a:lnTo>
                  <a:pt x="4839286" y="863060"/>
                </a:lnTo>
                <a:cubicBezTo>
                  <a:pt x="4853382" y="764476"/>
                  <a:pt x="4873099" y="664559"/>
                  <a:pt x="4873099" y="564546"/>
                </a:cubicBezTo>
                <a:cubicBezTo>
                  <a:pt x="4873099" y="547783"/>
                  <a:pt x="4867479" y="530828"/>
                  <a:pt x="4863193" y="513969"/>
                </a:cubicBezTo>
                <a:close/>
                <a:moveTo>
                  <a:pt x="4556298" y="513969"/>
                </a:moveTo>
                <a:cubicBezTo>
                  <a:pt x="4578777" y="574548"/>
                  <a:pt x="4583063" y="639318"/>
                  <a:pt x="4583063" y="702659"/>
                </a:cubicBezTo>
                <a:cubicBezTo>
                  <a:pt x="4583063" y="771620"/>
                  <a:pt x="4570395" y="844867"/>
                  <a:pt x="4543629" y="908208"/>
                </a:cubicBezTo>
                <a:cubicBezTo>
                  <a:pt x="4576014" y="839247"/>
                  <a:pt x="4587254" y="757523"/>
                  <a:pt x="4587254" y="681513"/>
                </a:cubicBezTo>
                <a:cubicBezTo>
                  <a:pt x="4587254" y="633698"/>
                  <a:pt x="4574586" y="559022"/>
                  <a:pt x="4556298" y="513969"/>
                </a:cubicBezTo>
                <a:close/>
                <a:moveTo>
                  <a:pt x="1744709" y="513969"/>
                </a:moveTo>
                <a:cubicBezTo>
                  <a:pt x="1767283" y="574548"/>
                  <a:pt x="1771474" y="639318"/>
                  <a:pt x="1771474" y="702659"/>
                </a:cubicBezTo>
                <a:cubicBezTo>
                  <a:pt x="1771474" y="771620"/>
                  <a:pt x="1758805" y="844867"/>
                  <a:pt x="1732040" y="908208"/>
                </a:cubicBezTo>
                <a:cubicBezTo>
                  <a:pt x="1764425" y="839247"/>
                  <a:pt x="1775665" y="757523"/>
                  <a:pt x="1775665" y="681513"/>
                </a:cubicBezTo>
                <a:cubicBezTo>
                  <a:pt x="1775760" y="633698"/>
                  <a:pt x="1763092" y="559022"/>
                  <a:pt x="1744709" y="513969"/>
                </a:cubicBezTo>
                <a:close/>
                <a:moveTo>
                  <a:pt x="4290264" y="505491"/>
                </a:moveTo>
                <a:cubicBezTo>
                  <a:pt x="4270453" y="539305"/>
                  <a:pt x="4249402" y="588645"/>
                  <a:pt x="4249402" y="629412"/>
                </a:cubicBezTo>
                <a:cubicBezTo>
                  <a:pt x="4249402" y="653319"/>
                  <a:pt x="4252260" y="678656"/>
                  <a:pt x="4255022" y="703992"/>
                </a:cubicBezTo>
                <a:cubicBezTo>
                  <a:pt x="4255022" y="632174"/>
                  <a:pt x="4255022" y="570261"/>
                  <a:pt x="4290264" y="505491"/>
                </a:cubicBezTo>
                <a:close/>
                <a:moveTo>
                  <a:pt x="1478676" y="505491"/>
                </a:moveTo>
                <a:cubicBezTo>
                  <a:pt x="1458959" y="539305"/>
                  <a:pt x="1437814" y="588645"/>
                  <a:pt x="1437814" y="629412"/>
                </a:cubicBezTo>
                <a:cubicBezTo>
                  <a:pt x="1437814" y="653319"/>
                  <a:pt x="1440672" y="678656"/>
                  <a:pt x="1443433" y="703992"/>
                </a:cubicBezTo>
                <a:cubicBezTo>
                  <a:pt x="1443433" y="632174"/>
                  <a:pt x="1443433" y="570261"/>
                  <a:pt x="1478676" y="505491"/>
                </a:cubicBezTo>
                <a:close/>
                <a:moveTo>
                  <a:pt x="5129227" y="494252"/>
                </a:moveTo>
                <a:cubicBezTo>
                  <a:pt x="5146086" y="546354"/>
                  <a:pt x="5155992" y="602646"/>
                  <a:pt x="5155992" y="657606"/>
                </a:cubicBezTo>
                <a:cubicBezTo>
                  <a:pt x="5155992" y="737901"/>
                  <a:pt x="5129227" y="871633"/>
                  <a:pt x="5125036" y="880014"/>
                </a:cubicBezTo>
                <a:lnTo>
                  <a:pt x="5134941" y="880014"/>
                </a:lnTo>
                <a:cubicBezTo>
                  <a:pt x="5134941" y="880014"/>
                  <a:pt x="5164469" y="719518"/>
                  <a:pt x="5164469" y="630841"/>
                </a:cubicBezTo>
                <a:cubicBezTo>
                  <a:pt x="5164469" y="599884"/>
                  <a:pt x="5161707" y="521017"/>
                  <a:pt x="5151801" y="494252"/>
                </a:cubicBezTo>
                <a:close/>
                <a:moveTo>
                  <a:pt x="3390533" y="490061"/>
                </a:moveTo>
                <a:lnTo>
                  <a:pt x="3382056" y="506920"/>
                </a:lnTo>
                <a:lnTo>
                  <a:pt x="3400344" y="506920"/>
                </a:lnTo>
                <a:cubicBezTo>
                  <a:pt x="3397582" y="501301"/>
                  <a:pt x="3394819" y="495681"/>
                  <a:pt x="3390533" y="490061"/>
                </a:cubicBezTo>
                <a:close/>
                <a:moveTo>
                  <a:pt x="2092466" y="487204"/>
                </a:moveTo>
                <a:lnTo>
                  <a:pt x="2091037" y="536448"/>
                </a:lnTo>
                <a:cubicBezTo>
                  <a:pt x="2096657" y="526637"/>
                  <a:pt x="2099514" y="498443"/>
                  <a:pt x="2100848" y="487204"/>
                </a:cubicBezTo>
                <a:close/>
                <a:moveTo>
                  <a:pt x="4500005" y="487203"/>
                </a:moveTo>
                <a:cubicBezTo>
                  <a:pt x="4528199" y="553402"/>
                  <a:pt x="4540867" y="636460"/>
                  <a:pt x="4546487" y="708278"/>
                </a:cubicBezTo>
                <a:lnTo>
                  <a:pt x="4545058" y="598455"/>
                </a:lnTo>
                <a:cubicBezTo>
                  <a:pt x="4535152" y="556259"/>
                  <a:pt x="4538010" y="547782"/>
                  <a:pt x="4500005" y="487203"/>
                </a:cubicBezTo>
                <a:close/>
                <a:moveTo>
                  <a:pt x="1688416" y="487203"/>
                </a:moveTo>
                <a:cubicBezTo>
                  <a:pt x="1716610" y="553402"/>
                  <a:pt x="1729278" y="636460"/>
                  <a:pt x="1734898" y="708278"/>
                </a:cubicBezTo>
                <a:lnTo>
                  <a:pt x="1733469" y="598455"/>
                </a:lnTo>
                <a:cubicBezTo>
                  <a:pt x="1723658" y="556259"/>
                  <a:pt x="1726421" y="547782"/>
                  <a:pt x="1688416" y="487203"/>
                </a:cubicBezTo>
                <a:close/>
                <a:moveTo>
                  <a:pt x="925273" y="484441"/>
                </a:moveTo>
                <a:lnTo>
                  <a:pt x="916795" y="543592"/>
                </a:lnTo>
                <a:lnTo>
                  <a:pt x="933655" y="573119"/>
                </a:lnTo>
                <a:close/>
                <a:moveTo>
                  <a:pt x="1926350" y="475964"/>
                </a:moveTo>
                <a:cubicBezTo>
                  <a:pt x="1930541" y="483013"/>
                  <a:pt x="1944638" y="484441"/>
                  <a:pt x="1958735" y="484441"/>
                </a:cubicBezTo>
                <a:cubicBezTo>
                  <a:pt x="1968546" y="484441"/>
                  <a:pt x="1977023" y="484441"/>
                  <a:pt x="1982643" y="484441"/>
                </a:cubicBezTo>
                <a:cubicBezTo>
                  <a:pt x="1971403" y="478822"/>
                  <a:pt x="1939018" y="480155"/>
                  <a:pt x="1926350" y="475964"/>
                </a:cubicBezTo>
                <a:close/>
                <a:moveTo>
                  <a:pt x="2290967" y="449199"/>
                </a:moveTo>
                <a:cubicBezTo>
                  <a:pt x="2289538" y="452057"/>
                  <a:pt x="2288109" y="456248"/>
                  <a:pt x="2288109" y="461867"/>
                </a:cubicBezTo>
                <a:cubicBezTo>
                  <a:pt x="2288109" y="474536"/>
                  <a:pt x="2292300" y="492824"/>
                  <a:pt x="2293729" y="501301"/>
                </a:cubicBezTo>
                <a:cubicBezTo>
                  <a:pt x="2300778" y="498443"/>
                  <a:pt x="2302206" y="491490"/>
                  <a:pt x="2302206" y="481584"/>
                </a:cubicBezTo>
                <a:close/>
                <a:moveTo>
                  <a:pt x="4401421" y="446341"/>
                </a:moveTo>
                <a:cubicBezTo>
                  <a:pt x="4383133" y="446341"/>
                  <a:pt x="4387324" y="457580"/>
                  <a:pt x="4354939" y="457580"/>
                </a:cubicBezTo>
                <a:cubicBezTo>
                  <a:pt x="4293027" y="530828"/>
                  <a:pt x="4283121" y="601218"/>
                  <a:pt x="4283121" y="694086"/>
                </a:cubicBezTo>
                <a:cubicBezTo>
                  <a:pt x="4283121" y="775716"/>
                  <a:pt x="4285978" y="912304"/>
                  <a:pt x="4340842" y="975645"/>
                </a:cubicBezTo>
                <a:cubicBezTo>
                  <a:pt x="4369036" y="981265"/>
                  <a:pt x="4390086" y="984122"/>
                  <a:pt x="4404183" y="984122"/>
                </a:cubicBezTo>
                <a:cubicBezTo>
                  <a:pt x="4442188" y="984122"/>
                  <a:pt x="4439426" y="968597"/>
                  <a:pt x="4453428" y="968597"/>
                </a:cubicBezTo>
                <a:cubicBezTo>
                  <a:pt x="4495623" y="916495"/>
                  <a:pt x="4519627" y="817911"/>
                  <a:pt x="4519627" y="751808"/>
                </a:cubicBezTo>
                <a:cubicBezTo>
                  <a:pt x="4519722" y="668845"/>
                  <a:pt x="4500005" y="529494"/>
                  <a:pt x="4453523" y="460438"/>
                </a:cubicBezTo>
                <a:cubicBezTo>
                  <a:pt x="4429615" y="460438"/>
                  <a:pt x="4442283" y="451961"/>
                  <a:pt x="4411327" y="447770"/>
                </a:cubicBezTo>
                <a:cubicBezTo>
                  <a:pt x="4407136" y="447770"/>
                  <a:pt x="4404279" y="446341"/>
                  <a:pt x="4401421" y="446341"/>
                </a:cubicBezTo>
                <a:close/>
                <a:moveTo>
                  <a:pt x="1589927" y="446341"/>
                </a:moveTo>
                <a:cubicBezTo>
                  <a:pt x="1571639" y="446341"/>
                  <a:pt x="1575830" y="457580"/>
                  <a:pt x="1543445" y="457580"/>
                </a:cubicBezTo>
                <a:cubicBezTo>
                  <a:pt x="1481533" y="530828"/>
                  <a:pt x="1471628" y="601218"/>
                  <a:pt x="1471628" y="694086"/>
                </a:cubicBezTo>
                <a:cubicBezTo>
                  <a:pt x="1471628" y="775716"/>
                  <a:pt x="1474485" y="912304"/>
                  <a:pt x="1529348" y="975645"/>
                </a:cubicBezTo>
                <a:cubicBezTo>
                  <a:pt x="1557542" y="981265"/>
                  <a:pt x="1578592" y="984122"/>
                  <a:pt x="1592690" y="984122"/>
                </a:cubicBezTo>
                <a:cubicBezTo>
                  <a:pt x="1630694" y="984122"/>
                  <a:pt x="1627932" y="968597"/>
                  <a:pt x="1641934" y="968597"/>
                </a:cubicBezTo>
                <a:cubicBezTo>
                  <a:pt x="1684130" y="916495"/>
                  <a:pt x="1708133" y="817911"/>
                  <a:pt x="1708133" y="751808"/>
                </a:cubicBezTo>
                <a:cubicBezTo>
                  <a:pt x="1708133" y="668845"/>
                  <a:pt x="1688416" y="529494"/>
                  <a:pt x="1641934" y="460438"/>
                </a:cubicBezTo>
                <a:cubicBezTo>
                  <a:pt x="1618026" y="460438"/>
                  <a:pt x="1630694" y="451961"/>
                  <a:pt x="1599738" y="447770"/>
                </a:cubicBezTo>
                <a:cubicBezTo>
                  <a:pt x="1595547" y="447770"/>
                  <a:pt x="1592690" y="446341"/>
                  <a:pt x="1589927" y="446341"/>
                </a:cubicBezTo>
                <a:close/>
                <a:moveTo>
                  <a:pt x="615616" y="435102"/>
                </a:moveTo>
                <a:lnTo>
                  <a:pt x="746584" y="820864"/>
                </a:lnTo>
                <a:lnTo>
                  <a:pt x="749441" y="813816"/>
                </a:lnTo>
                <a:lnTo>
                  <a:pt x="621236" y="435102"/>
                </a:lnTo>
                <a:close/>
                <a:moveTo>
                  <a:pt x="2061414" y="432340"/>
                </a:moveTo>
                <a:lnTo>
                  <a:pt x="2040364" y="452057"/>
                </a:lnTo>
                <a:lnTo>
                  <a:pt x="2057223" y="618173"/>
                </a:lnTo>
                <a:close/>
                <a:moveTo>
                  <a:pt x="5036358" y="426624"/>
                </a:moveTo>
                <a:cubicBezTo>
                  <a:pt x="4998353" y="426624"/>
                  <a:pt x="4944823" y="473106"/>
                  <a:pt x="4911009" y="494252"/>
                </a:cubicBezTo>
                <a:cubicBezTo>
                  <a:pt x="4909580" y="516731"/>
                  <a:pt x="4906818" y="540734"/>
                  <a:pt x="4906818" y="563213"/>
                </a:cubicBezTo>
                <a:cubicBezTo>
                  <a:pt x="4906818" y="654748"/>
                  <a:pt x="4923677" y="746283"/>
                  <a:pt x="4923677" y="837724"/>
                </a:cubicBezTo>
                <a:cubicBezTo>
                  <a:pt x="4923677" y="841914"/>
                  <a:pt x="4923677" y="844772"/>
                  <a:pt x="4923677" y="848963"/>
                </a:cubicBezTo>
                <a:cubicBezTo>
                  <a:pt x="4939203" y="888397"/>
                  <a:pt x="5019403" y="913733"/>
                  <a:pt x="5063028" y="913733"/>
                </a:cubicBezTo>
                <a:cubicBezTo>
                  <a:pt x="5074267" y="913733"/>
                  <a:pt x="5084173" y="912304"/>
                  <a:pt x="5088364" y="908113"/>
                </a:cubicBezTo>
                <a:cubicBezTo>
                  <a:pt x="5112272" y="885634"/>
                  <a:pt x="5120749" y="737711"/>
                  <a:pt x="5120749" y="660368"/>
                </a:cubicBezTo>
                <a:cubicBezTo>
                  <a:pt x="5120845" y="597027"/>
                  <a:pt x="5101128" y="487203"/>
                  <a:pt x="5064552" y="435102"/>
                </a:cubicBezTo>
                <a:cubicBezTo>
                  <a:pt x="5057503" y="430911"/>
                  <a:pt x="5046264" y="426624"/>
                  <a:pt x="5036358" y="426624"/>
                </a:cubicBezTo>
                <a:close/>
                <a:moveTo>
                  <a:pt x="5096937" y="425291"/>
                </a:moveTo>
                <a:lnTo>
                  <a:pt x="5105414" y="437959"/>
                </a:lnTo>
                <a:cubicBezTo>
                  <a:pt x="5119511" y="449199"/>
                  <a:pt x="5132179" y="461867"/>
                  <a:pt x="5141990" y="475964"/>
                </a:cubicBezTo>
                <a:cubicBezTo>
                  <a:pt x="5130750" y="456247"/>
                  <a:pt x="5116654" y="437959"/>
                  <a:pt x="5096937" y="425291"/>
                </a:cubicBezTo>
                <a:close/>
                <a:moveTo>
                  <a:pt x="2524711" y="422433"/>
                </a:moveTo>
                <a:cubicBezTo>
                  <a:pt x="2517662" y="450627"/>
                  <a:pt x="2513471" y="483012"/>
                  <a:pt x="2513471" y="512540"/>
                </a:cubicBezTo>
                <a:cubicBezTo>
                  <a:pt x="2513471" y="532257"/>
                  <a:pt x="2516328" y="553402"/>
                  <a:pt x="2519091" y="573119"/>
                </a:cubicBezTo>
                <a:cubicBezTo>
                  <a:pt x="2524711" y="543591"/>
                  <a:pt x="2530330" y="513969"/>
                  <a:pt x="2530330" y="483012"/>
                </a:cubicBezTo>
                <a:cubicBezTo>
                  <a:pt x="2530330" y="463296"/>
                  <a:pt x="2527568" y="442150"/>
                  <a:pt x="2524711" y="422433"/>
                </a:cubicBezTo>
                <a:close/>
                <a:moveTo>
                  <a:pt x="4405612" y="421100"/>
                </a:moveTo>
                <a:lnTo>
                  <a:pt x="4354939" y="433768"/>
                </a:lnTo>
                <a:lnTo>
                  <a:pt x="4416852" y="425291"/>
                </a:lnTo>
                <a:close/>
                <a:moveTo>
                  <a:pt x="1594118" y="421100"/>
                </a:moveTo>
                <a:lnTo>
                  <a:pt x="1543445" y="433768"/>
                </a:lnTo>
                <a:lnTo>
                  <a:pt x="1605358" y="425291"/>
                </a:lnTo>
                <a:close/>
                <a:moveTo>
                  <a:pt x="3832683" y="416814"/>
                </a:moveTo>
                <a:cubicBezTo>
                  <a:pt x="3807347" y="416814"/>
                  <a:pt x="3791821" y="422434"/>
                  <a:pt x="3773533" y="439388"/>
                </a:cubicBezTo>
                <a:cubicBezTo>
                  <a:pt x="3793250" y="439388"/>
                  <a:pt x="3787630" y="439388"/>
                  <a:pt x="3803061" y="439388"/>
                </a:cubicBezTo>
                <a:cubicBezTo>
                  <a:pt x="3845256" y="439388"/>
                  <a:pt x="3887547" y="445008"/>
                  <a:pt x="3911455" y="483013"/>
                </a:cubicBezTo>
                <a:cubicBezTo>
                  <a:pt x="3910122" y="471773"/>
                  <a:pt x="3910122" y="460438"/>
                  <a:pt x="3907264" y="449199"/>
                </a:cubicBezTo>
                <a:cubicBezTo>
                  <a:pt x="3888976" y="428053"/>
                  <a:pt x="3860782" y="416814"/>
                  <a:pt x="3832683" y="416814"/>
                </a:cubicBezTo>
                <a:close/>
                <a:moveTo>
                  <a:pt x="2937238" y="412623"/>
                </a:moveTo>
                <a:lnTo>
                  <a:pt x="2918950" y="423862"/>
                </a:lnTo>
                <a:cubicBezTo>
                  <a:pt x="2925999" y="422433"/>
                  <a:pt x="2949906" y="421005"/>
                  <a:pt x="2949906" y="412623"/>
                </a:cubicBezTo>
                <a:close/>
                <a:moveTo>
                  <a:pt x="5034929" y="411194"/>
                </a:moveTo>
                <a:cubicBezTo>
                  <a:pt x="5023690" y="412623"/>
                  <a:pt x="5012450" y="416814"/>
                  <a:pt x="5001115" y="422433"/>
                </a:cubicBezTo>
                <a:cubicBezTo>
                  <a:pt x="5010926" y="419576"/>
                  <a:pt x="5020832" y="419576"/>
                  <a:pt x="5030643" y="419576"/>
                </a:cubicBezTo>
                <a:cubicBezTo>
                  <a:pt x="5037692" y="419576"/>
                  <a:pt x="5044740" y="419576"/>
                  <a:pt x="5050359" y="419576"/>
                </a:cubicBezTo>
                <a:cubicBezTo>
                  <a:pt x="5046264" y="415385"/>
                  <a:pt x="5040644" y="412623"/>
                  <a:pt x="5034929" y="411194"/>
                </a:cubicBezTo>
                <a:close/>
                <a:moveTo>
                  <a:pt x="4820902" y="411194"/>
                </a:moveTo>
                <a:lnTo>
                  <a:pt x="4820902" y="411248"/>
                </a:lnTo>
                <a:lnTo>
                  <a:pt x="4776623" y="436019"/>
                </a:lnTo>
                <a:cubicBezTo>
                  <a:pt x="4760775" y="442174"/>
                  <a:pt x="4744226" y="446389"/>
                  <a:pt x="4728033" y="449199"/>
                </a:cubicBezTo>
                <a:cubicBezTo>
                  <a:pt x="4722414" y="457676"/>
                  <a:pt x="4719556" y="463296"/>
                  <a:pt x="4719556" y="467487"/>
                </a:cubicBezTo>
                <a:cubicBezTo>
                  <a:pt x="4719556" y="474535"/>
                  <a:pt x="4726605" y="475964"/>
                  <a:pt x="4735082" y="475964"/>
                </a:cubicBezTo>
                <a:cubicBezTo>
                  <a:pt x="4750608" y="475964"/>
                  <a:pt x="4770325" y="470344"/>
                  <a:pt x="4777278" y="470344"/>
                </a:cubicBezTo>
                <a:lnTo>
                  <a:pt x="4775849" y="463296"/>
                </a:lnTo>
                <a:cubicBezTo>
                  <a:pt x="4764609" y="464724"/>
                  <a:pt x="4753275" y="467487"/>
                  <a:pt x="4744893" y="467487"/>
                </a:cubicBezTo>
                <a:cubicBezTo>
                  <a:pt x="4736415" y="467487"/>
                  <a:pt x="4730796" y="464629"/>
                  <a:pt x="4730796" y="451961"/>
                </a:cubicBezTo>
                <a:cubicBezTo>
                  <a:pt x="4770229" y="446341"/>
                  <a:pt x="4787088" y="437864"/>
                  <a:pt x="4820902" y="418147"/>
                </a:cubicBezTo>
                <a:lnTo>
                  <a:pt x="4820902" y="411248"/>
                </a:lnTo>
                <a:lnTo>
                  <a:pt x="4820998" y="411194"/>
                </a:lnTo>
                <a:close/>
                <a:moveTo>
                  <a:pt x="106402" y="404572"/>
                </a:moveTo>
                <a:lnTo>
                  <a:pt x="105674" y="434407"/>
                </a:lnTo>
                <a:lnTo>
                  <a:pt x="98775" y="443109"/>
                </a:lnTo>
                <a:cubicBezTo>
                  <a:pt x="8182" y="583462"/>
                  <a:pt x="13203" y="780425"/>
                  <a:pt x="121051" y="911608"/>
                </a:cubicBezTo>
                <a:cubicBezTo>
                  <a:pt x="135433" y="929134"/>
                  <a:pt x="110383" y="954470"/>
                  <a:pt x="95905" y="936754"/>
                </a:cubicBezTo>
                <a:cubicBezTo>
                  <a:pt x="-5822" y="812953"/>
                  <a:pt x="-26218" y="637931"/>
                  <a:pt x="32789" y="493221"/>
                </a:cubicBezTo>
                <a:lnTo>
                  <a:pt x="63886" y="433413"/>
                </a:lnTo>
                <a:lnTo>
                  <a:pt x="98478" y="408168"/>
                </a:lnTo>
                <a:close/>
                <a:moveTo>
                  <a:pt x="2834463" y="397097"/>
                </a:moveTo>
                <a:lnTo>
                  <a:pt x="2903424" y="404145"/>
                </a:lnTo>
                <a:lnTo>
                  <a:pt x="2918950" y="397097"/>
                </a:lnTo>
                <a:cubicBezTo>
                  <a:pt x="2916093" y="397097"/>
                  <a:pt x="2907711" y="397097"/>
                  <a:pt x="2896376" y="397097"/>
                </a:cubicBezTo>
                <a:cubicBezTo>
                  <a:pt x="2873802" y="397097"/>
                  <a:pt x="2840083" y="397097"/>
                  <a:pt x="2834463" y="397097"/>
                </a:cubicBezTo>
                <a:close/>
                <a:moveTo>
                  <a:pt x="3308904" y="394335"/>
                </a:moveTo>
                <a:cubicBezTo>
                  <a:pt x="3335669" y="402812"/>
                  <a:pt x="3351100" y="425291"/>
                  <a:pt x="3372245" y="442246"/>
                </a:cubicBezTo>
                <a:lnTo>
                  <a:pt x="3376436" y="440817"/>
                </a:lnTo>
                <a:cubicBezTo>
                  <a:pt x="3372245" y="428149"/>
                  <a:pt x="3327192" y="395764"/>
                  <a:pt x="3308904" y="394335"/>
                </a:cubicBezTo>
                <a:close/>
                <a:moveTo>
                  <a:pt x="2745786" y="391477"/>
                </a:moveTo>
                <a:cubicBezTo>
                  <a:pt x="2737308" y="391477"/>
                  <a:pt x="2737308" y="394335"/>
                  <a:pt x="2728927" y="402717"/>
                </a:cubicBezTo>
                <a:cubicBezTo>
                  <a:pt x="2734546" y="419576"/>
                  <a:pt x="2797887" y="426624"/>
                  <a:pt x="2813413" y="429482"/>
                </a:cubicBezTo>
                <a:lnTo>
                  <a:pt x="2820462" y="425291"/>
                </a:lnTo>
                <a:cubicBezTo>
                  <a:pt x="2818938" y="412623"/>
                  <a:pt x="2802078" y="409765"/>
                  <a:pt x="2789410" y="409765"/>
                </a:cubicBezTo>
                <a:cubicBezTo>
                  <a:pt x="2780933" y="409765"/>
                  <a:pt x="2775313" y="411194"/>
                  <a:pt x="2775313" y="411194"/>
                </a:cubicBezTo>
                <a:cubicBezTo>
                  <a:pt x="2775313" y="411194"/>
                  <a:pt x="2772456" y="412623"/>
                  <a:pt x="2771122" y="412623"/>
                </a:cubicBezTo>
                <a:cubicBezTo>
                  <a:pt x="2768265" y="412623"/>
                  <a:pt x="2765503" y="409765"/>
                  <a:pt x="2765503" y="392906"/>
                </a:cubicBezTo>
                <a:cubicBezTo>
                  <a:pt x="2755692" y="392906"/>
                  <a:pt x="2749977" y="391477"/>
                  <a:pt x="2745786" y="391477"/>
                </a:cubicBezTo>
                <a:close/>
                <a:moveTo>
                  <a:pt x="141214" y="389580"/>
                </a:moveTo>
                <a:lnTo>
                  <a:pt x="138672" y="477935"/>
                </a:lnTo>
                <a:cubicBezTo>
                  <a:pt x="144101" y="500223"/>
                  <a:pt x="109811" y="509558"/>
                  <a:pt x="104382" y="487364"/>
                </a:cubicBezTo>
                <a:lnTo>
                  <a:pt x="105674" y="434407"/>
                </a:lnTo>
                <a:close/>
                <a:moveTo>
                  <a:pt x="3870688" y="384429"/>
                </a:moveTo>
                <a:cubicBezTo>
                  <a:pt x="3860877" y="384429"/>
                  <a:pt x="3852400" y="387286"/>
                  <a:pt x="3842494" y="391477"/>
                </a:cubicBezTo>
                <a:cubicBezTo>
                  <a:pt x="3858020" y="391477"/>
                  <a:pt x="3852305" y="391477"/>
                  <a:pt x="3873450" y="391477"/>
                </a:cubicBezTo>
                <a:cubicBezTo>
                  <a:pt x="3888976" y="391477"/>
                  <a:pt x="3905836" y="392906"/>
                  <a:pt x="3919932" y="402717"/>
                </a:cubicBezTo>
                <a:cubicBezTo>
                  <a:pt x="3907264" y="390049"/>
                  <a:pt x="3888976" y="384429"/>
                  <a:pt x="3870688" y="384429"/>
                </a:cubicBezTo>
                <a:close/>
                <a:moveTo>
                  <a:pt x="131346" y="384182"/>
                </a:moveTo>
                <a:lnTo>
                  <a:pt x="135529" y="391352"/>
                </a:lnTo>
                <a:lnTo>
                  <a:pt x="106402" y="404572"/>
                </a:lnTo>
                <a:lnTo>
                  <a:pt x="106457" y="402345"/>
                </a:lnTo>
                <a:close/>
                <a:moveTo>
                  <a:pt x="127880" y="378240"/>
                </a:moveTo>
                <a:lnTo>
                  <a:pt x="133528" y="382589"/>
                </a:lnTo>
                <a:lnTo>
                  <a:pt x="131346" y="384182"/>
                </a:lnTo>
                <a:close/>
                <a:moveTo>
                  <a:pt x="80518" y="377536"/>
                </a:moveTo>
                <a:lnTo>
                  <a:pt x="22562" y="419832"/>
                </a:lnTo>
                <a:cubicBezTo>
                  <a:pt x="29706" y="429167"/>
                  <a:pt x="36945" y="438501"/>
                  <a:pt x="44089" y="447740"/>
                </a:cubicBezTo>
                <a:lnTo>
                  <a:pt x="65365" y="430569"/>
                </a:lnTo>
                <a:lnTo>
                  <a:pt x="63886" y="433413"/>
                </a:lnTo>
                <a:lnTo>
                  <a:pt x="40469" y="450503"/>
                </a:lnTo>
                <a:cubicBezTo>
                  <a:pt x="23610" y="462790"/>
                  <a:pt x="5417" y="436406"/>
                  <a:pt x="18943" y="422594"/>
                </a:cubicBezTo>
                <a:cubicBezTo>
                  <a:pt x="34040" y="407069"/>
                  <a:pt x="50494" y="393900"/>
                  <a:pt x="68341" y="383006"/>
                </a:cubicBezTo>
                <a:close/>
                <a:moveTo>
                  <a:pt x="107110" y="375605"/>
                </a:moveTo>
                <a:lnTo>
                  <a:pt x="106457" y="402345"/>
                </a:lnTo>
                <a:lnTo>
                  <a:pt x="98478" y="408168"/>
                </a:lnTo>
                <a:lnTo>
                  <a:pt x="86236" y="413724"/>
                </a:lnTo>
                <a:lnTo>
                  <a:pt x="65365" y="430569"/>
                </a:lnTo>
                <a:lnTo>
                  <a:pt x="68901" y="423769"/>
                </a:lnTo>
                <a:close/>
                <a:moveTo>
                  <a:pt x="4397135" y="368903"/>
                </a:moveTo>
                <a:cubicBezTo>
                  <a:pt x="4599922" y="368903"/>
                  <a:pt x="4666026" y="571595"/>
                  <a:pt x="4666026" y="741997"/>
                </a:cubicBezTo>
                <a:cubicBezTo>
                  <a:pt x="4666121" y="794194"/>
                  <a:pt x="4661930" y="825150"/>
                  <a:pt x="4625259" y="868775"/>
                </a:cubicBezTo>
                <a:cubicBezTo>
                  <a:pt x="4598494" y="980027"/>
                  <a:pt x="4521055" y="1033462"/>
                  <a:pt x="4408470" y="1033462"/>
                </a:cubicBezTo>
                <a:cubicBezTo>
                  <a:pt x="4376085" y="1033462"/>
                  <a:pt x="4350748" y="1027842"/>
                  <a:pt x="4322554" y="1013745"/>
                </a:cubicBezTo>
                <a:cubicBezTo>
                  <a:pt x="4177584" y="944784"/>
                  <a:pt x="4139484" y="826484"/>
                  <a:pt x="4139484" y="674465"/>
                </a:cubicBezTo>
                <a:cubicBezTo>
                  <a:pt x="4139484" y="647699"/>
                  <a:pt x="4145103" y="622363"/>
                  <a:pt x="4145103" y="595598"/>
                </a:cubicBezTo>
                <a:cubicBezTo>
                  <a:pt x="4145103" y="554735"/>
                  <a:pt x="4171869" y="519588"/>
                  <a:pt x="4195777" y="487203"/>
                </a:cubicBezTo>
                <a:cubicBezTo>
                  <a:pt x="4254927" y="405574"/>
                  <a:pt x="4290074" y="368903"/>
                  <a:pt x="4397135" y="368903"/>
                </a:cubicBezTo>
                <a:close/>
                <a:moveTo>
                  <a:pt x="1585641" y="368903"/>
                </a:moveTo>
                <a:cubicBezTo>
                  <a:pt x="1788333" y="368903"/>
                  <a:pt x="1854532" y="571595"/>
                  <a:pt x="1854532" y="741997"/>
                </a:cubicBezTo>
                <a:cubicBezTo>
                  <a:pt x="1854532" y="794194"/>
                  <a:pt x="1850341" y="825150"/>
                  <a:pt x="1813765" y="868775"/>
                </a:cubicBezTo>
                <a:cubicBezTo>
                  <a:pt x="1787000" y="980027"/>
                  <a:pt x="1709561" y="1033462"/>
                  <a:pt x="1596976" y="1033462"/>
                </a:cubicBezTo>
                <a:cubicBezTo>
                  <a:pt x="1564591" y="1033462"/>
                  <a:pt x="1539254" y="1027842"/>
                  <a:pt x="1511060" y="1013745"/>
                </a:cubicBezTo>
                <a:cubicBezTo>
                  <a:pt x="1366090" y="944784"/>
                  <a:pt x="1327990" y="826484"/>
                  <a:pt x="1327990" y="674465"/>
                </a:cubicBezTo>
                <a:cubicBezTo>
                  <a:pt x="1327990" y="647699"/>
                  <a:pt x="1333609" y="622363"/>
                  <a:pt x="1333609" y="595598"/>
                </a:cubicBezTo>
                <a:cubicBezTo>
                  <a:pt x="1333609" y="554735"/>
                  <a:pt x="1360375" y="519588"/>
                  <a:pt x="1384283" y="487203"/>
                </a:cubicBezTo>
                <a:cubicBezTo>
                  <a:pt x="1443433" y="405574"/>
                  <a:pt x="1478580" y="368903"/>
                  <a:pt x="1585641" y="368903"/>
                </a:cubicBezTo>
                <a:close/>
                <a:moveTo>
                  <a:pt x="109854" y="364359"/>
                </a:moveTo>
                <a:lnTo>
                  <a:pt x="113689" y="367312"/>
                </a:lnTo>
                <a:lnTo>
                  <a:pt x="107110" y="375605"/>
                </a:lnTo>
                <a:lnTo>
                  <a:pt x="107357" y="365481"/>
                </a:lnTo>
                <a:close/>
                <a:moveTo>
                  <a:pt x="118193" y="361634"/>
                </a:moveTo>
                <a:lnTo>
                  <a:pt x="127880" y="378240"/>
                </a:lnTo>
                <a:lnTo>
                  <a:pt x="113689" y="367312"/>
                </a:lnTo>
                <a:close/>
                <a:moveTo>
                  <a:pt x="136582" y="357608"/>
                </a:moveTo>
                <a:lnTo>
                  <a:pt x="137849" y="357674"/>
                </a:lnTo>
                <a:cubicBezTo>
                  <a:pt x="147988" y="362367"/>
                  <a:pt x="152435" y="377494"/>
                  <a:pt x="143434" y="386780"/>
                </a:cubicBezTo>
                <a:lnTo>
                  <a:pt x="141214" y="389580"/>
                </a:lnTo>
                <a:lnTo>
                  <a:pt x="141720" y="372017"/>
                </a:lnTo>
                <a:close/>
                <a:moveTo>
                  <a:pt x="125673" y="349166"/>
                </a:moveTo>
                <a:cubicBezTo>
                  <a:pt x="129045" y="349526"/>
                  <a:pt x="132302" y="351026"/>
                  <a:pt x="135028" y="353252"/>
                </a:cubicBezTo>
                <a:lnTo>
                  <a:pt x="136582" y="357608"/>
                </a:lnTo>
                <a:lnTo>
                  <a:pt x="126099" y="357062"/>
                </a:lnTo>
                <a:lnTo>
                  <a:pt x="109854" y="364359"/>
                </a:lnTo>
                <a:lnTo>
                  <a:pt x="107430" y="362492"/>
                </a:lnTo>
                <a:lnTo>
                  <a:pt x="107357" y="365481"/>
                </a:lnTo>
                <a:lnTo>
                  <a:pt x="80518" y="377536"/>
                </a:lnTo>
                <a:lnTo>
                  <a:pt x="115621" y="351919"/>
                </a:lnTo>
                <a:cubicBezTo>
                  <a:pt x="118812" y="349585"/>
                  <a:pt x="122300" y="348805"/>
                  <a:pt x="125673" y="349166"/>
                </a:cubicBezTo>
                <a:close/>
                <a:moveTo>
                  <a:pt x="3324430" y="344995"/>
                </a:moveTo>
                <a:cubicBezTo>
                  <a:pt x="3320239" y="349187"/>
                  <a:pt x="3297665" y="354806"/>
                  <a:pt x="3292045" y="359092"/>
                </a:cubicBezTo>
                <a:cubicBezTo>
                  <a:pt x="3300522" y="357664"/>
                  <a:pt x="3308904" y="357664"/>
                  <a:pt x="3317381" y="357664"/>
                </a:cubicBezTo>
                <a:cubicBezTo>
                  <a:pt x="3342718" y="357664"/>
                  <a:pt x="3359577" y="366141"/>
                  <a:pt x="3373674" y="387191"/>
                </a:cubicBezTo>
                <a:cubicBezTo>
                  <a:pt x="3389200" y="392811"/>
                  <a:pt x="3404630" y="401288"/>
                  <a:pt x="3415870" y="413957"/>
                </a:cubicBezTo>
                <a:cubicBezTo>
                  <a:pt x="3389200" y="377381"/>
                  <a:pt x="3359577" y="356330"/>
                  <a:pt x="3324430" y="344995"/>
                </a:cubicBezTo>
                <a:close/>
                <a:moveTo>
                  <a:pt x="4854621" y="342519"/>
                </a:moveTo>
                <a:lnTo>
                  <a:pt x="4878529" y="342519"/>
                </a:lnTo>
                <a:cubicBezTo>
                  <a:pt x="4894054" y="342519"/>
                  <a:pt x="4892625" y="353758"/>
                  <a:pt x="4894054" y="367855"/>
                </a:cubicBezTo>
                <a:lnTo>
                  <a:pt x="4913771" y="367855"/>
                </a:lnTo>
                <a:lnTo>
                  <a:pt x="4913771" y="405860"/>
                </a:lnTo>
                <a:cubicBezTo>
                  <a:pt x="4954633" y="367855"/>
                  <a:pt x="4985590" y="366426"/>
                  <a:pt x="5039120" y="366426"/>
                </a:cubicBezTo>
                <a:cubicBezTo>
                  <a:pt x="5047597" y="366426"/>
                  <a:pt x="5057408" y="367855"/>
                  <a:pt x="5065885" y="369284"/>
                </a:cubicBezTo>
                <a:cubicBezTo>
                  <a:pt x="5153135" y="379095"/>
                  <a:pt x="5175709" y="389001"/>
                  <a:pt x="5217904" y="460819"/>
                </a:cubicBezTo>
                <a:cubicBezTo>
                  <a:pt x="5250289" y="515683"/>
                  <a:pt x="5277054" y="567785"/>
                  <a:pt x="5277054" y="633984"/>
                </a:cubicBezTo>
                <a:cubicBezTo>
                  <a:pt x="5277150" y="702659"/>
                  <a:pt x="5218000" y="949071"/>
                  <a:pt x="5158849" y="980027"/>
                </a:cubicBezTo>
                <a:cubicBezTo>
                  <a:pt x="5116654" y="1001173"/>
                  <a:pt x="5044835" y="1027938"/>
                  <a:pt x="4998353" y="1027938"/>
                </a:cubicBezTo>
                <a:cubicBezTo>
                  <a:pt x="4971588" y="1027938"/>
                  <a:pt x="4940632" y="1006792"/>
                  <a:pt x="4919486" y="991362"/>
                </a:cubicBezTo>
                <a:cubicBezTo>
                  <a:pt x="4918057" y="1006887"/>
                  <a:pt x="4916629" y="1022318"/>
                  <a:pt x="4916629" y="1037844"/>
                </a:cubicBezTo>
                <a:cubicBezTo>
                  <a:pt x="4916629" y="1098423"/>
                  <a:pt x="4941965" y="1198340"/>
                  <a:pt x="4941965" y="1213866"/>
                </a:cubicBezTo>
                <a:cubicBezTo>
                  <a:pt x="4979970" y="1216723"/>
                  <a:pt x="5030643" y="1236440"/>
                  <a:pt x="5040549" y="1250442"/>
                </a:cubicBezTo>
                <a:cubicBezTo>
                  <a:pt x="5043311" y="1253299"/>
                  <a:pt x="5046168" y="1258919"/>
                  <a:pt x="5046168" y="1265967"/>
                </a:cubicBezTo>
                <a:cubicBezTo>
                  <a:pt x="5046168" y="1275778"/>
                  <a:pt x="5040549" y="1287113"/>
                  <a:pt x="5026452" y="1289875"/>
                </a:cubicBezTo>
                <a:cubicBezTo>
                  <a:pt x="5022261" y="1292733"/>
                  <a:pt x="5015212" y="1292733"/>
                  <a:pt x="5008164" y="1292733"/>
                </a:cubicBezTo>
                <a:cubicBezTo>
                  <a:pt x="4995495" y="1292733"/>
                  <a:pt x="4978636" y="1289875"/>
                  <a:pt x="4970159" y="1288542"/>
                </a:cubicBezTo>
                <a:cubicBezTo>
                  <a:pt x="4961682" y="1285684"/>
                  <a:pt x="4946251" y="1285684"/>
                  <a:pt x="4926534" y="1285684"/>
                </a:cubicBezTo>
                <a:cubicBezTo>
                  <a:pt x="4871670" y="1285684"/>
                  <a:pt x="4782898" y="1291304"/>
                  <a:pt x="4733653" y="1291304"/>
                </a:cubicBezTo>
                <a:cubicBezTo>
                  <a:pt x="4725176" y="1291304"/>
                  <a:pt x="4718128" y="1291304"/>
                  <a:pt x="4712508" y="1291304"/>
                </a:cubicBezTo>
                <a:lnTo>
                  <a:pt x="4711079" y="1274445"/>
                </a:lnTo>
                <a:cubicBezTo>
                  <a:pt x="4715270" y="1263205"/>
                  <a:pt x="4743464" y="1249108"/>
                  <a:pt x="4743464" y="1249108"/>
                </a:cubicBezTo>
                <a:cubicBezTo>
                  <a:pt x="4737844" y="1249108"/>
                  <a:pt x="4736415" y="1237869"/>
                  <a:pt x="4736415" y="1230820"/>
                </a:cubicBezTo>
                <a:lnTo>
                  <a:pt x="4754704" y="1229392"/>
                </a:lnTo>
                <a:cubicBezTo>
                  <a:pt x="4806805" y="1166050"/>
                  <a:pt x="4808234" y="1025271"/>
                  <a:pt x="4808234" y="947833"/>
                </a:cubicBezTo>
                <a:cubicBezTo>
                  <a:pt x="4808234" y="885920"/>
                  <a:pt x="4806805" y="822483"/>
                  <a:pt x="4806805" y="760571"/>
                </a:cubicBezTo>
                <a:lnTo>
                  <a:pt x="4798328" y="776097"/>
                </a:lnTo>
                <a:cubicBezTo>
                  <a:pt x="4798328" y="740854"/>
                  <a:pt x="4799757" y="705707"/>
                  <a:pt x="4799757" y="670464"/>
                </a:cubicBezTo>
                <a:cubicBezTo>
                  <a:pt x="4799757" y="605695"/>
                  <a:pt x="4789946" y="542353"/>
                  <a:pt x="4778611" y="479012"/>
                </a:cubicBezTo>
                <a:cubicBezTo>
                  <a:pt x="4756037" y="487489"/>
                  <a:pt x="4739178" y="487489"/>
                  <a:pt x="4715270" y="487489"/>
                </a:cubicBezTo>
                <a:cubicBezTo>
                  <a:pt x="4701173" y="487489"/>
                  <a:pt x="4692696" y="474821"/>
                  <a:pt x="4692696" y="462153"/>
                </a:cubicBezTo>
                <a:cubicBezTo>
                  <a:pt x="4692696" y="425577"/>
                  <a:pt x="4822236" y="360807"/>
                  <a:pt x="4854621" y="342519"/>
                </a:cubicBezTo>
                <a:close/>
                <a:moveTo>
                  <a:pt x="5604830" y="334814"/>
                </a:moveTo>
                <a:cubicBezTo>
                  <a:pt x="5609353" y="335322"/>
                  <a:pt x="5613788" y="337566"/>
                  <a:pt x="5617193" y="342138"/>
                </a:cubicBezTo>
                <a:cubicBezTo>
                  <a:pt x="5718992" y="479012"/>
                  <a:pt x="5716152" y="648140"/>
                  <a:pt x="5659426" y="799213"/>
                </a:cubicBezTo>
                <a:lnTo>
                  <a:pt x="5626544" y="863880"/>
                </a:lnTo>
                <a:lnTo>
                  <a:pt x="5602238" y="887873"/>
                </a:lnTo>
                <a:lnTo>
                  <a:pt x="5594052" y="890960"/>
                </a:lnTo>
                <a:lnTo>
                  <a:pt x="5602400" y="833931"/>
                </a:lnTo>
                <a:lnTo>
                  <a:pt x="5624225" y="791527"/>
                </a:lnTo>
                <a:cubicBezTo>
                  <a:pt x="5678933" y="649527"/>
                  <a:pt x="5683773" y="491132"/>
                  <a:pt x="5587189" y="361188"/>
                </a:cubicBezTo>
                <a:cubicBezTo>
                  <a:pt x="5576902" y="347400"/>
                  <a:pt x="5591261" y="333291"/>
                  <a:pt x="5604830" y="334814"/>
                </a:cubicBezTo>
                <a:close/>
                <a:moveTo>
                  <a:pt x="3220226" y="329470"/>
                </a:moveTo>
                <a:cubicBezTo>
                  <a:pt x="3208987" y="329470"/>
                  <a:pt x="3193461" y="337947"/>
                  <a:pt x="3184984" y="343567"/>
                </a:cubicBezTo>
                <a:cubicBezTo>
                  <a:pt x="3194794" y="343567"/>
                  <a:pt x="3210320" y="342138"/>
                  <a:pt x="3225846" y="342138"/>
                </a:cubicBezTo>
                <a:cubicBezTo>
                  <a:pt x="3241372" y="342138"/>
                  <a:pt x="3255374" y="343567"/>
                  <a:pt x="3263851" y="346329"/>
                </a:cubicBezTo>
                <a:lnTo>
                  <a:pt x="3272328" y="342138"/>
                </a:lnTo>
                <a:lnTo>
                  <a:pt x="3304713" y="344995"/>
                </a:lnTo>
                <a:cubicBezTo>
                  <a:pt x="3304713" y="342138"/>
                  <a:pt x="3228703" y="329470"/>
                  <a:pt x="3220226" y="329470"/>
                </a:cubicBezTo>
                <a:close/>
                <a:moveTo>
                  <a:pt x="2074178" y="325279"/>
                </a:moveTo>
                <a:cubicBezTo>
                  <a:pt x="2123422" y="325279"/>
                  <a:pt x="2124851" y="328136"/>
                  <a:pt x="2124851" y="333756"/>
                </a:cubicBezTo>
                <a:cubicBezTo>
                  <a:pt x="2124851" y="336614"/>
                  <a:pt x="2124851" y="340805"/>
                  <a:pt x="2129042" y="344995"/>
                </a:cubicBezTo>
                <a:cubicBezTo>
                  <a:pt x="2131900" y="360521"/>
                  <a:pt x="2131900" y="374523"/>
                  <a:pt x="2131900" y="390049"/>
                </a:cubicBezTo>
                <a:cubicBezTo>
                  <a:pt x="2131900" y="405575"/>
                  <a:pt x="2130471" y="421005"/>
                  <a:pt x="2129042" y="435102"/>
                </a:cubicBezTo>
                <a:lnTo>
                  <a:pt x="2133233" y="450628"/>
                </a:lnTo>
                <a:cubicBezTo>
                  <a:pt x="2147330" y="419672"/>
                  <a:pt x="2174095" y="390049"/>
                  <a:pt x="2209242" y="388715"/>
                </a:cubicBezTo>
                <a:cubicBezTo>
                  <a:pt x="2220482" y="371856"/>
                  <a:pt x="2240199" y="368999"/>
                  <a:pt x="2258487" y="368999"/>
                </a:cubicBezTo>
                <a:cubicBezTo>
                  <a:pt x="2344402" y="368999"/>
                  <a:pt x="2345736" y="409861"/>
                  <a:pt x="2345736" y="481584"/>
                </a:cubicBezTo>
                <a:cubicBezTo>
                  <a:pt x="2345926" y="487204"/>
                  <a:pt x="2345926" y="491490"/>
                  <a:pt x="2345926" y="497110"/>
                </a:cubicBezTo>
                <a:cubicBezTo>
                  <a:pt x="2345926" y="512636"/>
                  <a:pt x="2343069" y="529495"/>
                  <a:pt x="2324781" y="533686"/>
                </a:cubicBezTo>
                <a:cubicBezTo>
                  <a:pt x="2310684" y="560451"/>
                  <a:pt x="2295253" y="563213"/>
                  <a:pt x="2272679" y="563213"/>
                </a:cubicBezTo>
                <a:cubicBezTo>
                  <a:pt x="2267059" y="563213"/>
                  <a:pt x="2261439" y="563213"/>
                  <a:pt x="2254391" y="563213"/>
                </a:cubicBezTo>
                <a:cubicBezTo>
                  <a:pt x="2199527" y="563213"/>
                  <a:pt x="2206480" y="509683"/>
                  <a:pt x="2200860" y="471678"/>
                </a:cubicBezTo>
                <a:cubicBezTo>
                  <a:pt x="2161427" y="495586"/>
                  <a:pt x="2148759" y="565976"/>
                  <a:pt x="2117802" y="603980"/>
                </a:cubicBezTo>
                <a:lnTo>
                  <a:pt x="2117802" y="625126"/>
                </a:lnTo>
                <a:cubicBezTo>
                  <a:pt x="2117802" y="711041"/>
                  <a:pt x="2110754" y="803910"/>
                  <a:pt x="2110754" y="889826"/>
                </a:cubicBezTo>
                <a:cubicBezTo>
                  <a:pt x="2110754" y="913733"/>
                  <a:pt x="2116374" y="927830"/>
                  <a:pt x="2120565" y="950405"/>
                </a:cubicBezTo>
                <a:cubicBezTo>
                  <a:pt x="2141710" y="954596"/>
                  <a:pt x="2207814" y="968693"/>
                  <a:pt x="2224768" y="981361"/>
                </a:cubicBezTo>
                <a:cubicBezTo>
                  <a:pt x="2228959" y="989838"/>
                  <a:pt x="2243056" y="1016603"/>
                  <a:pt x="2243056" y="1024985"/>
                </a:cubicBezTo>
                <a:cubicBezTo>
                  <a:pt x="2240199" y="1037654"/>
                  <a:pt x="2230388" y="1040511"/>
                  <a:pt x="2219148" y="1040511"/>
                </a:cubicBezTo>
                <a:cubicBezTo>
                  <a:pt x="2213529" y="1040511"/>
                  <a:pt x="2207909" y="1039082"/>
                  <a:pt x="2202289" y="1039082"/>
                </a:cubicBezTo>
                <a:cubicBezTo>
                  <a:pt x="2160093" y="1039082"/>
                  <a:pt x="2120660" y="1027843"/>
                  <a:pt x="2079798" y="1023557"/>
                </a:cubicBezTo>
                <a:cubicBezTo>
                  <a:pt x="2026267" y="1019366"/>
                  <a:pt x="1969975" y="1020699"/>
                  <a:pt x="1915110" y="1017937"/>
                </a:cubicBezTo>
                <a:cubicBezTo>
                  <a:pt x="1915110" y="1005269"/>
                  <a:pt x="1910919" y="1008126"/>
                  <a:pt x="1898251" y="1003840"/>
                </a:cubicBezTo>
                <a:cubicBezTo>
                  <a:pt x="1908062" y="999649"/>
                  <a:pt x="1910919" y="998220"/>
                  <a:pt x="1910919" y="996791"/>
                </a:cubicBezTo>
                <a:cubicBezTo>
                  <a:pt x="1910919" y="995363"/>
                  <a:pt x="1909491" y="995363"/>
                  <a:pt x="1909491" y="992600"/>
                </a:cubicBezTo>
                <a:cubicBezTo>
                  <a:pt x="1909491" y="965835"/>
                  <a:pt x="1944733" y="958787"/>
                  <a:pt x="1965783" y="956024"/>
                </a:cubicBezTo>
                <a:cubicBezTo>
                  <a:pt x="1964355" y="950405"/>
                  <a:pt x="1964355" y="941927"/>
                  <a:pt x="1964355" y="933450"/>
                </a:cubicBezTo>
                <a:cubicBezTo>
                  <a:pt x="1964355" y="908114"/>
                  <a:pt x="1968546" y="875729"/>
                  <a:pt x="1968546" y="857441"/>
                </a:cubicBezTo>
                <a:cubicBezTo>
                  <a:pt x="1968546" y="749046"/>
                  <a:pt x="1984071" y="506825"/>
                  <a:pt x="1984071" y="506825"/>
                </a:cubicBezTo>
                <a:cubicBezTo>
                  <a:pt x="1984071" y="506825"/>
                  <a:pt x="1965783" y="513874"/>
                  <a:pt x="1944638" y="513874"/>
                </a:cubicBezTo>
                <a:cubicBezTo>
                  <a:pt x="1920730" y="513874"/>
                  <a:pt x="1895394" y="504063"/>
                  <a:pt x="1895394" y="463201"/>
                </a:cubicBezTo>
                <a:cubicBezTo>
                  <a:pt x="1895394" y="433673"/>
                  <a:pt x="1950258" y="425196"/>
                  <a:pt x="1984071" y="425196"/>
                </a:cubicBezTo>
                <a:cubicBezTo>
                  <a:pt x="1992549" y="425196"/>
                  <a:pt x="1999597" y="425196"/>
                  <a:pt x="2003788" y="426625"/>
                </a:cubicBezTo>
                <a:cubicBezTo>
                  <a:pt x="2041793" y="409765"/>
                  <a:pt x="2068558" y="381572"/>
                  <a:pt x="2074178" y="339376"/>
                </a:cubicBezTo>
                <a:lnTo>
                  <a:pt x="2069987" y="332327"/>
                </a:lnTo>
                <a:cubicBezTo>
                  <a:pt x="2069987" y="332327"/>
                  <a:pt x="2074178" y="332327"/>
                  <a:pt x="2074178" y="325279"/>
                </a:cubicBezTo>
                <a:close/>
                <a:moveTo>
                  <a:pt x="3228513" y="324136"/>
                </a:moveTo>
                <a:cubicBezTo>
                  <a:pt x="3314428" y="324136"/>
                  <a:pt x="3465019" y="364998"/>
                  <a:pt x="3465019" y="473392"/>
                </a:cubicBezTo>
                <a:cubicBezTo>
                  <a:pt x="3465019" y="543782"/>
                  <a:pt x="3427014" y="569119"/>
                  <a:pt x="3363673" y="569119"/>
                </a:cubicBezTo>
                <a:cubicBezTo>
                  <a:pt x="3331288" y="569119"/>
                  <a:pt x="3318619" y="539591"/>
                  <a:pt x="3318619" y="511397"/>
                </a:cubicBezTo>
                <a:cubicBezTo>
                  <a:pt x="3318619" y="490252"/>
                  <a:pt x="3322810" y="466344"/>
                  <a:pt x="3341194" y="453676"/>
                </a:cubicBezTo>
                <a:cubicBezTo>
                  <a:pt x="3313000" y="431101"/>
                  <a:pt x="3291949" y="400145"/>
                  <a:pt x="3252516" y="400145"/>
                </a:cubicBezTo>
                <a:cubicBezTo>
                  <a:pt x="3224322" y="400145"/>
                  <a:pt x="3142693" y="435388"/>
                  <a:pt x="3142693" y="467678"/>
                </a:cubicBezTo>
                <a:cubicBezTo>
                  <a:pt x="3142693" y="595789"/>
                  <a:pt x="3472163" y="587312"/>
                  <a:pt x="3472163" y="892874"/>
                </a:cubicBezTo>
                <a:cubicBezTo>
                  <a:pt x="3472258" y="915257"/>
                  <a:pt x="3458161" y="937736"/>
                  <a:pt x="3434253" y="942023"/>
                </a:cubicBezTo>
                <a:cubicBezTo>
                  <a:pt x="3407488" y="996887"/>
                  <a:pt x="3306142" y="1027938"/>
                  <a:pt x="3244229" y="1027938"/>
                </a:cubicBezTo>
                <a:cubicBezTo>
                  <a:pt x="3240038" y="1027938"/>
                  <a:pt x="3237181" y="1027938"/>
                  <a:pt x="3232990" y="1027938"/>
                </a:cubicBezTo>
                <a:cubicBezTo>
                  <a:pt x="3218893" y="1033558"/>
                  <a:pt x="3207653" y="1034987"/>
                  <a:pt x="3194985" y="1034987"/>
                </a:cubicBezTo>
                <a:cubicBezTo>
                  <a:pt x="3175268" y="1034987"/>
                  <a:pt x="3155551" y="1030796"/>
                  <a:pt x="3131644" y="1030796"/>
                </a:cubicBezTo>
                <a:cubicBezTo>
                  <a:pt x="3083733" y="1030796"/>
                  <a:pt x="3045728" y="954786"/>
                  <a:pt x="3045728" y="911162"/>
                </a:cubicBezTo>
                <a:cubicBezTo>
                  <a:pt x="3045728" y="908304"/>
                  <a:pt x="3045728" y="905542"/>
                  <a:pt x="3045728" y="904113"/>
                </a:cubicBezTo>
                <a:cubicBezTo>
                  <a:pt x="3044299" y="887254"/>
                  <a:pt x="3038680" y="875919"/>
                  <a:pt x="3038680" y="854869"/>
                </a:cubicBezTo>
                <a:cubicBezTo>
                  <a:pt x="3038680" y="846392"/>
                  <a:pt x="3040108" y="835152"/>
                  <a:pt x="3042871" y="821055"/>
                </a:cubicBezTo>
                <a:cubicBezTo>
                  <a:pt x="3054110" y="787241"/>
                  <a:pt x="3089353" y="785812"/>
                  <a:pt x="3118880" y="785812"/>
                </a:cubicBezTo>
                <a:cubicBezTo>
                  <a:pt x="3121642" y="785812"/>
                  <a:pt x="3123071" y="785812"/>
                  <a:pt x="3125929" y="785812"/>
                </a:cubicBezTo>
                <a:cubicBezTo>
                  <a:pt x="3161171" y="785812"/>
                  <a:pt x="3189270" y="797052"/>
                  <a:pt x="3189270" y="837914"/>
                </a:cubicBezTo>
                <a:cubicBezTo>
                  <a:pt x="3189270" y="902684"/>
                  <a:pt x="3169553" y="915352"/>
                  <a:pt x="3108974" y="915352"/>
                </a:cubicBezTo>
                <a:cubicBezTo>
                  <a:pt x="3135740" y="971645"/>
                  <a:pt x="3186413" y="980123"/>
                  <a:pt x="3246991" y="980123"/>
                </a:cubicBezTo>
                <a:cubicBezTo>
                  <a:pt x="3293474" y="980123"/>
                  <a:pt x="3330049" y="926592"/>
                  <a:pt x="3330049" y="884396"/>
                </a:cubicBezTo>
                <a:cubicBezTo>
                  <a:pt x="3330049" y="825246"/>
                  <a:pt x="3293474" y="776002"/>
                  <a:pt x="3252611" y="735139"/>
                </a:cubicBezTo>
                <a:cubicBezTo>
                  <a:pt x="3156885" y="698564"/>
                  <a:pt x="3108974" y="680276"/>
                  <a:pt x="3082209" y="647891"/>
                </a:cubicBezTo>
                <a:cubicBezTo>
                  <a:pt x="3054015" y="614077"/>
                  <a:pt x="3052682" y="561975"/>
                  <a:pt x="3041347" y="453581"/>
                </a:cubicBezTo>
                <a:lnTo>
                  <a:pt x="3051157" y="466249"/>
                </a:lnTo>
                <a:cubicBezTo>
                  <a:pt x="3054015" y="411385"/>
                  <a:pt x="3082114" y="371951"/>
                  <a:pt x="3134215" y="353663"/>
                </a:cubicBezTo>
                <a:cubicBezTo>
                  <a:pt x="3169458" y="325469"/>
                  <a:pt x="3184889" y="324136"/>
                  <a:pt x="3228513" y="324136"/>
                </a:cubicBezTo>
                <a:close/>
                <a:moveTo>
                  <a:pt x="3615799" y="295751"/>
                </a:moveTo>
                <a:lnTo>
                  <a:pt x="3618657" y="606933"/>
                </a:lnTo>
                <a:cubicBezTo>
                  <a:pt x="3624277" y="598456"/>
                  <a:pt x="3625705" y="561880"/>
                  <a:pt x="3625705" y="518255"/>
                </a:cubicBezTo>
                <a:cubicBezTo>
                  <a:pt x="3625705" y="463391"/>
                  <a:pt x="3622848" y="395764"/>
                  <a:pt x="3622848" y="356330"/>
                </a:cubicBezTo>
                <a:cubicBezTo>
                  <a:pt x="3622848" y="337947"/>
                  <a:pt x="3617228" y="315468"/>
                  <a:pt x="3615799" y="295751"/>
                </a:cubicBezTo>
                <a:close/>
                <a:moveTo>
                  <a:pt x="477598" y="259175"/>
                </a:moveTo>
                <a:cubicBezTo>
                  <a:pt x="505792" y="407003"/>
                  <a:pt x="578944" y="549211"/>
                  <a:pt x="633904" y="687133"/>
                </a:cubicBezTo>
                <a:cubicBezTo>
                  <a:pt x="652192" y="735044"/>
                  <a:pt x="667716" y="784288"/>
                  <a:pt x="686006" y="832104"/>
                </a:cubicBezTo>
                <a:cubicBezTo>
                  <a:pt x="677528" y="718090"/>
                  <a:pt x="615616" y="619601"/>
                  <a:pt x="569134" y="516826"/>
                </a:cubicBezTo>
                <a:cubicBezTo>
                  <a:pt x="536749" y="445008"/>
                  <a:pt x="514270" y="367570"/>
                  <a:pt x="497314" y="290131"/>
                </a:cubicBezTo>
                <a:close/>
                <a:moveTo>
                  <a:pt x="366345" y="180308"/>
                </a:moveTo>
                <a:cubicBezTo>
                  <a:pt x="376157" y="185928"/>
                  <a:pt x="388921" y="192976"/>
                  <a:pt x="400160" y="192976"/>
                </a:cubicBezTo>
                <a:lnTo>
                  <a:pt x="414257" y="192976"/>
                </a:lnTo>
                <a:cubicBezTo>
                  <a:pt x="408636" y="188785"/>
                  <a:pt x="404351" y="184499"/>
                  <a:pt x="398730" y="181737"/>
                </a:cubicBezTo>
                <a:cubicBezTo>
                  <a:pt x="388921" y="181737"/>
                  <a:pt x="377586" y="181737"/>
                  <a:pt x="366345" y="180308"/>
                </a:cubicBezTo>
                <a:close/>
                <a:moveTo>
                  <a:pt x="1340563" y="171831"/>
                </a:moveTo>
                <a:lnTo>
                  <a:pt x="1320942" y="174688"/>
                </a:lnTo>
                <a:lnTo>
                  <a:pt x="1305416" y="205645"/>
                </a:lnTo>
                <a:cubicBezTo>
                  <a:pt x="1313893" y="204216"/>
                  <a:pt x="1322275" y="202787"/>
                  <a:pt x="1329324" y="197167"/>
                </a:cubicBezTo>
                <a:close/>
                <a:moveTo>
                  <a:pt x="1106914" y="166211"/>
                </a:moveTo>
                <a:cubicBezTo>
                  <a:pt x="1104057" y="170402"/>
                  <a:pt x="1101294" y="176022"/>
                  <a:pt x="1099866" y="180308"/>
                </a:cubicBezTo>
                <a:cubicBezTo>
                  <a:pt x="1099866" y="195834"/>
                  <a:pt x="1115392" y="212693"/>
                  <a:pt x="1132252" y="212693"/>
                </a:cubicBezTo>
                <a:cubicBezTo>
                  <a:pt x="1146348" y="212693"/>
                  <a:pt x="1167494" y="205645"/>
                  <a:pt x="1182924" y="201453"/>
                </a:cubicBezTo>
                <a:cubicBezTo>
                  <a:pt x="1159016" y="188785"/>
                  <a:pt x="1128060" y="181737"/>
                  <a:pt x="1106914" y="166211"/>
                </a:cubicBezTo>
                <a:close/>
                <a:moveTo>
                  <a:pt x="549416" y="160591"/>
                </a:moveTo>
                <a:lnTo>
                  <a:pt x="577611" y="173260"/>
                </a:lnTo>
                <a:lnTo>
                  <a:pt x="600090" y="167640"/>
                </a:lnTo>
                <a:close/>
                <a:moveTo>
                  <a:pt x="479027" y="125444"/>
                </a:moveTo>
                <a:cubicBezTo>
                  <a:pt x="464930" y="125444"/>
                  <a:pt x="452261" y="126873"/>
                  <a:pt x="439593" y="129635"/>
                </a:cubicBezTo>
                <a:lnTo>
                  <a:pt x="560657" y="133826"/>
                </a:lnTo>
                <a:cubicBezTo>
                  <a:pt x="533891" y="128206"/>
                  <a:pt x="505792" y="125444"/>
                  <a:pt x="479027" y="125444"/>
                </a:cubicBezTo>
                <a:close/>
                <a:moveTo>
                  <a:pt x="483122" y="112776"/>
                </a:moveTo>
                <a:cubicBezTo>
                  <a:pt x="533795" y="112776"/>
                  <a:pt x="638000" y="115633"/>
                  <a:pt x="663335" y="169069"/>
                </a:cubicBezTo>
                <a:cubicBezTo>
                  <a:pt x="638000" y="178879"/>
                  <a:pt x="612663" y="184594"/>
                  <a:pt x="585898" y="190214"/>
                </a:cubicBezTo>
                <a:cubicBezTo>
                  <a:pt x="680195" y="359188"/>
                  <a:pt x="739346" y="546449"/>
                  <a:pt x="760491" y="739330"/>
                </a:cubicBezTo>
                <a:cubicBezTo>
                  <a:pt x="812592" y="645033"/>
                  <a:pt x="832308" y="504253"/>
                  <a:pt x="916795" y="432435"/>
                </a:cubicBezTo>
                <a:lnTo>
                  <a:pt x="949181" y="432435"/>
                </a:lnTo>
                <a:cubicBezTo>
                  <a:pt x="956229" y="538067"/>
                  <a:pt x="1022429" y="623887"/>
                  <a:pt x="1063195" y="716851"/>
                </a:cubicBezTo>
                <a:cubicBezTo>
                  <a:pt x="1088532" y="671798"/>
                  <a:pt x="1095581" y="630936"/>
                  <a:pt x="1104057" y="581692"/>
                </a:cubicBezTo>
                <a:cubicBezTo>
                  <a:pt x="1111106" y="546449"/>
                  <a:pt x="1123773" y="515493"/>
                  <a:pt x="1132252" y="481774"/>
                </a:cubicBezTo>
                <a:cubicBezTo>
                  <a:pt x="1156160" y="394525"/>
                  <a:pt x="1153397" y="307181"/>
                  <a:pt x="1188544" y="219932"/>
                </a:cubicBezTo>
                <a:cubicBezTo>
                  <a:pt x="1170256" y="225552"/>
                  <a:pt x="1153301" y="225552"/>
                  <a:pt x="1135013" y="225552"/>
                </a:cubicBezTo>
                <a:cubicBezTo>
                  <a:pt x="1127964" y="225552"/>
                  <a:pt x="1120917" y="225552"/>
                  <a:pt x="1113868" y="225552"/>
                </a:cubicBezTo>
                <a:cubicBezTo>
                  <a:pt x="1087102" y="225552"/>
                  <a:pt x="1064624" y="210026"/>
                  <a:pt x="1064624" y="180499"/>
                </a:cubicBezTo>
                <a:cubicBezTo>
                  <a:pt x="1064624" y="153733"/>
                  <a:pt x="1091390" y="143923"/>
                  <a:pt x="1113868" y="143923"/>
                </a:cubicBezTo>
                <a:cubicBezTo>
                  <a:pt x="1116726" y="143923"/>
                  <a:pt x="1119488" y="143923"/>
                  <a:pt x="1122346" y="143923"/>
                </a:cubicBezTo>
                <a:cubicBezTo>
                  <a:pt x="1106820" y="141065"/>
                  <a:pt x="1109677" y="136874"/>
                  <a:pt x="1106820" y="131254"/>
                </a:cubicBezTo>
                <a:lnTo>
                  <a:pt x="1156063" y="131254"/>
                </a:lnTo>
                <a:cubicBezTo>
                  <a:pt x="1215215" y="131254"/>
                  <a:pt x="1272936" y="131254"/>
                  <a:pt x="1332086" y="134112"/>
                </a:cubicBezTo>
                <a:lnTo>
                  <a:pt x="1329228" y="143923"/>
                </a:lnTo>
                <a:cubicBezTo>
                  <a:pt x="1332086" y="143923"/>
                  <a:pt x="1339039" y="141065"/>
                  <a:pt x="1358755" y="138303"/>
                </a:cubicBezTo>
                <a:lnTo>
                  <a:pt x="1360184" y="146780"/>
                </a:lnTo>
                <a:lnTo>
                  <a:pt x="1403810" y="149638"/>
                </a:lnTo>
                <a:cubicBezTo>
                  <a:pt x="1403999" y="166211"/>
                  <a:pt x="1395523" y="164782"/>
                  <a:pt x="1384282" y="167640"/>
                </a:cubicBezTo>
                <a:cubicBezTo>
                  <a:pt x="1349040" y="200025"/>
                  <a:pt x="1392761" y="218313"/>
                  <a:pt x="1299796" y="218313"/>
                </a:cubicBezTo>
                <a:cubicBezTo>
                  <a:pt x="1258933" y="305562"/>
                  <a:pt x="1233598" y="398526"/>
                  <a:pt x="1222357" y="494252"/>
                </a:cubicBezTo>
                <a:lnTo>
                  <a:pt x="1189972" y="497110"/>
                </a:lnTo>
                <a:cubicBezTo>
                  <a:pt x="1151969" y="661797"/>
                  <a:pt x="1125203" y="843439"/>
                  <a:pt x="1049194" y="995553"/>
                </a:cubicBezTo>
                <a:lnTo>
                  <a:pt x="1039383" y="995553"/>
                </a:lnTo>
                <a:cubicBezTo>
                  <a:pt x="1033763" y="1008221"/>
                  <a:pt x="1028144" y="1020889"/>
                  <a:pt x="1021094" y="1032129"/>
                </a:cubicBezTo>
                <a:lnTo>
                  <a:pt x="988710" y="1032129"/>
                </a:lnTo>
                <a:cubicBezTo>
                  <a:pt x="963374" y="978598"/>
                  <a:pt x="961945" y="918115"/>
                  <a:pt x="947848" y="860393"/>
                </a:cubicBezTo>
                <a:cubicBezTo>
                  <a:pt x="932322" y="794194"/>
                  <a:pt x="887269" y="726662"/>
                  <a:pt x="857740" y="664654"/>
                </a:cubicBezTo>
                <a:cubicBezTo>
                  <a:pt x="816878" y="750570"/>
                  <a:pt x="771826" y="937831"/>
                  <a:pt x="771826" y="937831"/>
                </a:cubicBezTo>
                <a:cubicBezTo>
                  <a:pt x="768968" y="967359"/>
                  <a:pt x="759157" y="994124"/>
                  <a:pt x="754967" y="1023747"/>
                </a:cubicBezTo>
                <a:lnTo>
                  <a:pt x="721153" y="1023747"/>
                </a:lnTo>
                <a:cubicBezTo>
                  <a:pt x="711341" y="992791"/>
                  <a:pt x="698674" y="954786"/>
                  <a:pt x="676100" y="932212"/>
                </a:cubicBezTo>
                <a:lnTo>
                  <a:pt x="685910" y="932212"/>
                </a:lnTo>
                <a:lnTo>
                  <a:pt x="678862" y="911066"/>
                </a:lnTo>
                <a:cubicBezTo>
                  <a:pt x="654954" y="896969"/>
                  <a:pt x="636666" y="809720"/>
                  <a:pt x="628188" y="782955"/>
                </a:cubicBezTo>
                <a:cubicBezTo>
                  <a:pt x="563418" y="588645"/>
                  <a:pt x="456452" y="408432"/>
                  <a:pt x="424067" y="205740"/>
                </a:cubicBezTo>
                <a:cubicBezTo>
                  <a:pt x="418448" y="205740"/>
                  <a:pt x="414162" y="205740"/>
                  <a:pt x="408542" y="205740"/>
                </a:cubicBezTo>
                <a:cubicBezTo>
                  <a:pt x="398730" y="205740"/>
                  <a:pt x="388824" y="205740"/>
                  <a:pt x="379015" y="205740"/>
                </a:cubicBezTo>
                <a:cubicBezTo>
                  <a:pt x="346630" y="205740"/>
                  <a:pt x="321292" y="181832"/>
                  <a:pt x="300148" y="162115"/>
                </a:cubicBezTo>
                <a:lnTo>
                  <a:pt x="329674" y="160687"/>
                </a:lnTo>
                <a:lnTo>
                  <a:pt x="329674" y="152209"/>
                </a:lnTo>
                <a:lnTo>
                  <a:pt x="346533" y="152209"/>
                </a:lnTo>
                <a:cubicBezTo>
                  <a:pt x="371871" y="116967"/>
                  <a:pt x="443689" y="112776"/>
                  <a:pt x="483122" y="112776"/>
                </a:cubicBezTo>
                <a:close/>
                <a:moveTo>
                  <a:pt x="3511691" y="104298"/>
                </a:moveTo>
                <a:lnTo>
                  <a:pt x="3508833" y="108490"/>
                </a:lnTo>
                <a:cubicBezTo>
                  <a:pt x="3510262" y="108490"/>
                  <a:pt x="3552458" y="108490"/>
                  <a:pt x="3565126" y="112681"/>
                </a:cubicBezTo>
                <a:lnTo>
                  <a:pt x="3562364" y="104298"/>
                </a:lnTo>
                <a:cubicBezTo>
                  <a:pt x="3553887" y="105727"/>
                  <a:pt x="3545505" y="105727"/>
                  <a:pt x="3537027" y="105727"/>
                </a:cubicBezTo>
                <a:cubicBezTo>
                  <a:pt x="3528550" y="105727"/>
                  <a:pt x="3520168" y="105727"/>
                  <a:pt x="3511691" y="104298"/>
                </a:cubicBezTo>
                <a:close/>
                <a:moveTo>
                  <a:pt x="2542998" y="98679"/>
                </a:moveTo>
                <a:cubicBezTo>
                  <a:pt x="2542998" y="128206"/>
                  <a:pt x="2554238" y="257746"/>
                  <a:pt x="2554238" y="287369"/>
                </a:cubicBezTo>
                <a:cubicBezTo>
                  <a:pt x="2554238" y="257841"/>
                  <a:pt x="2555667" y="129730"/>
                  <a:pt x="2558429" y="100107"/>
                </a:cubicBezTo>
                <a:close/>
                <a:moveTo>
                  <a:pt x="3636945" y="84582"/>
                </a:moveTo>
                <a:lnTo>
                  <a:pt x="3632754" y="87439"/>
                </a:lnTo>
                <a:cubicBezTo>
                  <a:pt x="3643993" y="157829"/>
                  <a:pt x="3651042" y="229648"/>
                  <a:pt x="3653899" y="300037"/>
                </a:cubicBezTo>
                <a:cubicBezTo>
                  <a:pt x="3653804" y="228219"/>
                  <a:pt x="3651042" y="154972"/>
                  <a:pt x="3636945" y="84582"/>
                </a:cubicBezTo>
                <a:close/>
                <a:moveTo>
                  <a:pt x="2585480" y="42386"/>
                </a:moveTo>
                <a:lnTo>
                  <a:pt x="2603768" y="42386"/>
                </a:lnTo>
                <a:cubicBezTo>
                  <a:pt x="2602339" y="46577"/>
                  <a:pt x="2600911" y="50863"/>
                  <a:pt x="2599577" y="56483"/>
                </a:cubicBezTo>
                <a:cubicBezTo>
                  <a:pt x="2596719" y="72009"/>
                  <a:pt x="2596719" y="88868"/>
                  <a:pt x="2596719" y="105727"/>
                </a:cubicBezTo>
                <a:cubicBezTo>
                  <a:pt x="2596719" y="131064"/>
                  <a:pt x="2598148" y="159257"/>
                  <a:pt x="2598148" y="184594"/>
                </a:cubicBezTo>
                <a:cubicBezTo>
                  <a:pt x="2598148" y="191643"/>
                  <a:pt x="2598148" y="198691"/>
                  <a:pt x="2598148" y="204311"/>
                </a:cubicBezTo>
                <a:cubicBezTo>
                  <a:pt x="2596719" y="308514"/>
                  <a:pt x="2591100" y="412718"/>
                  <a:pt x="2584051" y="516826"/>
                </a:cubicBezTo>
                <a:cubicBezTo>
                  <a:pt x="2582622" y="549211"/>
                  <a:pt x="2578431" y="580167"/>
                  <a:pt x="2578431" y="612552"/>
                </a:cubicBezTo>
                <a:cubicBezTo>
                  <a:pt x="2578431" y="618172"/>
                  <a:pt x="2578431" y="625221"/>
                  <a:pt x="2578431" y="630840"/>
                </a:cubicBezTo>
                <a:lnTo>
                  <a:pt x="2579860" y="651986"/>
                </a:lnTo>
                <a:cubicBezTo>
                  <a:pt x="2634724" y="604075"/>
                  <a:pt x="2696732" y="561879"/>
                  <a:pt x="2744547" y="507015"/>
                </a:cubicBezTo>
                <a:cubicBezTo>
                  <a:pt x="2764264" y="483108"/>
                  <a:pt x="2781123" y="456342"/>
                  <a:pt x="2805127" y="436626"/>
                </a:cubicBezTo>
                <a:cubicBezTo>
                  <a:pt x="2788267" y="435197"/>
                  <a:pt x="2700923" y="426815"/>
                  <a:pt x="2700923" y="402812"/>
                </a:cubicBezTo>
                <a:cubicBezTo>
                  <a:pt x="2700923" y="399954"/>
                  <a:pt x="2700923" y="397192"/>
                  <a:pt x="2700923" y="395763"/>
                </a:cubicBezTo>
                <a:cubicBezTo>
                  <a:pt x="2700923" y="385952"/>
                  <a:pt x="2702352" y="387286"/>
                  <a:pt x="2713591" y="376047"/>
                </a:cubicBezTo>
                <a:cubicBezTo>
                  <a:pt x="2733308" y="376047"/>
                  <a:pt x="2755787" y="374618"/>
                  <a:pt x="2778361" y="374618"/>
                </a:cubicBezTo>
                <a:cubicBezTo>
                  <a:pt x="2845894" y="374618"/>
                  <a:pt x="2919141" y="378809"/>
                  <a:pt x="2961337" y="384429"/>
                </a:cubicBezTo>
                <a:cubicBezTo>
                  <a:pt x="2982482" y="399954"/>
                  <a:pt x="2986673" y="404145"/>
                  <a:pt x="2986673" y="409765"/>
                </a:cubicBezTo>
                <a:cubicBezTo>
                  <a:pt x="2986673" y="412623"/>
                  <a:pt x="2986673" y="413956"/>
                  <a:pt x="2985244" y="418242"/>
                </a:cubicBezTo>
                <a:cubicBezTo>
                  <a:pt x="2968385" y="428053"/>
                  <a:pt x="2919045" y="435101"/>
                  <a:pt x="2899329" y="437959"/>
                </a:cubicBezTo>
                <a:lnTo>
                  <a:pt x="2881041" y="450627"/>
                </a:lnTo>
                <a:cubicBezTo>
                  <a:pt x="2879612" y="475964"/>
                  <a:pt x="2767027" y="559022"/>
                  <a:pt x="2741690" y="581596"/>
                </a:cubicBezTo>
                <a:cubicBezTo>
                  <a:pt x="2838845" y="666083"/>
                  <a:pt x="2899424" y="861726"/>
                  <a:pt x="2989530" y="971550"/>
                </a:cubicBezTo>
                <a:lnTo>
                  <a:pt x="2983911" y="971550"/>
                </a:lnTo>
                <a:lnTo>
                  <a:pt x="2982482" y="975741"/>
                </a:lnTo>
                <a:cubicBezTo>
                  <a:pt x="2985339" y="975741"/>
                  <a:pt x="2992293" y="972883"/>
                  <a:pt x="2996579" y="972883"/>
                </a:cubicBezTo>
                <a:cubicBezTo>
                  <a:pt x="3017724" y="972883"/>
                  <a:pt x="3047252" y="974312"/>
                  <a:pt x="3047252" y="998220"/>
                </a:cubicBezTo>
                <a:cubicBezTo>
                  <a:pt x="3047062" y="1019460"/>
                  <a:pt x="3010486" y="1022223"/>
                  <a:pt x="2983720" y="1022223"/>
                </a:cubicBezTo>
                <a:cubicBezTo>
                  <a:pt x="2973909" y="1022223"/>
                  <a:pt x="2965432" y="1022223"/>
                  <a:pt x="2959812" y="1022223"/>
                </a:cubicBezTo>
                <a:cubicBezTo>
                  <a:pt x="2950002" y="1022223"/>
                  <a:pt x="2927428" y="1022223"/>
                  <a:pt x="2900662" y="1022223"/>
                </a:cubicBezTo>
                <a:cubicBezTo>
                  <a:pt x="2840083" y="1022223"/>
                  <a:pt x="2757025" y="1019365"/>
                  <a:pt x="2757025" y="996886"/>
                </a:cubicBezTo>
                <a:cubicBezTo>
                  <a:pt x="2757025" y="975741"/>
                  <a:pt x="2820366" y="972978"/>
                  <a:pt x="2834463" y="972978"/>
                </a:cubicBezTo>
                <a:cubicBezTo>
                  <a:pt x="2797887" y="937736"/>
                  <a:pt x="2786553" y="888491"/>
                  <a:pt x="2762645" y="844867"/>
                </a:cubicBezTo>
                <a:cubicBezTo>
                  <a:pt x="2727403" y="778668"/>
                  <a:pt x="2682349" y="732186"/>
                  <a:pt x="2666919" y="654843"/>
                </a:cubicBezTo>
                <a:cubicBezTo>
                  <a:pt x="2644440" y="680180"/>
                  <a:pt x="2621865" y="705516"/>
                  <a:pt x="2596529" y="728091"/>
                </a:cubicBezTo>
                <a:lnTo>
                  <a:pt x="2609197" y="747807"/>
                </a:lnTo>
                <a:lnTo>
                  <a:pt x="2592338" y="747807"/>
                </a:lnTo>
                <a:cubicBezTo>
                  <a:pt x="2590909" y="784383"/>
                  <a:pt x="2585289" y="821055"/>
                  <a:pt x="2585289" y="857631"/>
                </a:cubicBezTo>
                <a:cubicBezTo>
                  <a:pt x="2585289" y="894207"/>
                  <a:pt x="2585289" y="932211"/>
                  <a:pt x="2593767" y="968883"/>
                </a:cubicBezTo>
                <a:lnTo>
                  <a:pt x="2627580" y="968883"/>
                </a:lnTo>
                <a:cubicBezTo>
                  <a:pt x="2631771" y="968883"/>
                  <a:pt x="2686731" y="975931"/>
                  <a:pt x="2686731" y="985742"/>
                </a:cubicBezTo>
                <a:cubicBezTo>
                  <a:pt x="2686731" y="987171"/>
                  <a:pt x="2683969" y="989933"/>
                  <a:pt x="2679682" y="992790"/>
                </a:cubicBezTo>
                <a:lnTo>
                  <a:pt x="2679682" y="1005459"/>
                </a:lnTo>
                <a:lnTo>
                  <a:pt x="2657108" y="1005459"/>
                </a:lnTo>
                <a:lnTo>
                  <a:pt x="2657108" y="1019556"/>
                </a:lnTo>
                <a:lnTo>
                  <a:pt x="2396599" y="1019556"/>
                </a:lnTo>
                <a:lnTo>
                  <a:pt x="2402219" y="1011078"/>
                </a:lnTo>
                <a:lnTo>
                  <a:pt x="2402219" y="1005459"/>
                </a:lnTo>
                <a:lnTo>
                  <a:pt x="2388122" y="989933"/>
                </a:lnTo>
                <a:cubicBezTo>
                  <a:pt x="2388122" y="968787"/>
                  <a:pt x="2440224" y="963168"/>
                  <a:pt x="2455749" y="963168"/>
                </a:cubicBezTo>
                <a:lnTo>
                  <a:pt x="2458607" y="968787"/>
                </a:lnTo>
                <a:cubicBezTo>
                  <a:pt x="2465655" y="939260"/>
                  <a:pt x="2467084" y="909637"/>
                  <a:pt x="2467084" y="880110"/>
                </a:cubicBezTo>
                <a:cubicBezTo>
                  <a:pt x="2467084" y="826579"/>
                  <a:pt x="2461464" y="773144"/>
                  <a:pt x="2461464" y="719613"/>
                </a:cubicBezTo>
                <a:cubicBezTo>
                  <a:pt x="2461464" y="654843"/>
                  <a:pt x="2476990" y="590073"/>
                  <a:pt x="2476990" y="525303"/>
                </a:cubicBezTo>
                <a:cubicBezTo>
                  <a:pt x="2476990" y="476059"/>
                  <a:pt x="2464322" y="426720"/>
                  <a:pt x="2464322" y="377475"/>
                </a:cubicBezTo>
                <a:cubicBezTo>
                  <a:pt x="2464322" y="326802"/>
                  <a:pt x="2472799" y="277558"/>
                  <a:pt x="2472799" y="228219"/>
                </a:cubicBezTo>
                <a:cubicBezTo>
                  <a:pt x="2472799" y="190214"/>
                  <a:pt x="2461560" y="154971"/>
                  <a:pt x="2461560" y="116967"/>
                </a:cubicBezTo>
                <a:cubicBezTo>
                  <a:pt x="2461560" y="112776"/>
                  <a:pt x="2461560" y="109918"/>
                  <a:pt x="2461560" y="105727"/>
                </a:cubicBezTo>
                <a:cubicBezTo>
                  <a:pt x="2453082" y="107156"/>
                  <a:pt x="2444700" y="107156"/>
                  <a:pt x="2437652" y="107156"/>
                </a:cubicBezTo>
                <a:cubicBezTo>
                  <a:pt x="2429175" y="107156"/>
                  <a:pt x="2422126" y="107156"/>
                  <a:pt x="2415078" y="107156"/>
                </a:cubicBezTo>
                <a:cubicBezTo>
                  <a:pt x="2408029" y="107156"/>
                  <a:pt x="2388312" y="104298"/>
                  <a:pt x="2388312" y="94487"/>
                </a:cubicBezTo>
                <a:cubicBezTo>
                  <a:pt x="2388312" y="73342"/>
                  <a:pt x="2419269" y="69151"/>
                  <a:pt x="2448891" y="69151"/>
                </a:cubicBezTo>
                <a:cubicBezTo>
                  <a:pt x="2468608" y="69151"/>
                  <a:pt x="2486896" y="70580"/>
                  <a:pt x="2495373" y="70580"/>
                </a:cubicBezTo>
                <a:lnTo>
                  <a:pt x="2502422" y="69151"/>
                </a:lnTo>
                <a:cubicBezTo>
                  <a:pt x="2537664" y="46577"/>
                  <a:pt x="2543284" y="42386"/>
                  <a:pt x="2585480" y="42386"/>
                </a:cubicBezTo>
                <a:close/>
                <a:moveTo>
                  <a:pt x="3646946" y="0"/>
                </a:moveTo>
                <a:lnTo>
                  <a:pt x="3675140" y="0"/>
                </a:lnTo>
                <a:lnTo>
                  <a:pt x="3680760" y="7048"/>
                </a:lnTo>
                <a:lnTo>
                  <a:pt x="3693428" y="7048"/>
                </a:lnTo>
                <a:cubicBezTo>
                  <a:pt x="3694857" y="101346"/>
                  <a:pt x="3701905" y="198501"/>
                  <a:pt x="3701905" y="295656"/>
                </a:cubicBezTo>
                <a:cubicBezTo>
                  <a:pt x="3701905" y="336518"/>
                  <a:pt x="3700477" y="377285"/>
                  <a:pt x="3697714" y="418147"/>
                </a:cubicBezTo>
                <a:cubicBezTo>
                  <a:pt x="3713240" y="402621"/>
                  <a:pt x="3752578" y="373094"/>
                  <a:pt x="3779344" y="373094"/>
                </a:cubicBezTo>
                <a:cubicBezTo>
                  <a:pt x="3807537" y="356235"/>
                  <a:pt x="3821539" y="354806"/>
                  <a:pt x="3849733" y="354806"/>
                </a:cubicBezTo>
                <a:cubicBezTo>
                  <a:pt x="3853924" y="354806"/>
                  <a:pt x="3858211" y="354806"/>
                  <a:pt x="3862402" y="354806"/>
                </a:cubicBezTo>
                <a:cubicBezTo>
                  <a:pt x="4000419" y="354806"/>
                  <a:pt x="4025755" y="443484"/>
                  <a:pt x="4025755" y="558927"/>
                </a:cubicBezTo>
                <a:cubicBezTo>
                  <a:pt x="4025755" y="561784"/>
                  <a:pt x="4025755" y="565975"/>
                  <a:pt x="4025755" y="568738"/>
                </a:cubicBezTo>
                <a:lnTo>
                  <a:pt x="4024327" y="739140"/>
                </a:lnTo>
                <a:cubicBezTo>
                  <a:pt x="4024327" y="780002"/>
                  <a:pt x="4024327" y="922210"/>
                  <a:pt x="4014516" y="955929"/>
                </a:cubicBezTo>
                <a:lnTo>
                  <a:pt x="4018707" y="962977"/>
                </a:lnTo>
                <a:lnTo>
                  <a:pt x="4049663" y="962977"/>
                </a:lnTo>
                <a:cubicBezTo>
                  <a:pt x="4074999" y="962977"/>
                  <a:pt x="4097574" y="970026"/>
                  <a:pt x="4097574" y="999553"/>
                </a:cubicBezTo>
                <a:cubicBezTo>
                  <a:pt x="4097288" y="1008126"/>
                  <a:pt x="4087477" y="1012412"/>
                  <a:pt x="4080429" y="1015174"/>
                </a:cubicBezTo>
                <a:lnTo>
                  <a:pt x="4081857" y="1019365"/>
                </a:lnTo>
                <a:cubicBezTo>
                  <a:pt x="4026994" y="1019365"/>
                  <a:pt x="3972034" y="1026414"/>
                  <a:pt x="3917170" y="1026414"/>
                </a:cubicBezTo>
                <a:cubicBezTo>
                  <a:pt x="3894596" y="1026414"/>
                  <a:pt x="3850971" y="1019365"/>
                  <a:pt x="3850971" y="1017937"/>
                </a:cubicBezTo>
                <a:cubicBezTo>
                  <a:pt x="3834112" y="1013746"/>
                  <a:pt x="3817158" y="1019365"/>
                  <a:pt x="3817158" y="994029"/>
                </a:cubicBezTo>
                <a:cubicBezTo>
                  <a:pt x="3817158" y="977170"/>
                  <a:pt x="3852400" y="970121"/>
                  <a:pt x="3865069" y="968692"/>
                </a:cubicBezTo>
                <a:cubicBezTo>
                  <a:pt x="3890405" y="934879"/>
                  <a:pt x="3897453" y="882777"/>
                  <a:pt x="3897453" y="830675"/>
                </a:cubicBezTo>
                <a:cubicBezTo>
                  <a:pt x="3897453" y="789813"/>
                  <a:pt x="3893262" y="747617"/>
                  <a:pt x="3893262" y="715232"/>
                </a:cubicBezTo>
                <a:cubicBezTo>
                  <a:pt x="3893262" y="673036"/>
                  <a:pt x="3897453" y="630745"/>
                  <a:pt x="3897453" y="588550"/>
                </a:cubicBezTo>
                <a:cubicBezTo>
                  <a:pt x="3897453" y="522351"/>
                  <a:pt x="3883356" y="451961"/>
                  <a:pt x="3803156" y="451961"/>
                </a:cubicBezTo>
                <a:cubicBezTo>
                  <a:pt x="3718669" y="451961"/>
                  <a:pt x="3676473" y="578644"/>
                  <a:pt x="3676473" y="647700"/>
                </a:cubicBezTo>
                <a:cubicBezTo>
                  <a:pt x="3676473" y="703993"/>
                  <a:pt x="3679236" y="760381"/>
                  <a:pt x="3679236" y="816673"/>
                </a:cubicBezTo>
                <a:cubicBezTo>
                  <a:pt x="3679236" y="844867"/>
                  <a:pt x="3677807" y="872966"/>
                  <a:pt x="3676473" y="901160"/>
                </a:cubicBezTo>
                <a:cubicBezTo>
                  <a:pt x="3684951" y="922306"/>
                  <a:pt x="3698952" y="942022"/>
                  <a:pt x="3715907" y="957453"/>
                </a:cubicBezTo>
                <a:cubicBezTo>
                  <a:pt x="3745434" y="957453"/>
                  <a:pt x="3768009" y="970121"/>
                  <a:pt x="3776486" y="999649"/>
                </a:cubicBezTo>
                <a:lnTo>
                  <a:pt x="3766675" y="1002506"/>
                </a:lnTo>
                <a:lnTo>
                  <a:pt x="3765246" y="1006697"/>
                </a:lnTo>
                <a:lnTo>
                  <a:pt x="3782106" y="1003840"/>
                </a:lnTo>
                <a:lnTo>
                  <a:pt x="3779344" y="1016508"/>
                </a:lnTo>
                <a:lnTo>
                  <a:pt x="3700477" y="1016508"/>
                </a:lnTo>
                <a:cubicBezTo>
                  <a:pt x="3662472" y="1016508"/>
                  <a:pt x="3625896" y="1015079"/>
                  <a:pt x="3589224" y="1015079"/>
                </a:cubicBezTo>
                <a:lnTo>
                  <a:pt x="3590653" y="1009459"/>
                </a:lnTo>
                <a:cubicBezTo>
                  <a:pt x="3563888" y="1008031"/>
                  <a:pt x="3506166" y="1010888"/>
                  <a:pt x="3485021" y="998220"/>
                </a:cubicBezTo>
                <a:cubicBezTo>
                  <a:pt x="3494832" y="988409"/>
                  <a:pt x="3492069" y="985552"/>
                  <a:pt x="3510357" y="974312"/>
                </a:cubicBezTo>
                <a:lnTo>
                  <a:pt x="3490640" y="974312"/>
                </a:lnTo>
                <a:cubicBezTo>
                  <a:pt x="3573699" y="943356"/>
                  <a:pt x="3576556" y="850392"/>
                  <a:pt x="3576556" y="774382"/>
                </a:cubicBezTo>
                <a:cubicBezTo>
                  <a:pt x="3576556" y="767334"/>
                  <a:pt x="3576556" y="760285"/>
                  <a:pt x="3576556" y="753237"/>
                </a:cubicBezTo>
                <a:cubicBezTo>
                  <a:pt x="3576556" y="667321"/>
                  <a:pt x="3556839" y="581501"/>
                  <a:pt x="3556839" y="495586"/>
                </a:cubicBezTo>
                <a:cubicBezTo>
                  <a:pt x="3556839" y="398431"/>
                  <a:pt x="3577985" y="302704"/>
                  <a:pt x="3577985" y="205549"/>
                </a:cubicBezTo>
                <a:cubicBezTo>
                  <a:pt x="3577985" y="191452"/>
                  <a:pt x="3577985" y="177355"/>
                  <a:pt x="3576556" y="163354"/>
                </a:cubicBezTo>
                <a:cubicBezTo>
                  <a:pt x="3570936" y="156305"/>
                  <a:pt x="3565317" y="149257"/>
                  <a:pt x="3558268" y="143637"/>
                </a:cubicBezTo>
                <a:cubicBezTo>
                  <a:pt x="3549791" y="139446"/>
                  <a:pt x="3480830" y="118300"/>
                  <a:pt x="3480830" y="109823"/>
                </a:cubicBezTo>
                <a:cubicBezTo>
                  <a:pt x="3480830" y="102775"/>
                  <a:pt x="3483592" y="92964"/>
                  <a:pt x="3490640" y="91535"/>
                </a:cubicBezTo>
                <a:cubicBezTo>
                  <a:pt x="3535694" y="81724"/>
                  <a:pt x="3600464" y="80296"/>
                  <a:pt x="3646946" y="0"/>
                </a:cubicBezTo>
                <a:close/>
              </a:path>
            </a:pathLst>
          </a:custGeom>
          <a:gradFill flip="none" rotWithShape="1">
            <a:gsLst>
              <a:gs pos="0">
                <a:srgbClr val="E60330"/>
              </a:gs>
              <a:gs pos="83000">
                <a:srgbClr val="622B7C"/>
              </a:gs>
              <a:gs pos="100000">
                <a:srgbClr val="2B3894"/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EF3715F-7382-419C-AA9C-4B551819B5A3}"/>
              </a:ext>
            </a:extLst>
          </p:cNvPr>
          <p:cNvSpPr/>
          <p:nvPr/>
        </p:nvSpPr>
        <p:spPr>
          <a:xfrm>
            <a:off x="522707" y="2857806"/>
            <a:ext cx="5622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Convidamos 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você, Diretor Regional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, para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 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participar do Workshop das Unidades de Negócios, que será conduzido pelos nossos executivos.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47B6E71E-90EE-4DED-A591-71336CDDB0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54" y="43576"/>
            <a:ext cx="2084728" cy="77964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A234C3A6-52CB-47AC-8643-B3414F8D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7140" r="39999" b="53986"/>
          <a:stretch/>
        </p:blipFill>
        <p:spPr>
          <a:xfrm>
            <a:off x="484607" y="4092819"/>
            <a:ext cx="1730533" cy="1730533"/>
          </a:xfrm>
          <a:prstGeom prst="ellipse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F80CC98E-30E0-46D2-BD14-F1877E0BA2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17247" r="40857" b="43879"/>
          <a:stretch/>
        </p:blipFill>
        <p:spPr>
          <a:xfrm>
            <a:off x="2478531" y="4092819"/>
            <a:ext cx="1730533" cy="1730533"/>
          </a:xfrm>
          <a:prstGeom prst="ellipse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0DE725F-5B00-4F05-BA61-429075019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4" t="26100" r="26249" b="58767"/>
          <a:stretch/>
        </p:blipFill>
        <p:spPr>
          <a:xfrm>
            <a:off x="4472453" y="4092819"/>
            <a:ext cx="1730533" cy="1730533"/>
          </a:xfrm>
          <a:prstGeom prst="ellipse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EB90773B-2D24-489C-A359-1F4BE508CB57}"/>
              </a:ext>
            </a:extLst>
          </p:cNvPr>
          <p:cNvSpPr/>
          <p:nvPr/>
        </p:nvSpPr>
        <p:spPr>
          <a:xfrm>
            <a:off x="602711" y="5954833"/>
            <a:ext cx="1494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João Carlos</a:t>
            </a:r>
            <a:endParaRPr lang="pt-BR" sz="14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CBC44A39-B8E1-470C-8FEA-197160C89D9E}"/>
              </a:ext>
            </a:extLst>
          </p:cNvPr>
          <p:cNvSpPr/>
          <p:nvPr/>
        </p:nvSpPr>
        <p:spPr>
          <a:xfrm>
            <a:off x="2586589" y="5954833"/>
            <a:ext cx="149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José Sergio</a:t>
            </a:r>
            <a:endParaRPr lang="pt-BR" sz="1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65FD12A-93C4-4A8E-A8CE-372E94069467}"/>
              </a:ext>
            </a:extLst>
          </p:cNvPr>
          <p:cNvSpPr/>
          <p:nvPr/>
        </p:nvSpPr>
        <p:spPr>
          <a:xfrm>
            <a:off x="4472453" y="5949990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Mauricio Maciel </a:t>
            </a:r>
            <a:endParaRPr lang="pt-BR" sz="1400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4CB8BCE-E989-47F0-A5AD-447A44FB129F}"/>
              </a:ext>
            </a:extLst>
          </p:cNvPr>
          <p:cNvSpPr/>
          <p:nvPr/>
        </p:nvSpPr>
        <p:spPr>
          <a:xfrm>
            <a:off x="2150604" y="8199725"/>
            <a:ext cx="4033838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Não perca esse momento!</a:t>
            </a:r>
            <a:endParaRPr lang="pt-BR" dirty="0">
              <a:solidFill>
                <a:schemeClr val="bg1">
                  <a:lumMod val="50000"/>
                </a:schemeClr>
              </a:solidFill>
              <a:latin typeface="Bradesco Sans" panose="00000500000000000000" pitchFamily="2" charset="0"/>
            </a:endParaRPr>
          </a:p>
          <a:p>
            <a:pPr algn="ctr"/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A participação é obrigatória!</a:t>
            </a:r>
            <a:endParaRPr lang="pt-BR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FBD776D5-3AA1-4DA9-9520-457D57F3102D}"/>
              </a:ext>
            </a:extLst>
          </p:cNvPr>
          <p:cNvSpPr/>
          <p:nvPr/>
        </p:nvSpPr>
        <p:spPr>
          <a:xfrm>
            <a:off x="602713" y="6736080"/>
            <a:ext cx="333375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Data: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Horário: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Dados de acesso: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134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1E9BB2E-7F39-4387-8AA9-4AC17DD5F164}"/>
              </a:ext>
            </a:extLst>
          </p:cNvPr>
          <p:cNvGrpSpPr/>
          <p:nvPr/>
        </p:nvGrpSpPr>
        <p:grpSpPr>
          <a:xfrm rot="992613">
            <a:off x="-199754" y="-2507135"/>
            <a:ext cx="12597900" cy="10787360"/>
            <a:chOff x="-5336698" y="-2747903"/>
            <a:chExt cx="12356314" cy="10580494"/>
          </a:xfrm>
          <a:solidFill>
            <a:srgbClr val="2C3893">
              <a:alpha val="30000"/>
            </a:srgbClr>
          </a:solidFill>
        </p:grpSpPr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AF7141C1-07BF-4184-BDB1-1C5FFEA6CCD0}"/>
                </a:ext>
              </a:extLst>
            </p:cNvPr>
            <p:cNvSpPr/>
            <p:nvPr/>
          </p:nvSpPr>
          <p:spPr>
            <a:xfrm>
              <a:off x="-5336698" y="-2522644"/>
              <a:ext cx="12356314" cy="10355235"/>
            </a:xfrm>
            <a:custGeom>
              <a:avLst/>
              <a:gdLst>
                <a:gd name="connsiteX0" fmla="*/ 21835 w 12356313"/>
                <a:gd name="connsiteY0" fmla="*/ 4425222 h 10355234"/>
                <a:gd name="connsiteX1" fmla="*/ 71303 w 12356313"/>
                <a:gd name="connsiteY1" fmla="*/ 4414167 h 10355234"/>
                <a:gd name="connsiteX2" fmla="*/ 76690 w 12356313"/>
                <a:gd name="connsiteY2" fmla="*/ 4396954 h 10355234"/>
                <a:gd name="connsiteX3" fmla="*/ 1535029 w 12356313"/>
                <a:gd name="connsiteY3" fmla="*/ 4396535 h 10355234"/>
                <a:gd name="connsiteX4" fmla="*/ 1551471 w 12356313"/>
                <a:gd name="connsiteY4" fmla="*/ 4424872 h 10355234"/>
                <a:gd name="connsiteX5" fmla="*/ 1591633 w 12356313"/>
                <a:gd name="connsiteY5" fmla="*/ 4423612 h 10355234"/>
                <a:gd name="connsiteX6" fmla="*/ 2610434 w 12356313"/>
                <a:gd name="connsiteY6" fmla="*/ 5684992 h 10355234"/>
                <a:gd name="connsiteX7" fmla="*/ 2600219 w 12356313"/>
                <a:gd name="connsiteY7" fmla="*/ 5752930 h 10355234"/>
                <a:gd name="connsiteX8" fmla="*/ 2641570 w 12356313"/>
                <a:gd name="connsiteY8" fmla="*/ 5777489 h 10355234"/>
                <a:gd name="connsiteX9" fmla="*/ 2633244 w 12356313"/>
                <a:gd name="connsiteY9" fmla="*/ 6061629 h 10355234"/>
                <a:gd name="connsiteX10" fmla="*/ 2623098 w 12356313"/>
                <a:gd name="connsiteY10" fmla="*/ 6064497 h 10355234"/>
                <a:gd name="connsiteX11" fmla="*/ 2616452 w 12356313"/>
                <a:gd name="connsiteY11" fmla="*/ 6093534 h 10355234"/>
                <a:gd name="connsiteX12" fmla="*/ 2631984 w 12356313"/>
                <a:gd name="connsiteY12" fmla="*/ 6102909 h 10355234"/>
                <a:gd name="connsiteX13" fmla="*/ 2626317 w 12356313"/>
                <a:gd name="connsiteY13" fmla="*/ 6295181 h 10355234"/>
                <a:gd name="connsiteX14" fmla="*/ 2614422 w 12356313"/>
                <a:gd name="connsiteY14" fmla="*/ 6298749 h 10355234"/>
                <a:gd name="connsiteX15" fmla="*/ 2606796 w 12356313"/>
                <a:gd name="connsiteY15" fmla="*/ 6332194 h 10355234"/>
                <a:gd name="connsiteX16" fmla="*/ 2624988 w 12356313"/>
                <a:gd name="connsiteY16" fmla="*/ 6343389 h 10355234"/>
                <a:gd name="connsiteX17" fmla="*/ 2612743 w 12356313"/>
                <a:gd name="connsiteY17" fmla="*/ 6761936 h 10355234"/>
                <a:gd name="connsiteX18" fmla="*/ 2594621 w 12356313"/>
                <a:gd name="connsiteY18" fmla="*/ 6767254 h 10355234"/>
                <a:gd name="connsiteX19" fmla="*/ 2583357 w 12356313"/>
                <a:gd name="connsiteY19" fmla="*/ 6816651 h 10355234"/>
                <a:gd name="connsiteX20" fmla="*/ 2632754 w 12356313"/>
                <a:gd name="connsiteY20" fmla="*/ 6827986 h 10355234"/>
                <a:gd name="connsiteX21" fmla="*/ 2644089 w 12356313"/>
                <a:gd name="connsiteY21" fmla="*/ 6778589 h 10355234"/>
                <a:gd name="connsiteX22" fmla="*/ 2630865 w 12356313"/>
                <a:gd name="connsiteY22" fmla="*/ 6766274 h 10355234"/>
                <a:gd name="connsiteX23" fmla="*/ 3003163 w 12356313"/>
                <a:gd name="connsiteY23" fmla="*/ 5984174 h 10355234"/>
                <a:gd name="connsiteX24" fmla="*/ 4230679 w 12356313"/>
                <a:gd name="connsiteY24" fmla="*/ 6865699 h 10355234"/>
                <a:gd name="connsiteX25" fmla="*/ 4230049 w 12356313"/>
                <a:gd name="connsiteY25" fmla="*/ 6866748 h 10355234"/>
                <a:gd name="connsiteX26" fmla="*/ 4244462 w 12356313"/>
                <a:gd name="connsiteY26" fmla="*/ 6905091 h 10355234"/>
                <a:gd name="connsiteX27" fmla="*/ 4282805 w 12356313"/>
                <a:gd name="connsiteY27" fmla="*/ 6890747 h 10355234"/>
                <a:gd name="connsiteX28" fmla="*/ 4285323 w 12356313"/>
                <a:gd name="connsiteY28" fmla="*/ 6878853 h 10355234"/>
                <a:gd name="connsiteX29" fmla="*/ 4739555 w 12356313"/>
                <a:gd name="connsiteY29" fmla="*/ 6831134 h 10355234"/>
                <a:gd name="connsiteX30" fmla="*/ 4755997 w 12356313"/>
                <a:gd name="connsiteY30" fmla="*/ 6852125 h 10355234"/>
                <a:gd name="connsiteX31" fmla="*/ 4760335 w 12356313"/>
                <a:gd name="connsiteY31" fmla="*/ 6853594 h 10355234"/>
                <a:gd name="connsiteX32" fmla="*/ 4589054 w 12356313"/>
                <a:gd name="connsiteY32" fmla="*/ 7747222 h 10355234"/>
                <a:gd name="connsiteX33" fmla="*/ 4360049 w 12356313"/>
                <a:gd name="connsiteY33" fmla="*/ 7833773 h 10355234"/>
                <a:gd name="connsiteX34" fmla="*/ 3624827 w 12356313"/>
                <a:gd name="connsiteY34" fmla="*/ 7193707 h 10355234"/>
                <a:gd name="connsiteX35" fmla="*/ 3624198 w 12356313"/>
                <a:gd name="connsiteY35" fmla="*/ 7126398 h 10355234"/>
                <a:gd name="connsiteX36" fmla="*/ 3549612 w 12356313"/>
                <a:gd name="connsiteY36" fmla="*/ 7119962 h 10355234"/>
                <a:gd name="connsiteX37" fmla="*/ 3531001 w 12356313"/>
                <a:gd name="connsiteY37" fmla="*/ 7164321 h 10355234"/>
                <a:gd name="connsiteX38" fmla="*/ 3248680 w 12356313"/>
                <a:gd name="connsiteY38" fmla="*/ 7195456 h 10355234"/>
                <a:gd name="connsiteX39" fmla="*/ 3244203 w 12356313"/>
                <a:gd name="connsiteY39" fmla="*/ 7185871 h 10355234"/>
                <a:gd name="connsiteX40" fmla="*/ 3214536 w 12356313"/>
                <a:gd name="connsiteY40" fmla="*/ 7183352 h 10355234"/>
                <a:gd name="connsiteX41" fmla="*/ 3207120 w 12356313"/>
                <a:gd name="connsiteY41" fmla="*/ 7200075 h 10355234"/>
                <a:gd name="connsiteX42" fmla="*/ 3016108 w 12356313"/>
                <a:gd name="connsiteY42" fmla="*/ 7221135 h 10355234"/>
                <a:gd name="connsiteX43" fmla="*/ 3010860 w 12356313"/>
                <a:gd name="connsiteY43" fmla="*/ 7209800 h 10355234"/>
                <a:gd name="connsiteX44" fmla="*/ 2976716 w 12356313"/>
                <a:gd name="connsiteY44" fmla="*/ 7206861 h 10355234"/>
                <a:gd name="connsiteX45" fmla="*/ 2968180 w 12356313"/>
                <a:gd name="connsiteY45" fmla="*/ 7226383 h 10355234"/>
                <a:gd name="connsiteX46" fmla="*/ 2552081 w 12356313"/>
                <a:gd name="connsiteY46" fmla="*/ 7272212 h 10355234"/>
                <a:gd name="connsiteX47" fmla="*/ 2544245 w 12356313"/>
                <a:gd name="connsiteY47" fmla="*/ 7254999 h 10355234"/>
                <a:gd name="connsiteX48" fmla="*/ 2493728 w 12356313"/>
                <a:gd name="connsiteY48" fmla="*/ 7250661 h 10355234"/>
                <a:gd name="connsiteX49" fmla="*/ 2489390 w 12356313"/>
                <a:gd name="connsiteY49" fmla="*/ 7301178 h 10355234"/>
                <a:gd name="connsiteX50" fmla="*/ 2539907 w 12356313"/>
                <a:gd name="connsiteY50" fmla="*/ 7305517 h 10355234"/>
                <a:gd name="connsiteX51" fmla="*/ 2546624 w 12356313"/>
                <a:gd name="connsiteY51" fmla="*/ 7297679 h 10355234"/>
                <a:gd name="connsiteX52" fmla="*/ 3792960 w 12356313"/>
                <a:gd name="connsiteY52" fmla="*/ 8021986 h 10355234"/>
                <a:gd name="connsiteX53" fmla="*/ 3792190 w 12356313"/>
                <a:gd name="connsiteY53" fmla="*/ 8023386 h 10355234"/>
                <a:gd name="connsiteX54" fmla="*/ 3809962 w 12356313"/>
                <a:gd name="connsiteY54" fmla="*/ 8070824 h 10355234"/>
                <a:gd name="connsiteX55" fmla="*/ 3818988 w 12356313"/>
                <a:gd name="connsiteY55" fmla="*/ 8073413 h 10355234"/>
                <a:gd name="connsiteX56" fmla="*/ 3733487 w 12356313"/>
                <a:gd name="connsiteY56" fmla="*/ 8856143 h 10355234"/>
                <a:gd name="connsiteX57" fmla="*/ 3705850 w 12356313"/>
                <a:gd name="connsiteY57" fmla="*/ 8873004 h 10355234"/>
                <a:gd name="connsiteX58" fmla="*/ 3720194 w 12356313"/>
                <a:gd name="connsiteY58" fmla="*/ 8911277 h 10355234"/>
                <a:gd name="connsiteX59" fmla="*/ 3727190 w 12356313"/>
                <a:gd name="connsiteY59" fmla="*/ 8913376 h 10355234"/>
                <a:gd name="connsiteX60" fmla="*/ 3658272 w 12356313"/>
                <a:gd name="connsiteY60" fmla="*/ 9544276 h 10355234"/>
                <a:gd name="connsiteX61" fmla="*/ 3614682 w 12356313"/>
                <a:gd name="connsiteY61" fmla="*/ 9570234 h 10355234"/>
                <a:gd name="connsiteX62" fmla="*/ 3636862 w 12356313"/>
                <a:gd name="connsiteY62" fmla="*/ 9629496 h 10355234"/>
                <a:gd name="connsiteX63" fmla="*/ 3696055 w 12356313"/>
                <a:gd name="connsiteY63" fmla="*/ 9607317 h 10355234"/>
                <a:gd name="connsiteX64" fmla="*/ 3678703 w 12356313"/>
                <a:gd name="connsiteY64" fmla="*/ 9550922 h 10355234"/>
                <a:gd name="connsiteX65" fmla="*/ 4534969 w 12356313"/>
                <a:gd name="connsiteY65" fmla="*/ 8015270 h 10355234"/>
                <a:gd name="connsiteX66" fmla="*/ 4556938 w 12356313"/>
                <a:gd name="connsiteY66" fmla="*/ 8012121 h 10355234"/>
                <a:gd name="connsiteX67" fmla="*/ 4561346 w 12356313"/>
                <a:gd name="connsiteY67" fmla="*/ 8006874 h 10355234"/>
                <a:gd name="connsiteX68" fmla="*/ 4780206 w 12356313"/>
                <a:gd name="connsiteY68" fmla="*/ 8106578 h 10355234"/>
                <a:gd name="connsiteX69" fmla="*/ 4785104 w 12356313"/>
                <a:gd name="connsiteY69" fmla="*/ 8135124 h 10355234"/>
                <a:gd name="connsiteX70" fmla="*/ 4825895 w 12356313"/>
                <a:gd name="connsiteY70" fmla="*/ 8138623 h 10355234"/>
                <a:gd name="connsiteX71" fmla="*/ 4829043 w 12356313"/>
                <a:gd name="connsiteY71" fmla="*/ 8135405 h 10355234"/>
                <a:gd name="connsiteX72" fmla="*/ 5561046 w 12356313"/>
                <a:gd name="connsiteY72" fmla="*/ 8688990 h 10355234"/>
                <a:gd name="connsiteX73" fmla="*/ 5497236 w 12356313"/>
                <a:gd name="connsiteY73" fmla="*/ 9453737 h 10355234"/>
                <a:gd name="connsiteX74" fmla="*/ 5473167 w 12356313"/>
                <a:gd name="connsiteY74" fmla="*/ 9461994 h 10355234"/>
                <a:gd name="connsiteX75" fmla="*/ 5468829 w 12356313"/>
                <a:gd name="connsiteY75" fmla="*/ 9512510 h 10355234"/>
                <a:gd name="connsiteX76" fmla="*/ 5519346 w 12356313"/>
                <a:gd name="connsiteY76" fmla="*/ 9516848 h 10355234"/>
                <a:gd name="connsiteX77" fmla="*/ 5525573 w 12356313"/>
                <a:gd name="connsiteY77" fmla="*/ 9509851 h 10355234"/>
                <a:gd name="connsiteX78" fmla="*/ 6195444 w 12356313"/>
                <a:gd name="connsiteY78" fmla="*/ 9923711 h 10355234"/>
                <a:gd name="connsiteX79" fmla="*/ 6198803 w 12356313"/>
                <a:gd name="connsiteY79" fmla="*/ 9955896 h 10355234"/>
                <a:gd name="connsiteX80" fmla="*/ 6239594 w 12356313"/>
                <a:gd name="connsiteY80" fmla="*/ 9959395 h 10355234"/>
                <a:gd name="connsiteX81" fmla="*/ 6244492 w 12356313"/>
                <a:gd name="connsiteY81" fmla="*/ 9953937 h 10355234"/>
                <a:gd name="connsiteX82" fmla="*/ 6784434 w 12356313"/>
                <a:gd name="connsiteY82" fmla="*/ 10287544 h 10355234"/>
                <a:gd name="connsiteX83" fmla="*/ 6789191 w 12356313"/>
                <a:gd name="connsiteY83" fmla="*/ 10338060 h 10355234"/>
                <a:gd name="connsiteX84" fmla="*/ 6852232 w 12356313"/>
                <a:gd name="connsiteY84" fmla="*/ 10343518 h 10355234"/>
                <a:gd name="connsiteX85" fmla="*/ 6857690 w 12356313"/>
                <a:gd name="connsiteY85" fmla="*/ 10280477 h 10355234"/>
                <a:gd name="connsiteX86" fmla="*/ 6799826 w 12356313"/>
                <a:gd name="connsiteY86" fmla="*/ 10271521 h 10355234"/>
                <a:gd name="connsiteX87" fmla="*/ 5883318 w 12356313"/>
                <a:gd name="connsiteY87" fmla="*/ 8941853 h 10355234"/>
                <a:gd name="connsiteX88" fmla="*/ 5884508 w 12356313"/>
                <a:gd name="connsiteY88" fmla="*/ 8941014 h 10355234"/>
                <a:gd name="connsiteX89" fmla="*/ 5894933 w 12356313"/>
                <a:gd name="connsiteY89" fmla="*/ 8901202 h 10355234"/>
                <a:gd name="connsiteX90" fmla="*/ 6700472 w 12356313"/>
                <a:gd name="connsiteY90" fmla="*/ 8552692 h 10355234"/>
                <a:gd name="connsiteX91" fmla="*/ 6704040 w 12356313"/>
                <a:gd name="connsiteY91" fmla="*/ 8558079 h 10355234"/>
                <a:gd name="connsiteX92" fmla="*/ 6744832 w 12356313"/>
                <a:gd name="connsiteY92" fmla="*/ 8561578 h 10355234"/>
                <a:gd name="connsiteX93" fmla="*/ 6749939 w 12356313"/>
                <a:gd name="connsiteY93" fmla="*/ 8555701 h 10355234"/>
                <a:gd name="connsiteX94" fmla="*/ 7501183 w 12356313"/>
                <a:gd name="connsiteY94" fmla="*/ 8997687 h 10355234"/>
                <a:gd name="connsiteX95" fmla="*/ 7496146 w 12356313"/>
                <a:gd name="connsiteY95" fmla="*/ 9014759 h 10355234"/>
                <a:gd name="connsiteX96" fmla="*/ 7536867 w 12356313"/>
                <a:gd name="connsiteY96" fmla="*/ 9063177 h 10355234"/>
                <a:gd name="connsiteX97" fmla="*/ 7585285 w 12356313"/>
                <a:gd name="connsiteY97" fmla="*/ 9022455 h 10355234"/>
                <a:gd name="connsiteX98" fmla="*/ 7550721 w 12356313"/>
                <a:gd name="connsiteY98" fmla="*/ 8975227 h 10355234"/>
                <a:gd name="connsiteX99" fmla="*/ 7842907 w 12356313"/>
                <a:gd name="connsiteY99" fmla="*/ 7386958 h 10355234"/>
                <a:gd name="connsiteX100" fmla="*/ 7844306 w 12356313"/>
                <a:gd name="connsiteY100" fmla="*/ 7387238 h 10355234"/>
                <a:gd name="connsiteX101" fmla="*/ 7879849 w 12356313"/>
                <a:gd name="connsiteY101" fmla="*/ 7366528 h 10355234"/>
                <a:gd name="connsiteX102" fmla="*/ 8695883 w 12356313"/>
                <a:gd name="connsiteY102" fmla="*/ 7689709 h 10355234"/>
                <a:gd name="connsiteX103" fmla="*/ 8694554 w 12356313"/>
                <a:gd name="connsiteY103" fmla="*/ 7696006 h 10355234"/>
                <a:gd name="connsiteX104" fmla="*/ 8720932 w 12356313"/>
                <a:gd name="connsiteY104" fmla="*/ 7727352 h 10355234"/>
                <a:gd name="connsiteX105" fmla="*/ 8752278 w 12356313"/>
                <a:gd name="connsiteY105" fmla="*/ 7700974 h 10355234"/>
                <a:gd name="connsiteX106" fmla="*/ 8725900 w 12356313"/>
                <a:gd name="connsiteY106" fmla="*/ 7669698 h 10355234"/>
                <a:gd name="connsiteX107" fmla="*/ 8705819 w 12356313"/>
                <a:gd name="connsiteY107" fmla="*/ 7675646 h 10355234"/>
                <a:gd name="connsiteX108" fmla="*/ 7988579 w 12356313"/>
                <a:gd name="connsiteY108" fmla="*/ 6864929 h 10355234"/>
                <a:gd name="connsiteX109" fmla="*/ 7999215 w 12356313"/>
                <a:gd name="connsiteY109" fmla="*/ 6842609 h 10355234"/>
                <a:gd name="connsiteX110" fmla="*/ 7966539 w 12356313"/>
                <a:gd name="connsiteY110" fmla="*/ 6803777 h 10355234"/>
                <a:gd name="connsiteX111" fmla="*/ 7952826 w 12356313"/>
                <a:gd name="connsiteY111" fmla="*/ 6805316 h 10355234"/>
                <a:gd name="connsiteX112" fmla="*/ 7677433 w 12356313"/>
                <a:gd name="connsiteY112" fmla="*/ 6068975 h 10355234"/>
                <a:gd name="connsiteX113" fmla="*/ 7694575 w 12356313"/>
                <a:gd name="connsiteY113" fmla="*/ 6045116 h 10355234"/>
                <a:gd name="connsiteX114" fmla="*/ 7668197 w 12356313"/>
                <a:gd name="connsiteY114" fmla="*/ 6013771 h 10355234"/>
                <a:gd name="connsiteX115" fmla="*/ 7657212 w 12356313"/>
                <a:gd name="connsiteY115" fmla="*/ 6014960 h 10355234"/>
                <a:gd name="connsiteX116" fmla="*/ 7572970 w 12356313"/>
                <a:gd name="connsiteY116" fmla="*/ 5789663 h 10355234"/>
                <a:gd name="connsiteX117" fmla="*/ 7585285 w 12356313"/>
                <a:gd name="connsiteY117" fmla="*/ 5772661 h 10355234"/>
                <a:gd name="connsiteX118" fmla="*/ 7582416 w 12356313"/>
                <a:gd name="connsiteY118" fmla="*/ 5760907 h 10355234"/>
                <a:gd name="connsiteX119" fmla="*/ 7772869 w 12356313"/>
                <a:gd name="connsiteY119" fmla="*/ 5631747 h 10355234"/>
                <a:gd name="connsiteX120" fmla="*/ 7925888 w 12356313"/>
                <a:gd name="connsiteY120" fmla="*/ 5700805 h 10355234"/>
                <a:gd name="connsiteX121" fmla="*/ 7925608 w 12356313"/>
                <a:gd name="connsiteY121" fmla="*/ 5726203 h 10355234"/>
                <a:gd name="connsiteX122" fmla="*/ 7971717 w 12356313"/>
                <a:gd name="connsiteY122" fmla="*/ 5747193 h 10355234"/>
                <a:gd name="connsiteX123" fmla="*/ 7992707 w 12356313"/>
                <a:gd name="connsiteY123" fmla="*/ 5701014 h 10355234"/>
                <a:gd name="connsiteX124" fmla="*/ 7985431 w 12356313"/>
                <a:gd name="connsiteY124" fmla="*/ 5689260 h 10355234"/>
                <a:gd name="connsiteX125" fmla="*/ 8381099 w 12356313"/>
                <a:gd name="connsiteY125" fmla="*/ 5279878 h 10355234"/>
                <a:gd name="connsiteX126" fmla="*/ 8793139 w 12356313"/>
                <a:gd name="connsiteY126" fmla="*/ 5316121 h 10355234"/>
                <a:gd name="connsiteX127" fmla="*/ 8794399 w 12356313"/>
                <a:gd name="connsiteY127" fmla="*/ 5323398 h 10355234"/>
                <a:gd name="connsiteX128" fmla="*/ 8821476 w 12356313"/>
                <a:gd name="connsiteY128" fmla="*/ 5335782 h 10355234"/>
                <a:gd name="connsiteX129" fmla="*/ 8833791 w 12356313"/>
                <a:gd name="connsiteY129" fmla="*/ 5308635 h 10355234"/>
                <a:gd name="connsiteX130" fmla="*/ 8806713 w 12356313"/>
                <a:gd name="connsiteY130" fmla="*/ 5296321 h 10355234"/>
                <a:gd name="connsiteX131" fmla="*/ 8799086 w 12356313"/>
                <a:gd name="connsiteY131" fmla="*/ 5301358 h 10355234"/>
                <a:gd name="connsiteX132" fmla="*/ 8574000 w 12356313"/>
                <a:gd name="connsiteY132" fmla="*/ 5119092 h 10355234"/>
                <a:gd name="connsiteX133" fmla="*/ 8577638 w 12356313"/>
                <a:gd name="connsiteY133" fmla="*/ 5092015 h 10355234"/>
                <a:gd name="connsiteX134" fmla="*/ 8571831 w 12356313"/>
                <a:gd name="connsiteY134" fmla="*/ 5082639 h 10355234"/>
                <a:gd name="connsiteX135" fmla="*/ 8738844 w 12356313"/>
                <a:gd name="connsiteY135" fmla="*/ 4909888 h 10355234"/>
                <a:gd name="connsiteX136" fmla="*/ 8759694 w 12356313"/>
                <a:gd name="connsiteY136" fmla="*/ 4913527 h 10355234"/>
                <a:gd name="connsiteX137" fmla="*/ 8772008 w 12356313"/>
                <a:gd name="connsiteY137" fmla="*/ 4886379 h 10355234"/>
                <a:gd name="connsiteX138" fmla="*/ 8767951 w 12356313"/>
                <a:gd name="connsiteY138" fmla="*/ 4879732 h 10355234"/>
                <a:gd name="connsiteX139" fmla="*/ 8900959 w 12356313"/>
                <a:gd name="connsiteY139" fmla="*/ 4742106 h 10355234"/>
                <a:gd name="connsiteX140" fmla="*/ 9303554 w 12356313"/>
                <a:gd name="connsiteY140" fmla="*/ 4721885 h 10355234"/>
                <a:gd name="connsiteX141" fmla="*/ 9304184 w 12356313"/>
                <a:gd name="connsiteY141" fmla="*/ 4727413 h 10355234"/>
                <a:gd name="connsiteX142" fmla="*/ 9357569 w 12356313"/>
                <a:gd name="connsiteY142" fmla="*/ 4761347 h 10355234"/>
                <a:gd name="connsiteX143" fmla="*/ 9391504 w 12356313"/>
                <a:gd name="connsiteY143" fmla="*/ 4707961 h 10355234"/>
                <a:gd name="connsiteX144" fmla="*/ 9338118 w 12356313"/>
                <a:gd name="connsiteY144" fmla="*/ 4674097 h 10355234"/>
                <a:gd name="connsiteX145" fmla="*/ 9326783 w 12356313"/>
                <a:gd name="connsiteY145" fmla="*/ 4678505 h 10355234"/>
                <a:gd name="connsiteX146" fmla="*/ 9205319 w 12356313"/>
                <a:gd name="connsiteY146" fmla="*/ 4474759 h 10355234"/>
                <a:gd name="connsiteX147" fmla="*/ 9220363 w 12356313"/>
                <a:gd name="connsiteY147" fmla="*/ 4437955 h 10355234"/>
                <a:gd name="connsiteX148" fmla="*/ 9810051 w 12356313"/>
                <a:gd name="connsiteY148" fmla="*/ 4283817 h 10355234"/>
                <a:gd name="connsiteX149" fmla="*/ 9810960 w 12356313"/>
                <a:gd name="connsiteY149" fmla="*/ 4287175 h 10355234"/>
                <a:gd name="connsiteX150" fmla="*/ 9879109 w 12356313"/>
                <a:gd name="connsiteY150" fmla="*/ 4318171 h 10355234"/>
                <a:gd name="connsiteX151" fmla="*/ 9910105 w 12356313"/>
                <a:gd name="connsiteY151" fmla="*/ 4250022 h 10355234"/>
                <a:gd name="connsiteX152" fmla="*/ 9874562 w 12356313"/>
                <a:gd name="connsiteY152" fmla="*/ 4217697 h 10355234"/>
                <a:gd name="connsiteX153" fmla="*/ 9939631 w 12356313"/>
                <a:gd name="connsiteY153" fmla="*/ 3941184 h 10355234"/>
                <a:gd name="connsiteX154" fmla="*/ 9950196 w 12356313"/>
                <a:gd name="connsiteY154" fmla="*/ 3940205 h 10355234"/>
                <a:gd name="connsiteX155" fmla="*/ 9962511 w 12356313"/>
                <a:gd name="connsiteY155" fmla="*/ 3913057 h 10355234"/>
                <a:gd name="connsiteX156" fmla="*/ 9949217 w 12356313"/>
                <a:gd name="connsiteY156" fmla="*/ 3900463 h 10355234"/>
                <a:gd name="connsiteX157" fmla="*/ 9993227 w 12356313"/>
                <a:gd name="connsiteY157" fmla="*/ 3713439 h 10355234"/>
                <a:gd name="connsiteX158" fmla="*/ 10005611 w 12356313"/>
                <a:gd name="connsiteY158" fmla="*/ 3712320 h 10355234"/>
                <a:gd name="connsiteX159" fmla="*/ 10019815 w 12356313"/>
                <a:gd name="connsiteY159" fmla="*/ 3681114 h 10355234"/>
                <a:gd name="connsiteX160" fmla="*/ 10004281 w 12356313"/>
                <a:gd name="connsiteY160" fmla="*/ 3666560 h 10355234"/>
                <a:gd name="connsiteX161" fmla="*/ 10100208 w 12356313"/>
                <a:gd name="connsiteY161" fmla="*/ 3258998 h 10355234"/>
                <a:gd name="connsiteX162" fmla="*/ 10119029 w 12356313"/>
                <a:gd name="connsiteY162" fmla="*/ 3257389 h 10355234"/>
                <a:gd name="connsiteX163" fmla="*/ 10140019 w 12356313"/>
                <a:gd name="connsiteY163" fmla="*/ 3211210 h 10355234"/>
                <a:gd name="connsiteX164" fmla="*/ 10131623 w 12356313"/>
                <a:gd name="connsiteY164" fmla="*/ 3198406 h 10355234"/>
                <a:gd name="connsiteX165" fmla="*/ 10373852 w 12356313"/>
                <a:gd name="connsiteY165" fmla="*/ 2925811 h 10355234"/>
                <a:gd name="connsiteX166" fmla="*/ 10736705 w 12356313"/>
                <a:gd name="connsiteY166" fmla="*/ 3500457 h 10355234"/>
                <a:gd name="connsiteX167" fmla="*/ 10722431 w 12356313"/>
                <a:gd name="connsiteY167" fmla="*/ 3521587 h 10355234"/>
                <a:gd name="connsiteX168" fmla="*/ 10749368 w 12356313"/>
                <a:gd name="connsiteY168" fmla="*/ 3564548 h 10355234"/>
                <a:gd name="connsiteX169" fmla="*/ 10792259 w 12356313"/>
                <a:gd name="connsiteY169" fmla="*/ 3537610 h 10355234"/>
                <a:gd name="connsiteX170" fmla="*/ 10793028 w 12356313"/>
                <a:gd name="connsiteY170" fmla="*/ 3528304 h 10355234"/>
                <a:gd name="connsiteX171" fmla="*/ 11577018 w 12356313"/>
                <a:gd name="connsiteY171" fmla="*/ 3455118 h 10355234"/>
                <a:gd name="connsiteX172" fmla="*/ 11599128 w 12356313"/>
                <a:gd name="connsiteY172" fmla="*/ 3478837 h 10355234"/>
                <a:gd name="connsiteX173" fmla="*/ 11633762 w 12356313"/>
                <a:gd name="connsiteY173" fmla="*/ 3457077 h 10355234"/>
                <a:gd name="connsiteX174" fmla="*/ 11634391 w 12356313"/>
                <a:gd name="connsiteY174" fmla="*/ 3449800 h 10355234"/>
                <a:gd name="connsiteX175" fmla="*/ 12266341 w 12356313"/>
                <a:gd name="connsiteY175" fmla="*/ 3390817 h 10355234"/>
                <a:gd name="connsiteX176" fmla="*/ 12300555 w 12356313"/>
                <a:gd name="connsiteY176" fmla="*/ 3428320 h 10355234"/>
                <a:gd name="connsiteX177" fmla="*/ 12354150 w 12356313"/>
                <a:gd name="connsiteY177" fmla="*/ 3394666 h 10355234"/>
                <a:gd name="connsiteX178" fmla="*/ 12320566 w 12356313"/>
                <a:gd name="connsiteY178" fmla="*/ 3341070 h 10355234"/>
                <a:gd name="connsiteX179" fmla="*/ 12268999 w 12356313"/>
                <a:gd name="connsiteY179" fmla="*/ 3368777 h 10355234"/>
                <a:gd name="connsiteX180" fmla="*/ 10736494 w 12356313"/>
                <a:gd name="connsiteY180" fmla="*/ 2859412 h 10355234"/>
                <a:gd name="connsiteX181" fmla="*/ 10736985 w 12356313"/>
                <a:gd name="connsiteY181" fmla="*/ 2858013 h 10355234"/>
                <a:gd name="connsiteX182" fmla="*/ 10721381 w 12356313"/>
                <a:gd name="connsiteY182" fmla="*/ 2819950 h 10355234"/>
                <a:gd name="connsiteX183" fmla="*/ 11154482 w 12356313"/>
                <a:gd name="connsiteY183" fmla="*/ 2056531 h 10355234"/>
                <a:gd name="connsiteX184" fmla="*/ 11160569 w 12356313"/>
                <a:gd name="connsiteY184" fmla="*/ 2058700 h 10355234"/>
                <a:gd name="connsiteX185" fmla="*/ 11195204 w 12356313"/>
                <a:gd name="connsiteY185" fmla="*/ 2036940 h 10355234"/>
                <a:gd name="connsiteX186" fmla="*/ 11173443 w 12356313"/>
                <a:gd name="connsiteY186" fmla="*/ 2002236 h 10355234"/>
                <a:gd name="connsiteX187" fmla="*/ 11138809 w 12356313"/>
                <a:gd name="connsiteY187" fmla="*/ 2023996 h 10355234"/>
                <a:gd name="connsiteX188" fmla="*/ 11146366 w 12356313"/>
                <a:gd name="connsiteY188" fmla="*/ 2050724 h 10355234"/>
                <a:gd name="connsiteX189" fmla="*/ 10438012 w 12356313"/>
                <a:gd name="connsiteY189" fmla="*/ 2847797 h 10355234"/>
                <a:gd name="connsiteX190" fmla="*/ 10329282 w 12356313"/>
                <a:gd name="connsiteY190" fmla="*/ 2847657 h 10355234"/>
                <a:gd name="connsiteX191" fmla="*/ 10231747 w 12356313"/>
                <a:gd name="connsiteY191" fmla="*/ 2693238 h 10355234"/>
                <a:gd name="connsiteX192" fmla="*/ 10246020 w 12356313"/>
                <a:gd name="connsiteY192" fmla="*/ 2672178 h 10355234"/>
                <a:gd name="connsiteX193" fmla="*/ 10219083 w 12356313"/>
                <a:gd name="connsiteY193" fmla="*/ 2629218 h 10355234"/>
                <a:gd name="connsiteX194" fmla="*/ 10176123 w 12356313"/>
                <a:gd name="connsiteY194" fmla="*/ 2656155 h 10355234"/>
                <a:gd name="connsiteX195" fmla="*/ 10175702 w 12356313"/>
                <a:gd name="connsiteY195" fmla="*/ 2670009 h 10355234"/>
                <a:gd name="connsiteX196" fmla="*/ 9408296 w 12356313"/>
                <a:gd name="connsiteY196" fmla="*/ 2840731 h 10355234"/>
                <a:gd name="connsiteX197" fmla="*/ 9387026 w 12356313"/>
                <a:gd name="connsiteY197" fmla="*/ 2820440 h 10355234"/>
                <a:gd name="connsiteX198" fmla="*/ 9352392 w 12356313"/>
                <a:gd name="connsiteY198" fmla="*/ 2842200 h 10355234"/>
                <a:gd name="connsiteX199" fmla="*/ 9352042 w 12356313"/>
                <a:gd name="connsiteY199" fmla="*/ 2853185 h 10355234"/>
                <a:gd name="connsiteX200" fmla="*/ 9117299 w 12356313"/>
                <a:gd name="connsiteY200" fmla="*/ 2905381 h 10355234"/>
                <a:gd name="connsiteX201" fmla="*/ 9102117 w 12356313"/>
                <a:gd name="connsiteY201" fmla="*/ 2890828 h 10355234"/>
                <a:gd name="connsiteX202" fmla="*/ 9076929 w 12356313"/>
                <a:gd name="connsiteY202" fmla="*/ 2906640 h 10355234"/>
                <a:gd name="connsiteX203" fmla="*/ 9076719 w 12356313"/>
                <a:gd name="connsiteY203" fmla="*/ 2914407 h 10355234"/>
                <a:gd name="connsiteX204" fmla="*/ 8806013 w 12356313"/>
                <a:gd name="connsiteY204" fmla="*/ 2974649 h 10355234"/>
                <a:gd name="connsiteX205" fmla="*/ 9078118 w 12356313"/>
                <a:gd name="connsiteY205" fmla="*/ 2543577 h 10355234"/>
                <a:gd name="connsiteX206" fmla="*/ 9103306 w 12356313"/>
                <a:gd name="connsiteY206" fmla="*/ 2547356 h 10355234"/>
                <a:gd name="connsiteX207" fmla="*/ 9130523 w 12356313"/>
                <a:gd name="connsiteY207" fmla="*/ 2504605 h 10355234"/>
                <a:gd name="connsiteX208" fmla="*/ 9087703 w 12356313"/>
                <a:gd name="connsiteY208" fmla="*/ 2477388 h 10355234"/>
                <a:gd name="connsiteX209" fmla="*/ 9075039 w 12356313"/>
                <a:gd name="connsiteY209" fmla="*/ 2482985 h 10355234"/>
                <a:gd name="connsiteX210" fmla="*/ 8590932 w 12356313"/>
                <a:gd name="connsiteY210" fmla="*/ 1863560 h 10355234"/>
                <a:gd name="connsiteX211" fmla="*/ 8600098 w 12356313"/>
                <a:gd name="connsiteY211" fmla="*/ 1835643 h 10355234"/>
                <a:gd name="connsiteX212" fmla="*/ 8575049 w 12356313"/>
                <a:gd name="connsiteY212" fmla="*/ 1813323 h 10355234"/>
                <a:gd name="connsiteX213" fmla="*/ 8615560 w 12356313"/>
                <a:gd name="connsiteY213" fmla="*/ 873936 h 10355234"/>
                <a:gd name="connsiteX214" fmla="*/ 8619898 w 12356313"/>
                <a:gd name="connsiteY214" fmla="*/ 873446 h 10355234"/>
                <a:gd name="connsiteX215" fmla="*/ 8638300 w 12356313"/>
                <a:gd name="connsiteY215" fmla="*/ 844549 h 10355234"/>
                <a:gd name="connsiteX216" fmla="*/ 8609333 w 12356313"/>
                <a:gd name="connsiteY216" fmla="*/ 826147 h 10355234"/>
                <a:gd name="connsiteX217" fmla="*/ 8595130 w 12356313"/>
                <a:gd name="connsiteY217" fmla="*/ 835593 h 10355234"/>
                <a:gd name="connsiteX218" fmla="*/ 7973676 w 12356313"/>
                <a:gd name="connsiteY218" fmla="*/ 455038 h 10355234"/>
                <a:gd name="connsiteX219" fmla="*/ 7979413 w 12356313"/>
                <a:gd name="connsiteY219" fmla="*/ 417675 h 10355234"/>
                <a:gd name="connsiteX220" fmla="*/ 7916233 w 12356313"/>
                <a:gd name="connsiteY220" fmla="*/ 377584 h 10355234"/>
                <a:gd name="connsiteX221" fmla="*/ 7879290 w 12356313"/>
                <a:gd name="connsiteY221" fmla="*/ 408300 h 10355234"/>
                <a:gd name="connsiteX222" fmla="*/ 7614462 w 12356313"/>
                <a:gd name="connsiteY222" fmla="*/ 305587 h 10355234"/>
                <a:gd name="connsiteX223" fmla="*/ 7614881 w 12356313"/>
                <a:gd name="connsiteY223" fmla="*/ 295022 h 10355234"/>
                <a:gd name="connsiteX224" fmla="*/ 7589763 w 12356313"/>
                <a:gd name="connsiteY224" fmla="*/ 279139 h 10355234"/>
                <a:gd name="connsiteX225" fmla="*/ 7575419 w 12356313"/>
                <a:gd name="connsiteY225" fmla="*/ 290544 h 10355234"/>
                <a:gd name="connsiteX226" fmla="*/ 7396302 w 12356313"/>
                <a:gd name="connsiteY226" fmla="*/ 221066 h 10355234"/>
                <a:gd name="connsiteX227" fmla="*/ 7396931 w 12356313"/>
                <a:gd name="connsiteY227" fmla="*/ 208612 h 10355234"/>
                <a:gd name="connsiteX228" fmla="*/ 7367965 w 12356313"/>
                <a:gd name="connsiteY228" fmla="*/ 190210 h 10355234"/>
                <a:gd name="connsiteX229" fmla="*/ 7351383 w 12356313"/>
                <a:gd name="connsiteY229" fmla="*/ 203644 h 10355234"/>
                <a:gd name="connsiteX230" fmla="*/ 6961032 w 12356313"/>
                <a:gd name="connsiteY230" fmla="*/ 52164 h 10355234"/>
                <a:gd name="connsiteX231" fmla="*/ 6962082 w 12356313"/>
                <a:gd name="connsiteY231" fmla="*/ 33272 h 10355234"/>
                <a:gd name="connsiteX232" fmla="*/ 6919331 w 12356313"/>
                <a:gd name="connsiteY232" fmla="*/ 6125 h 10355234"/>
                <a:gd name="connsiteX233" fmla="*/ 6892114 w 12356313"/>
                <a:gd name="connsiteY233" fmla="*/ 48945 h 10355234"/>
                <a:gd name="connsiteX234" fmla="*/ 6934934 w 12356313"/>
                <a:gd name="connsiteY234" fmla="*/ 76093 h 10355234"/>
                <a:gd name="connsiteX235" fmla="*/ 6950957 w 12356313"/>
                <a:gd name="connsiteY235" fmla="*/ 67697 h 10355234"/>
                <a:gd name="connsiteX236" fmla="*/ 7982422 w 12356313"/>
                <a:gd name="connsiteY236" fmla="*/ 1098602 h 10355234"/>
                <a:gd name="connsiteX237" fmla="*/ 7974096 w 12356313"/>
                <a:gd name="connsiteY237" fmla="*/ 1130298 h 10355234"/>
                <a:gd name="connsiteX238" fmla="*/ 8016917 w 12356313"/>
                <a:gd name="connsiteY238" fmla="*/ 1157445 h 10355234"/>
                <a:gd name="connsiteX239" fmla="*/ 8029580 w 12356313"/>
                <a:gd name="connsiteY239" fmla="*/ 1151848 h 10355234"/>
                <a:gd name="connsiteX240" fmla="*/ 8378790 w 12356313"/>
                <a:gd name="connsiteY240" fmla="*/ 1598592 h 10355234"/>
                <a:gd name="connsiteX241" fmla="*/ 8372982 w 12356313"/>
                <a:gd name="connsiteY241" fmla="*/ 1618113 h 10355234"/>
                <a:gd name="connsiteX242" fmla="*/ 8398101 w 12356313"/>
                <a:gd name="connsiteY242" fmla="*/ 1634066 h 10355234"/>
                <a:gd name="connsiteX243" fmla="*/ 8404398 w 12356313"/>
                <a:gd name="connsiteY243" fmla="*/ 1631407 h 10355234"/>
                <a:gd name="connsiteX244" fmla="*/ 8552519 w 12356313"/>
                <a:gd name="connsiteY244" fmla="*/ 1820880 h 10355234"/>
                <a:gd name="connsiteX245" fmla="*/ 8543703 w 12356313"/>
                <a:gd name="connsiteY245" fmla="*/ 1848447 h 10355234"/>
                <a:gd name="connsiteX246" fmla="*/ 8567983 w 12356313"/>
                <a:gd name="connsiteY246" fmla="*/ 1870697 h 10355234"/>
                <a:gd name="connsiteX247" fmla="*/ 8514107 w 12356313"/>
                <a:gd name="connsiteY247" fmla="*/ 2652797 h 10355234"/>
                <a:gd name="connsiteX248" fmla="*/ 7878869 w 12356313"/>
                <a:gd name="connsiteY248" fmla="*/ 2808265 h 10355234"/>
                <a:gd name="connsiteX249" fmla="*/ 7839968 w 12356313"/>
                <a:gd name="connsiteY249" fmla="*/ 2771113 h 10355234"/>
                <a:gd name="connsiteX250" fmla="*/ 7776577 w 12356313"/>
                <a:gd name="connsiteY250" fmla="*/ 2810924 h 10355234"/>
                <a:gd name="connsiteX251" fmla="*/ 7788472 w 12356313"/>
                <a:gd name="connsiteY251" fmla="*/ 2857523 h 10355234"/>
                <a:gd name="connsiteX252" fmla="*/ 7581646 w 12356313"/>
                <a:gd name="connsiteY252" fmla="*/ 3052593 h 10355234"/>
                <a:gd name="connsiteX253" fmla="*/ 7572481 w 12356313"/>
                <a:gd name="connsiteY253" fmla="*/ 3047485 h 10355234"/>
                <a:gd name="connsiteX254" fmla="*/ 7547293 w 12356313"/>
                <a:gd name="connsiteY254" fmla="*/ 3063298 h 10355234"/>
                <a:gd name="connsiteX255" fmla="*/ 7551631 w 12356313"/>
                <a:gd name="connsiteY255" fmla="*/ 3080930 h 10355234"/>
                <a:gd name="connsiteX256" fmla="*/ 7411485 w 12356313"/>
                <a:gd name="connsiteY256" fmla="*/ 3213099 h 10355234"/>
                <a:gd name="connsiteX257" fmla="*/ 7400710 w 12356313"/>
                <a:gd name="connsiteY257" fmla="*/ 3207012 h 10355234"/>
                <a:gd name="connsiteX258" fmla="*/ 7371673 w 12356313"/>
                <a:gd name="connsiteY258" fmla="*/ 3225274 h 10355234"/>
                <a:gd name="connsiteX259" fmla="*/ 7376851 w 12356313"/>
                <a:gd name="connsiteY259" fmla="*/ 3245774 h 10355234"/>
                <a:gd name="connsiteX260" fmla="*/ 7072001 w 12356313"/>
                <a:gd name="connsiteY260" fmla="*/ 3533272 h 10355234"/>
                <a:gd name="connsiteX261" fmla="*/ 7055419 w 12356313"/>
                <a:gd name="connsiteY261" fmla="*/ 3524246 h 10355234"/>
                <a:gd name="connsiteX262" fmla="*/ 7012458 w 12356313"/>
                <a:gd name="connsiteY262" fmla="*/ 3551183 h 10355234"/>
                <a:gd name="connsiteX263" fmla="*/ 7039396 w 12356313"/>
                <a:gd name="connsiteY263" fmla="*/ 3594144 h 10355234"/>
                <a:gd name="connsiteX264" fmla="*/ 7060456 w 12356313"/>
                <a:gd name="connsiteY264" fmla="*/ 3592605 h 10355234"/>
                <a:gd name="connsiteX265" fmla="*/ 7453046 w 12356313"/>
                <a:gd name="connsiteY265" fmla="*/ 4454538 h 10355234"/>
                <a:gd name="connsiteX266" fmla="*/ 7436743 w 12356313"/>
                <a:gd name="connsiteY266" fmla="*/ 4467202 h 10355234"/>
                <a:gd name="connsiteX267" fmla="*/ 7214946 w 12356313"/>
                <a:gd name="connsiteY267" fmla="*/ 4289414 h 10355234"/>
                <a:gd name="connsiteX268" fmla="*/ 7218723 w 12356313"/>
                <a:gd name="connsiteY268" fmla="*/ 4279619 h 10355234"/>
                <a:gd name="connsiteX269" fmla="*/ 7199552 w 12356313"/>
                <a:gd name="connsiteY269" fmla="*/ 4256879 h 10355234"/>
                <a:gd name="connsiteX270" fmla="*/ 7182690 w 12356313"/>
                <a:gd name="connsiteY270" fmla="*/ 4263596 h 10355234"/>
                <a:gd name="connsiteX271" fmla="*/ 7032609 w 12356313"/>
                <a:gd name="connsiteY271" fmla="*/ 4143251 h 10355234"/>
                <a:gd name="connsiteX272" fmla="*/ 7036947 w 12356313"/>
                <a:gd name="connsiteY272" fmla="*/ 4131567 h 10355234"/>
                <a:gd name="connsiteX273" fmla="*/ 7014908 w 12356313"/>
                <a:gd name="connsiteY273" fmla="*/ 4105329 h 10355234"/>
                <a:gd name="connsiteX274" fmla="*/ 6995037 w 12356313"/>
                <a:gd name="connsiteY274" fmla="*/ 4113095 h 10355234"/>
                <a:gd name="connsiteX275" fmla="*/ 6668287 w 12356313"/>
                <a:gd name="connsiteY275" fmla="*/ 3851205 h 10355234"/>
                <a:gd name="connsiteX276" fmla="*/ 6674934 w 12356313"/>
                <a:gd name="connsiteY276" fmla="*/ 3833504 h 10355234"/>
                <a:gd name="connsiteX277" fmla="*/ 6642329 w 12356313"/>
                <a:gd name="connsiteY277" fmla="*/ 3794741 h 10355234"/>
                <a:gd name="connsiteX278" fmla="*/ 6603567 w 12356313"/>
                <a:gd name="connsiteY278" fmla="*/ 3827417 h 10355234"/>
                <a:gd name="connsiteX279" fmla="*/ 6632393 w 12356313"/>
                <a:gd name="connsiteY279" fmla="*/ 3865479 h 10355234"/>
                <a:gd name="connsiteX280" fmla="*/ 6363927 w 12356313"/>
                <a:gd name="connsiteY280" fmla="*/ 5797220 h 10355234"/>
                <a:gd name="connsiteX281" fmla="*/ 6352172 w 12356313"/>
                <a:gd name="connsiteY281" fmla="*/ 5798969 h 10355234"/>
                <a:gd name="connsiteX282" fmla="*/ 6333561 w 12356313"/>
                <a:gd name="connsiteY282" fmla="*/ 5827167 h 10355234"/>
                <a:gd name="connsiteX283" fmla="*/ 5104367 w 12356313"/>
                <a:gd name="connsiteY283" fmla="*/ 5982915 h 10355234"/>
                <a:gd name="connsiteX284" fmla="*/ 5084426 w 12356313"/>
                <a:gd name="connsiteY284" fmla="*/ 5952689 h 10355234"/>
                <a:gd name="connsiteX285" fmla="*/ 5022714 w 12356313"/>
                <a:gd name="connsiteY285" fmla="*/ 5966472 h 10355234"/>
                <a:gd name="connsiteX286" fmla="*/ 5017816 w 12356313"/>
                <a:gd name="connsiteY286" fmla="*/ 5977597 h 10355234"/>
                <a:gd name="connsiteX287" fmla="*/ 4787902 w 12356313"/>
                <a:gd name="connsiteY287" fmla="*/ 5919454 h 10355234"/>
                <a:gd name="connsiteX288" fmla="*/ 4772509 w 12356313"/>
                <a:gd name="connsiteY288" fmla="*/ 5882791 h 10355234"/>
                <a:gd name="connsiteX289" fmla="*/ 5079948 w 12356313"/>
                <a:gd name="connsiteY289" fmla="*/ 5356493 h 10355234"/>
                <a:gd name="connsiteX290" fmla="*/ 5082956 w 12356313"/>
                <a:gd name="connsiteY290" fmla="*/ 5358242 h 10355234"/>
                <a:gd name="connsiteX291" fmla="*/ 5153064 w 12356313"/>
                <a:gd name="connsiteY291" fmla="*/ 5331934 h 10355234"/>
                <a:gd name="connsiteX292" fmla="*/ 5126826 w 12356313"/>
                <a:gd name="connsiteY292" fmla="*/ 5261826 h 10355234"/>
                <a:gd name="connsiteX293" fmla="*/ 5078828 w 12356313"/>
                <a:gd name="connsiteY293" fmla="*/ 5264065 h 10355234"/>
                <a:gd name="connsiteX294" fmla="*/ 4929237 w 12356313"/>
                <a:gd name="connsiteY294" fmla="*/ 5022397 h 10355234"/>
                <a:gd name="connsiteX295" fmla="*/ 4936094 w 12356313"/>
                <a:gd name="connsiteY295" fmla="*/ 5014420 h 10355234"/>
                <a:gd name="connsiteX296" fmla="*/ 4925599 w 12356313"/>
                <a:gd name="connsiteY296" fmla="*/ 4986573 h 10355234"/>
                <a:gd name="connsiteX297" fmla="*/ 4907407 w 12356313"/>
                <a:gd name="connsiteY297" fmla="*/ 4987273 h 10355234"/>
                <a:gd name="connsiteX298" fmla="*/ 4806164 w 12356313"/>
                <a:gd name="connsiteY298" fmla="*/ 4823688 h 10355234"/>
                <a:gd name="connsiteX299" fmla="*/ 4814140 w 12356313"/>
                <a:gd name="connsiteY299" fmla="*/ 4814102 h 10355234"/>
                <a:gd name="connsiteX300" fmla="*/ 4802106 w 12356313"/>
                <a:gd name="connsiteY300" fmla="*/ 4781987 h 10355234"/>
                <a:gd name="connsiteX301" fmla="*/ 4780835 w 12356313"/>
                <a:gd name="connsiteY301" fmla="*/ 4782687 h 10355234"/>
                <a:gd name="connsiteX302" fmla="*/ 4560437 w 12356313"/>
                <a:gd name="connsiteY302" fmla="*/ 4426621 h 10355234"/>
                <a:gd name="connsiteX303" fmla="*/ 4572612 w 12356313"/>
                <a:gd name="connsiteY303" fmla="*/ 4412207 h 10355234"/>
                <a:gd name="connsiteX304" fmla="*/ 4574151 w 12356313"/>
                <a:gd name="connsiteY304" fmla="*/ 4387089 h 10355234"/>
                <a:gd name="connsiteX305" fmla="*/ 5183640 w 12356313"/>
                <a:gd name="connsiteY305" fmla="*/ 4167250 h 10355234"/>
                <a:gd name="connsiteX306" fmla="*/ 5186159 w 12356313"/>
                <a:gd name="connsiteY306" fmla="*/ 4172358 h 10355234"/>
                <a:gd name="connsiteX307" fmla="*/ 5235556 w 12356313"/>
                <a:gd name="connsiteY307" fmla="*/ 4183693 h 10355234"/>
                <a:gd name="connsiteX308" fmla="*/ 5246821 w 12356313"/>
                <a:gd name="connsiteY308" fmla="*/ 4134295 h 10355234"/>
                <a:gd name="connsiteX309" fmla="*/ 5240734 w 12356313"/>
                <a:gd name="connsiteY309" fmla="*/ 4127159 h 10355234"/>
                <a:gd name="connsiteX310" fmla="*/ 5743382 w 12356313"/>
                <a:gd name="connsiteY310" fmla="*/ 3521097 h 10355234"/>
                <a:gd name="connsiteX311" fmla="*/ 5775778 w 12356313"/>
                <a:gd name="connsiteY311" fmla="*/ 3522217 h 10355234"/>
                <a:gd name="connsiteX312" fmla="*/ 5784873 w 12356313"/>
                <a:gd name="connsiteY312" fmla="*/ 3482335 h 10355234"/>
                <a:gd name="connsiteX313" fmla="*/ 5780186 w 12356313"/>
                <a:gd name="connsiteY313" fmla="*/ 3476738 h 10355234"/>
                <a:gd name="connsiteX314" fmla="*/ 6185369 w 12356313"/>
                <a:gd name="connsiteY314" fmla="*/ 2988223 h 10355234"/>
                <a:gd name="connsiteX315" fmla="*/ 6236026 w 12356313"/>
                <a:gd name="connsiteY315" fmla="*/ 2990532 h 10355234"/>
                <a:gd name="connsiteX316" fmla="*/ 6250159 w 12356313"/>
                <a:gd name="connsiteY316" fmla="*/ 2928890 h 10355234"/>
                <a:gd name="connsiteX317" fmla="*/ 6188518 w 12356313"/>
                <a:gd name="connsiteY317" fmla="*/ 2914756 h 10355234"/>
                <a:gd name="connsiteX318" fmla="*/ 6171656 w 12356313"/>
                <a:gd name="connsiteY318" fmla="*/ 2970801 h 10355234"/>
                <a:gd name="connsiteX319" fmla="*/ 4727870 w 12356313"/>
                <a:gd name="connsiteY319" fmla="*/ 3694268 h 10355234"/>
                <a:gd name="connsiteX320" fmla="*/ 4727240 w 12356313"/>
                <a:gd name="connsiteY320" fmla="*/ 3692938 h 10355234"/>
                <a:gd name="connsiteX321" fmla="*/ 4689318 w 12356313"/>
                <a:gd name="connsiteY321" fmla="*/ 3677056 h 10355234"/>
                <a:gd name="connsiteX322" fmla="*/ 4455765 w 12356313"/>
                <a:gd name="connsiteY322" fmla="*/ 2831005 h 10355234"/>
                <a:gd name="connsiteX323" fmla="*/ 4461572 w 12356313"/>
                <a:gd name="connsiteY323" fmla="*/ 2828276 h 10355234"/>
                <a:gd name="connsiteX324" fmla="*/ 4470668 w 12356313"/>
                <a:gd name="connsiteY324" fmla="*/ 2788395 h 10355234"/>
                <a:gd name="connsiteX325" fmla="*/ 4430787 w 12356313"/>
                <a:gd name="connsiteY325" fmla="*/ 2779229 h 10355234"/>
                <a:gd name="connsiteX326" fmla="*/ 4421691 w 12356313"/>
                <a:gd name="connsiteY326" fmla="*/ 2819111 h 10355234"/>
                <a:gd name="connsiteX327" fmla="*/ 4438553 w 12356313"/>
                <a:gd name="connsiteY327" fmla="*/ 2831565 h 10355234"/>
                <a:gd name="connsiteX328" fmla="*/ 4223472 w 12356313"/>
                <a:gd name="connsiteY328" fmla="*/ 3892417 h 10355234"/>
                <a:gd name="connsiteX329" fmla="*/ 4199263 w 12356313"/>
                <a:gd name="connsiteY329" fmla="*/ 3897384 h 10355234"/>
                <a:gd name="connsiteX330" fmla="*/ 4187998 w 12356313"/>
                <a:gd name="connsiteY330" fmla="*/ 3946782 h 10355234"/>
                <a:gd name="connsiteX331" fmla="*/ 4197514 w 12356313"/>
                <a:gd name="connsiteY331" fmla="*/ 3956857 h 10355234"/>
                <a:gd name="connsiteX332" fmla="*/ 3775538 w 12356313"/>
                <a:gd name="connsiteY332" fmla="*/ 4620222 h 10355234"/>
                <a:gd name="connsiteX333" fmla="*/ 3746221 w 12356313"/>
                <a:gd name="connsiteY333" fmla="*/ 4620921 h 10355234"/>
                <a:gd name="connsiteX334" fmla="*/ 3737126 w 12356313"/>
                <a:gd name="connsiteY334" fmla="*/ 4660803 h 10355234"/>
                <a:gd name="connsiteX335" fmla="*/ 3744682 w 12356313"/>
                <a:gd name="connsiteY335" fmla="*/ 4668849 h 10355234"/>
                <a:gd name="connsiteX336" fmla="*/ 3615592 w 12356313"/>
                <a:gd name="connsiteY336" fmla="*/ 4871756 h 10355234"/>
                <a:gd name="connsiteX337" fmla="*/ 3594531 w 12356313"/>
                <a:gd name="connsiteY337" fmla="*/ 4872176 h 10355234"/>
                <a:gd name="connsiteX338" fmla="*/ 3587884 w 12356313"/>
                <a:gd name="connsiteY338" fmla="*/ 4901212 h 10355234"/>
                <a:gd name="connsiteX339" fmla="*/ 3593272 w 12356313"/>
                <a:gd name="connsiteY339" fmla="*/ 4906810 h 10355234"/>
                <a:gd name="connsiteX340" fmla="*/ 3444450 w 12356313"/>
                <a:gd name="connsiteY340" fmla="*/ 5140782 h 10355234"/>
                <a:gd name="connsiteX341" fmla="*/ 3332012 w 12356313"/>
                <a:gd name="connsiteY341" fmla="*/ 4643591 h 10355234"/>
                <a:gd name="connsiteX342" fmla="*/ 3352513 w 12356313"/>
                <a:gd name="connsiteY342" fmla="*/ 4628478 h 10355234"/>
                <a:gd name="connsiteX343" fmla="*/ 3341458 w 12356313"/>
                <a:gd name="connsiteY343" fmla="*/ 4579011 h 10355234"/>
                <a:gd name="connsiteX344" fmla="*/ 3291991 w 12356313"/>
                <a:gd name="connsiteY344" fmla="*/ 4590066 h 10355234"/>
                <a:gd name="connsiteX345" fmla="*/ 3291851 w 12356313"/>
                <a:gd name="connsiteY345" fmla="*/ 4590276 h 10355234"/>
                <a:gd name="connsiteX346" fmla="*/ 1828614 w 12356313"/>
                <a:gd name="connsiteY346" fmla="*/ 3783547 h 10355234"/>
                <a:gd name="connsiteX347" fmla="*/ 1819588 w 12356313"/>
                <a:gd name="connsiteY347" fmla="*/ 3753181 h 10355234"/>
                <a:gd name="connsiteX348" fmla="*/ 1786143 w 12356313"/>
                <a:gd name="connsiteY348" fmla="*/ 3760667 h 10355234"/>
                <a:gd name="connsiteX349" fmla="*/ 1783905 w 12356313"/>
                <a:gd name="connsiteY349" fmla="*/ 3781868 h 10355234"/>
                <a:gd name="connsiteX350" fmla="*/ 1159862 w 12356313"/>
                <a:gd name="connsiteY350" fmla="*/ 4067126 h 10355234"/>
                <a:gd name="connsiteX351" fmla="*/ 1066035 w 12356313"/>
                <a:gd name="connsiteY351" fmla="*/ 3993030 h 10355234"/>
                <a:gd name="connsiteX352" fmla="*/ 1068134 w 12356313"/>
                <a:gd name="connsiteY352" fmla="*/ 3990301 h 10355234"/>
                <a:gd name="connsiteX353" fmla="*/ 1051831 w 12356313"/>
                <a:gd name="connsiteY353" fmla="*/ 3917185 h 10355234"/>
                <a:gd name="connsiteX354" fmla="*/ 978785 w 12356313"/>
                <a:gd name="connsiteY354" fmla="*/ 3933488 h 10355234"/>
                <a:gd name="connsiteX355" fmla="*/ 974377 w 12356313"/>
                <a:gd name="connsiteY355" fmla="*/ 3981346 h 10355234"/>
                <a:gd name="connsiteX356" fmla="*/ 714237 w 12356313"/>
                <a:gd name="connsiteY356" fmla="*/ 4096023 h 10355234"/>
                <a:gd name="connsiteX357" fmla="*/ 707310 w 12356313"/>
                <a:gd name="connsiteY357" fmla="*/ 4088116 h 10355234"/>
                <a:gd name="connsiteX358" fmla="*/ 678273 w 12356313"/>
                <a:gd name="connsiteY358" fmla="*/ 4094624 h 10355234"/>
                <a:gd name="connsiteX359" fmla="*/ 676454 w 12356313"/>
                <a:gd name="connsiteY359" fmla="*/ 4112675 h 10355234"/>
                <a:gd name="connsiteX360" fmla="*/ 500415 w 12356313"/>
                <a:gd name="connsiteY360" fmla="*/ 4190270 h 10355234"/>
                <a:gd name="connsiteX361" fmla="*/ 492019 w 12356313"/>
                <a:gd name="connsiteY361" fmla="*/ 4181034 h 10355234"/>
                <a:gd name="connsiteX362" fmla="*/ 458574 w 12356313"/>
                <a:gd name="connsiteY362" fmla="*/ 4188520 h 10355234"/>
                <a:gd name="connsiteX363" fmla="*/ 456335 w 12356313"/>
                <a:gd name="connsiteY363" fmla="*/ 4209721 h 10355234"/>
                <a:gd name="connsiteX364" fmla="*/ 72912 w 12356313"/>
                <a:gd name="connsiteY364" fmla="*/ 4378763 h 10355234"/>
                <a:gd name="connsiteX365" fmla="*/ 60318 w 12356313"/>
                <a:gd name="connsiteY365" fmla="*/ 4364699 h 10355234"/>
                <a:gd name="connsiteX366" fmla="*/ 10850 w 12356313"/>
                <a:gd name="connsiteY366" fmla="*/ 4375754 h 10355234"/>
                <a:gd name="connsiteX367" fmla="*/ 21835 w 12356313"/>
                <a:gd name="connsiteY367" fmla="*/ 4425222 h 10355234"/>
                <a:gd name="connsiteX368" fmla="*/ 79419 w 12356313"/>
                <a:gd name="connsiteY368" fmla="*/ 4392966 h 10355234"/>
                <a:gd name="connsiteX369" fmla="*/ 545474 w 12356313"/>
                <a:gd name="connsiteY369" fmla="*/ 4344759 h 10355234"/>
                <a:gd name="connsiteX370" fmla="*/ 554780 w 12356313"/>
                <a:gd name="connsiteY370" fmla="*/ 4358402 h 10355234"/>
                <a:gd name="connsiteX371" fmla="*/ 583817 w 12356313"/>
                <a:gd name="connsiteY371" fmla="*/ 4351895 h 10355234"/>
                <a:gd name="connsiteX372" fmla="*/ 585566 w 12356313"/>
                <a:gd name="connsiteY372" fmla="*/ 4333774 h 10355234"/>
                <a:gd name="connsiteX373" fmla="*/ 1158952 w 12356313"/>
                <a:gd name="connsiteY373" fmla="*/ 4071674 h 10355234"/>
                <a:gd name="connsiteX374" fmla="*/ 1541606 w 12356313"/>
                <a:gd name="connsiteY374" fmla="*/ 4374005 h 10355234"/>
                <a:gd name="connsiteX375" fmla="*/ 1540556 w 12356313"/>
                <a:gd name="connsiteY375" fmla="*/ 4375335 h 10355234"/>
                <a:gd name="connsiteX376" fmla="*/ 1535169 w 12356313"/>
                <a:gd name="connsiteY376" fmla="*/ 4392616 h 10355234"/>
                <a:gd name="connsiteX377" fmla="*/ 79419 w 12356313"/>
                <a:gd name="connsiteY377" fmla="*/ 4392966 h 10355234"/>
                <a:gd name="connsiteX378" fmla="*/ 1594642 w 12356313"/>
                <a:gd name="connsiteY378" fmla="*/ 4421023 h 10355234"/>
                <a:gd name="connsiteX379" fmla="*/ 1600939 w 12356313"/>
                <a:gd name="connsiteY379" fmla="*/ 4413747 h 10355234"/>
                <a:gd name="connsiteX380" fmla="*/ 1605906 w 12356313"/>
                <a:gd name="connsiteY380" fmla="*/ 4400873 h 10355234"/>
                <a:gd name="connsiteX381" fmla="*/ 2169077 w 12356313"/>
                <a:gd name="connsiteY381" fmla="*/ 4469931 h 10355234"/>
                <a:gd name="connsiteX382" fmla="*/ 2178453 w 12356313"/>
                <a:gd name="connsiteY382" fmla="*/ 4487773 h 10355234"/>
                <a:gd name="connsiteX383" fmla="*/ 2207490 w 12356313"/>
                <a:gd name="connsiteY383" fmla="*/ 4481266 h 10355234"/>
                <a:gd name="connsiteX384" fmla="*/ 2209939 w 12356313"/>
                <a:gd name="connsiteY384" fmla="*/ 4474969 h 10355234"/>
                <a:gd name="connsiteX385" fmla="*/ 2448809 w 12356313"/>
                <a:gd name="connsiteY385" fmla="*/ 4504215 h 10355234"/>
                <a:gd name="connsiteX386" fmla="*/ 2462103 w 12356313"/>
                <a:gd name="connsiteY386" fmla="*/ 4529963 h 10355234"/>
                <a:gd name="connsiteX387" fmla="*/ 2502054 w 12356313"/>
                <a:gd name="connsiteY387" fmla="*/ 4521008 h 10355234"/>
                <a:gd name="connsiteX388" fmla="*/ 2505902 w 12356313"/>
                <a:gd name="connsiteY388" fmla="*/ 4511212 h 10355234"/>
                <a:gd name="connsiteX389" fmla="*/ 3286323 w 12356313"/>
                <a:gd name="connsiteY389" fmla="*/ 4606858 h 10355234"/>
                <a:gd name="connsiteX390" fmla="*/ 3301716 w 12356313"/>
                <a:gd name="connsiteY390" fmla="*/ 4638693 h 10355234"/>
                <a:gd name="connsiteX391" fmla="*/ 2670677 w 12356313"/>
                <a:gd name="connsiteY391" fmla="*/ 5678695 h 10355234"/>
                <a:gd name="connsiteX392" fmla="*/ 2616871 w 12356313"/>
                <a:gd name="connsiteY392" fmla="*/ 5679884 h 10355234"/>
                <a:gd name="connsiteX393" fmla="*/ 2613443 w 12356313"/>
                <a:gd name="connsiteY393" fmla="*/ 5682543 h 10355234"/>
                <a:gd name="connsiteX394" fmla="*/ 1594642 w 12356313"/>
                <a:gd name="connsiteY394" fmla="*/ 4421023 h 10355234"/>
                <a:gd name="connsiteX395" fmla="*/ 4756697 w 12356313"/>
                <a:gd name="connsiteY395" fmla="*/ 5876844 h 10355234"/>
                <a:gd name="connsiteX396" fmla="*/ 4719684 w 12356313"/>
                <a:gd name="connsiteY396" fmla="*/ 5897414 h 10355234"/>
                <a:gd name="connsiteX397" fmla="*/ 4718215 w 12356313"/>
                <a:gd name="connsiteY397" fmla="*/ 5901682 h 10355234"/>
                <a:gd name="connsiteX398" fmla="*/ 4402030 w 12356313"/>
                <a:gd name="connsiteY398" fmla="*/ 5821709 h 10355234"/>
                <a:gd name="connsiteX399" fmla="*/ 4389086 w 12356313"/>
                <a:gd name="connsiteY399" fmla="*/ 5792253 h 10355234"/>
                <a:gd name="connsiteX400" fmla="*/ 4349134 w 12356313"/>
                <a:gd name="connsiteY400" fmla="*/ 5801138 h 10355234"/>
                <a:gd name="connsiteX401" fmla="*/ 4346195 w 12356313"/>
                <a:gd name="connsiteY401" fmla="*/ 5807575 h 10355234"/>
                <a:gd name="connsiteX402" fmla="*/ 3582847 w 12356313"/>
                <a:gd name="connsiteY402" fmla="*/ 5614464 h 10355234"/>
                <a:gd name="connsiteX403" fmla="*/ 3583126 w 12356313"/>
                <a:gd name="connsiteY403" fmla="*/ 5602850 h 10355234"/>
                <a:gd name="connsiteX404" fmla="*/ 4850453 w 12356313"/>
                <a:gd name="connsiteY404" fmla="*/ 5360691 h 10355234"/>
                <a:gd name="connsiteX405" fmla="*/ 4756697 w 12356313"/>
                <a:gd name="connsiteY405" fmla="*/ 5876844 h 10355234"/>
                <a:gd name="connsiteX406" fmla="*/ 3517427 w 12356313"/>
                <a:gd name="connsiteY406" fmla="*/ 5588366 h 10355234"/>
                <a:gd name="connsiteX407" fmla="*/ 3512039 w 12356313"/>
                <a:gd name="connsiteY407" fmla="*/ 5610266 h 10355234"/>
                <a:gd name="connsiteX408" fmla="*/ 3159332 w 12356313"/>
                <a:gd name="connsiteY408" fmla="*/ 5656025 h 10355234"/>
                <a:gd name="connsiteX409" fmla="*/ 3257566 w 12356313"/>
                <a:gd name="connsiteY409" fmla="*/ 5449620 h 10355234"/>
                <a:gd name="connsiteX410" fmla="*/ 3290241 w 12356313"/>
                <a:gd name="connsiteY410" fmla="*/ 5446891 h 10355234"/>
                <a:gd name="connsiteX411" fmla="*/ 3301506 w 12356313"/>
                <a:gd name="connsiteY411" fmla="*/ 5397494 h 10355234"/>
                <a:gd name="connsiteX412" fmla="*/ 3291991 w 12356313"/>
                <a:gd name="connsiteY412" fmla="*/ 5387419 h 10355234"/>
                <a:gd name="connsiteX413" fmla="*/ 3442351 w 12356313"/>
                <a:gd name="connsiteY413" fmla="*/ 5150928 h 10355234"/>
                <a:gd name="connsiteX414" fmla="*/ 3537858 w 12356313"/>
                <a:gd name="connsiteY414" fmla="*/ 5573253 h 10355234"/>
                <a:gd name="connsiteX415" fmla="*/ 3517427 w 12356313"/>
                <a:gd name="connsiteY415" fmla="*/ 5588366 h 10355234"/>
                <a:gd name="connsiteX416" fmla="*/ 2697614 w 12356313"/>
                <a:gd name="connsiteY416" fmla="*/ 5719906 h 10355234"/>
                <a:gd name="connsiteX417" fmla="*/ 3152685 w 12356313"/>
                <a:gd name="connsiteY417" fmla="*/ 5660853 h 10355234"/>
                <a:gd name="connsiteX418" fmla="*/ 3001554 w 12356313"/>
                <a:gd name="connsiteY418" fmla="*/ 5978297 h 10355234"/>
                <a:gd name="connsiteX419" fmla="*/ 2689148 w 12356313"/>
                <a:gd name="connsiteY419" fmla="*/ 5753980 h 10355234"/>
                <a:gd name="connsiteX420" fmla="*/ 2697614 w 12356313"/>
                <a:gd name="connsiteY420" fmla="*/ 5719906 h 10355234"/>
                <a:gd name="connsiteX421" fmla="*/ 2697334 w 12356313"/>
                <a:gd name="connsiteY421" fmla="*/ 5715988 h 10355234"/>
                <a:gd name="connsiteX422" fmla="*/ 2693276 w 12356313"/>
                <a:gd name="connsiteY422" fmla="*/ 5703253 h 10355234"/>
                <a:gd name="connsiteX423" fmla="*/ 3240144 w 12356313"/>
                <a:gd name="connsiteY423" fmla="*/ 5434017 h 10355234"/>
                <a:gd name="connsiteX424" fmla="*/ 3240914 w 12356313"/>
                <a:gd name="connsiteY424" fmla="*/ 5435557 h 10355234"/>
                <a:gd name="connsiteX425" fmla="*/ 3254208 w 12356313"/>
                <a:gd name="connsiteY425" fmla="*/ 5447801 h 10355234"/>
                <a:gd name="connsiteX426" fmla="*/ 3154784 w 12356313"/>
                <a:gd name="connsiteY426" fmla="*/ 5656585 h 10355234"/>
                <a:gd name="connsiteX427" fmla="*/ 2697334 w 12356313"/>
                <a:gd name="connsiteY427" fmla="*/ 5715988 h 10355234"/>
                <a:gd name="connsiteX428" fmla="*/ 3252109 w 12356313"/>
                <a:gd name="connsiteY428" fmla="*/ 5386159 h 10355234"/>
                <a:gd name="connsiteX429" fmla="*/ 3238325 w 12356313"/>
                <a:gd name="connsiteY429" fmla="*/ 5430519 h 10355234"/>
                <a:gd name="connsiteX430" fmla="*/ 2691457 w 12356313"/>
                <a:gd name="connsiteY430" fmla="*/ 5699755 h 10355234"/>
                <a:gd name="connsiteX431" fmla="*/ 2689918 w 12356313"/>
                <a:gd name="connsiteY431" fmla="*/ 5696676 h 10355234"/>
                <a:gd name="connsiteX432" fmla="*/ 2674175 w 12356313"/>
                <a:gd name="connsiteY432" fmla="*/ 5680724 h 10355234"/>
                <a:gd name="connsiteX433" fmla="*/ 3305215 w 12356313"/>
                <a:gd name="connsiteY433" fmla="*/ 4640793 h 10355234"/>
                <a:gd name="connsiteX434" fmla="*/ 3317809 w 12356313"/>
                <a:gd name="connsiteY434" fmla="*/ 4644781 h 10355234"/>
                <a:gd name="connsiteX435" fmla="*/ 3271490 w 12356313"/>
                <a:gd name="connsiteY435" fmla="*/ 5380772 h 10355234"/>
                <a:gd name="connsiteX436" fmla="*/ 3252109 w 12356313"/>
                <a:gd name="connsiteY436" fmla="*/ 5386159 h 10355234"/>
                <a:gd name="connsiteX437" fmla="*/ 2627296 w 12356313"/>
                <a:gd name="connsiteY437" fmla="*/ 6764525 h 10355234"/>
                <a:gd name="connsiteX438" fmla="*/ 2616731 w 12356313"/>
                <a:gd name="connsiteY438" fmla="*/ 6762006 h 10355234"/>
                <a:gd name="connsiteX439" fmla="*/ 2628976 w 12356313"/>
                <a:gd name="connsiteY439" fmla="*/ 6343389 h 10355234"/>
                <a:gd name="connsiteX440" fmla="*/ 2640310 w 12356313"/>
                <a:gd name="connsiteY440" fmla="*/ 6339820 h 10355234"/>
                <a:gd name="connsiteX441" fmla="*/ 2647937 w 12356313"/>
                <a:gd name="connsiteY441" fmla="*/ 6306376 h 10355234"/>
                <a:gd name="connsiteX442" fmla="*/ 2630375 w 12356313"/>
                <a:gd name="connsiteY442" fmla="*/ 6295321 h 10355234"/>
                <a:gd name="connsiteX443" fmla="*/ 2635972 w 12356313"/>
                <a:gd name="connsiteY443" fmla="*/ 6102980 h 10355234"/>
                <a:gd name="connsiteX444" fmla="*/ 2645488 w 12356313"/>
                <a:gd name="connsiteY444" fmla="*/ 6100111 h 10355234"/>
                <a:gd name="connsiteX445" fmla="*/ 2652135 w 12356313"/>
                <a:gd name="connsiteY445" fmla="*/ 6071074 h 10355234"/>
                <a:gd name="connsiteX446" fmla="*/ 2637162 w 12356313"/>
                <a:gd name="connsiteY446" fmla="*/ 6061698 h 10355234"/>
                <a:gd name="connsiteX447" fmla="*/ 2645488 w 12356313"/>
                <a:gd name="connsiteY447" fmla="*/ 5777489 h 10355234"/>
                <a:gd name="connsiteX448" fmla="*/ 2673195 w 12356313"/>
                <a:gd name="connsiteY448" fmla="*/ 5769583 h 10355234"/>
                <a:gd name="connsiteX449" fmla="*/ 2686769 w 12356313"/>
                <a:gd name="connsiteY449" fmla="*/ 5757059 h 10355234"/>
                <a:gd name="connsiteX450" fmla="*/ 2999875 w 12356313"/>
                <a:gd name="connsiteY450" fmla="*/ 5981865 h 10355234"/>
                <a:gd name="connsiteX451" fmla="*/ 2627296 w 12356313"/>
                <a:gd name="connsiteY451" fmla="*/ 6764525 h 10355234"/>
                <a:gd name="connsiteX452" fmla="*/ 4285044 w 12356313"/>
                <a:gd name="connsiteY452" fmla="*/ 6875004 h 10355234"/>
                <a:gd name="connsiteX453" fmla="*/ 4268391 w 12356313"/>
                <a:gd name="connsiteY453" fmla="*/ 6852475 h 10355234"/>
                <a:gd name="connsiteX454" fmla="*/ 4232638 w 12356313"/>
                <a:gd name="connsiteY454" fmla="*/ 6862410 h 10355234"/>
                <a:gd name="connsiteX455" fmla="*/ 3004843 w 12356313"/>
                <a:gd name="connsiteY455" fmla="*/ 5980606 h 10355234"/>
                <a:gd name="connsiteX456" fmla="*/ 3157373 w 12356313"/>
                <a:gd name="connsiteY456" fmla="*/ 5660223 h 10355234"/>
                <a:gd name="connsiteX457" fmla="*/ 3512599 w 12356313"/>
                <a:gd name="connsiteY457" fmla="*/ 5614115 h 10355234"/>
                <a:gd name="connsiteX458" fmla="*/ 3528552 w 12356313"/>
                <a:gd name="connsiteY458" fmla="*/ 5637834 h 10355234"/>
                <a:gd name="connsiteX459" fmla="*/ 3578019 w 12356313"/>
                <a:gd name="connsiteY459" fmla="*/ 5626779 h 10355234"/>
                <a:gd name="connsiteX460" fmla="*/ 3581867 w 12356313"/>
                <a:gd name="connsiteY460" fmla="*/ 5618242 h 10355234"/>
                <a:gd name="connsiteX461" fmla="*/ 4345216 w 12356313"/>
                <a:gd name="connsiteY461" fmla="*/ 5811354 h 10355234"/>
                <a:gd name="connsiteX462" fmla="*/ 4358090 w 12356313"/>
                <a:gd name="connsiteY462" fmla="*/ 5841090 h 10355234"/>
                <a:gd name="connsiteX463" fmla="*/ 4398042 w 12356313"/>
                <a:gd name="connsiteY463" fmla="*/ 5832204 h 10355234"/>
                <a:gd name="connsiteX464" fmla="*/ 4401050 w 12356313"/>
                <a:gd name="connsiteY464" fmla="*/ 5825557 h 10355234"/>
                <a:gd name="connsiteX465" fmla="*/ 4717235 w 12356313"/>
                <a:gd name="connsiteY465" fmla="*/ 5905530 h 10355234"/>
                <a:gd name="connsiteX466" fmla="*/ 4737456 w 12356313"/>
                <a:gd name="connsiteY466" fmla="*/ 5944922 h 10355234"/>
                <a:gd name="connsiteX467" fmla="*/ 4750959 w 12356313"/>
                <a:gd name="connsiteY467" fmla="*/ 5948071 h 10355234"/>
                <a:gd name="connsiteX468" fmla="*/ 4760615 w 12356313"/>
                <a:gd name="connsiteY468" fmla="*/ 6515370 h 10355234"/>
                <a:gd name="connsiteX469" fmla="*/ 4744242 w 12356313"/>
                <a:gd name="connsiteY469" fmla="*/ 6527124 h 10355234"/>
                <a:gd name="connsiteX470" fmla="*/ 4754738 w 12356313"/>
                <a:gd name="connsiteY470" fmla="*/ 6554971 h 10355234"/>
                <a:gd name="connsiteX471" fmla="*/ 4761315 w 12356313"/>
                <a:gd name="connsiteY471" fmla="*/ 6556511 h 10355234"/>
                <a:gd name="connsiteX472" fmla="*/ 4765373 w 12356313"/>
                <a:gd name="connsiteY472" fmla="*/ 6797130 h 10355234"/>
                <a:gd name="connsiteX473" fmla="*/ 4741724 w 12356313"/>
                <a:gd name="connsiteY473" fmla="*/ 6813852 h 10355234"/>
                <a:gd name="connsiteX474" fmla="*/ 4739274 w 12356313"/>
                <a:gd name="connsiteY474" fmla="*/ 6827216 h 10355234"/>
                <a:gd name="connsiteX475" fmla="*/ 4285044 w 12356313"/>
                <a:gd name="connsiteY475" fmla="*/ 6875004 h 10355234"/>
                <a:gd name="connsiteX476" fmla="*/ 4764253 w 12356313"/>
                <a:gd name="connsiteY476" fmla="*/ 6854364 h 10355234"/>
                <a:gd name="connsiteX477" fmla="*/ 4766282 w 12356313"/>
                <a:gd name="connsiteY477" fmla="*/ 6854644 h 10355234"/>
                <a:gd name="connsiteX478" fmla="*/ 4779646 w 12356313"/>
                <a:gd name="connsiteY478" fmla="*/ 7640802 h 10355234"/>
                <a:gd name="connsiteX479" fmla="*/ 4749560 w 12356313"/>
                <a:gd name="connsiteY479" fmla="*/ 7661582 h 10355234"/>
                <a:gd name="connsiteX480" fmla="*/ 4748161 w 12356313"/>
                <a:gd name="connsiteY480" fmla="*/ 7687190 h 10355234"/>
                <a:gd name="connsiteX481" fmla="*/ 4593392 w 12356313"/>
                <a:gd name="connsiteY481" fmla="*/ 7745683 h 10355234"/>
                <a:gd name="connsiteX482" fmla="*/ 4764253 w 12356313"/>
                <a:gd name="connsiteY482" fmla="*/ 6854364 h 10355234"/>
                <a:gd name="connsiteX483" fmla="*/ 4588214 w 12356313"/>
                <a:gd name="connsiteY483" fmla="*/ 7751771 h 10355234"/>
                <a:gd name="connsiteX484" fmla="*/ 4545394 w 12356313"/>
                <a:gd name="connsiteY484" fmla="*/ 7975038 h 10355234"/>
                <a:gd name="connsiteX485" fmla="*/ 4529861 w 12356313"/>
                <a:gd name="connsiteY485" fmla="*/ 7979865 h 10355234"/>
                <a:gd name="connsiteX486" fmla="*/ 4528951 w 12356313"/>
                <a:gd name="connsiteY486" fmla="*/ 7980775 h 10355234"/>
                <a:gd name="connsiteX487" fmla="*/ 4363408 w 12356313"/>
                <a:gd name="connsiteY487" fmla="*/ 7836712 h 10355234"/>
                <a:gd name="connsiteX488" fmla="*/ 4588214 w 12356313"/>
                <a:gd name="connsiteY488" fmla="*/ 7751771 h 10355234"/>
                <a:gd name="connsiteX489" fmla="*/ 3858870 w 12356313"/>
                <a:gd name="connsiteY489" fmla="*/ 8027444 h 10355234"/>
                <a:gd name="connsiteX490" fmla="*/ 4267552 w 12356313"/>
                <a:gd name="connsiteY490" fmla="*/ 7873025 h 10355234"/>
                <a:gd name="connsiteX491" fmla="*/ 4523494 w 12356313"/>
                <a:gd name="connsiteY491" fmla="*/ 7989661 h 10355234"/>
                <a:gd name="connsiteX492" fmla="*/ 4522514 w 12356313"/>
                <a:gd name="connsiteY492" fmla="*/ 7995329 h 10355234"/>
                <a:gd name="connsiteX493" fmla="*/ 3860339 w 12356313"/>
                <a:gd name="connsiteY493" fmla="*/ 8034160 h 10355234"/>
                <a:gd name="connsiteX494" fmla="*/ 3858870 w 12356313"/>
                <a:gd name="connsiteY494" fmla="*/ 8027444 h 10355234"/>
                <a:gd name="connsiteX495" fmla="*/ 4524963 w 12356313"/>
                <a:gd name="connsiteY495" fmla="*/ 7986023 h 10355234"/>
                <a:gd name="connsiteX496" fmla="*/ 4272729 w 12356313"/>
                <a:gd name="connsiteY496" fmla="*/ 7871066 h 10355234"/>
                <a:gd name="connsiteX497" fmla="*/ 4359279 w 12356313"/>
                <a:gd name="connsiteY497" fmla="*/ 7838321 h 10355234"/>
                <a:gd name="connsiteX498" fmla="*/ 4526363 w 12356313"/>
                <a:gd name="connsiteY498" fmla="*/ 7983784 h 10355234"/>
                <a:gd name="connsiteX499" fmla="*/ 4524963 w 12356313"/>
                <a:gd name="connsiteY499" fmla="*/ 7986023 h 10355234"/>
                <a:gd name="connsiteX500" fmla="*/ 4355921 w 12356313"/>
                <a:gd name="connsiteY500" fmla="*/ 7835383 h 10355234"/>
                <a:gd name="connsiteX501" fmla="*/ 4267692 w 12356313"/>
                <a:gd name="connsiteY501" fmla="*/ 7868757 h 10355234"/>
                <a:gd name="connsiteX502" fmla="*/ 4009020 w 12356313"/>
                <a:gd name="connsiteY502" fmla="*/ 7750861 h 10355234"/>
                <a:gd name="connsiteX503" fmla="*/ 4003213 w 12356313"/>
                <a:gd name="connsiteY503" fmla="*/ 7714828 h 10355234"/>
                <a:gd name="connsiteX504" fmla="*/ 3957384 w 12356313"/>
                <a:gd name="connsiteY504" fmla="*/ 7707271 h 10355234"/>
                <a:gd name="connsiteX505" fmla="*/ 3614962 w 12356313"/>
                <a:gd name="connsiteY505" fmla="*/ 7203014 h 10355234"/>
                <a:gd name="connsiteX506" fmla="*/ 3617831 w 12356313"/>
                <a:gd name="connsiteY506" fmla="*/ 7201054 h 10355234"/>
                <a:gd name="connsiteX507" fmla="*/ 3622169 w 12356313"/>
                <a:gd name="connsiteY507" fmla="*/ 7196646 h 10355234"/>
                <a:gd name="connsiteX508" fmla="*/ 4355921 w 12356313"/>
                <a:gd name="connsiteY508" fmla="*/ 7835383 h 10355234"/>
                <a:gd name="connsiteX509" fmla="*/ 2548723 w 12356313"/>
                <a:gd name="connsiteY509" fmla="*/ 7294391 h 10355234"/>
                <a:gd name="connsiteX510" fmla="*/ 2552431 w 12356313"/>
                <a:gd name="connsiteY510" fmla="*/ 7276130 h 10355234"/>
                <a:gd name="connsiteX511" fmla="*/ 2968669 w 12356313"/>
                <a:gd name="connsiteY511" fmla="*/ 7230231 h 10355234"/>
                <a:gd name="connsiteX512" fmla="*/ 2973777 w 12356313"/>
                <a:gd name="connsiteY512" fmla="*/ 7240936 h 10355234"/>
                <a:gd name="connsiteX513" fmla="*/ 3007991 w 12356313"/>
                <a:gd name="connsiteY513" fmla="*/ 7243874 h 10355234"/>
                <a:gd name="connsiteX514" fmla="*/ 3016527 w 12356313"/>
                <a:gd name="connsiteY514" fmla="*/ 7224913 h 10355234"/>
                <a:gd name="connsiteX515" fmla="*/ 3207609 w 12356313"/>
                <a:gd name="connsiteY515" fmla="*/ 7203853 h 10355234"/>
                <a:gd name="connsiteX516" fmla="*/ 3211947 w 12356313"/>
                <a:gd name="connsiteY516" fmla="*/ 7212878 h 10355234"/>
                <a:gd name="connsiteX517" fmla="*/ 3241614 w 12356313"/>
                <a:gd name="connsiteY517" fmla="*/ 7215398 h 10355234"/>
                <a:gd name="connsiteX518" fmla="*/ 3249030 w 12356313"/>
                <a:gd name="connsiteY518" fmla="*/ 7199305 h 10355234"/>
                <a:gd name="connsiteX519" fmla="*/ 3531490 w 12356313"/>
                <a:gd name="connsiteY519" fmla="*/ 7168170 h 10355234"/>
                <a:gd name="connsiteX520" fmla="*/ 3543175 w 12356313"/>
                <a:gd name="connsiteY520" fmla="*/ 7194547 h 10355234"/>
                <a:gd name="connsiteX521" fmla="*/ 3611673 w 12356313"/>
                <a:gd name="connsiteY521" fmla="*/ 7205112 h 10355234"/>
                <a:gd name="connsiteX522" fmla="*/ 3954096 w 12356313"/>
                <a:gd name="connsiteY522" fmla="*/ 7709370 h 10355234"/>
                <a:gd name="connsiteX523" fmla="*/ 3952696 w 12356313"/>
                <a:gd name="connsiteY523" fmla="*/ 7710350 h 10355234"/>
                <a:gd name="connsiteX524" fmla="*/ 3948288 w 12356313"/>
                <a:gd name="connsiteY524" fmla="*/ 7760867 h 10355234"/>
                <a:gd name="connsiteX525" fmla="*/ 3998805 w 12356313"/>
                <a:gd name="connsiteY525" fmla="*/ 7765205 h 10355234"/>
                <a:gd name="connsiteX526" fmla="*/ 4007481 w 12356313"/>
                <a:gd name="connsiteY526" fmla="*/ 7754429 h 10355234"/>
                <a:gd name="connsiteX527" fmla="*/ 4262514 w 12356313"/>
                <a:gd name="connsiteY527" fmla="*/ 7870646 h 10355234"/>
                <a:gd name="connsiteX528" fmla="*/ 3857470 w 12356313"/>
                <a:gd name="connsiteY528" fmla="*/ 8023735 h 10355234"/>
                <a:gd name="connsiteX529" fmla="*/ 3839629 w 12356313"/>
                <a:gd name="connsiteY529" fmla="*/ 8005544 h 10355234"/>
                <a:gd name="connsiteX530" fmla="*/ 3794919 w 12356313"/>
                <a:gd name="connsiteY530" fmla="*/ 8018558 h 10355234"/>
                <a:gd name="connsiteX531" fmla="*/ 2548723 w 12356313"/>
                <a:gd name="connsiteY531" fmla="*/ 7294391 h 10355234"/>
                <a:gd name="connsiteX532" fmla="*/ 3675344 w 12356313"/>
                <a:gd name="connsiteY532" fmla="*/ 9548963 h 10355234"/>
                <a:gd name="connsiteX533" fmla="*/ 3673875 w 12356313"/>
                <a:gd name="connsiteY533" fmla="*/ 9548124 h 10355234"/>
                <a:gd name="connsiteX534" fmla="*/ 3662120 w 12356313"/>
                <a:gd name="connsiteY534" fmla="*/ 9544835 h 10355234"/>
                <a:gd name="connsiteX535" fmla="*/ 3731109 w 12356313"/>
                <a:gd name="connsiteY535" fmla="*/ 8913935 h 10355234"/>
                <a:gd name="connsiteX536" fmla="*/ 3758536 w 12356313"/>
                <a:gd name="connsiteY536" fmla="*/ 8897004 h 10355234"/>
                <a:gd name="connsiteX537" fmla="*/ 3744122 w 12356313"/>
                <a:gd name="connsiteY537" fmla="*/ 8858731 h 10355234"/>
                <a:gd name="connsiteX538" fmla="*/ 3737405 w 12356313"/>
                <a:gd name="connsiteY538" fmla="*/ 8856702 h 10355234"/>
                <a:gd name="connsiteX539" fmla="*/ 3822906 w 12356313"/>
                <a:gd name="connsiteY539" fmla="*/ 8073973 h 10355234"/>
                <a:gd name="connsiteX540" fmla="*/ 3857470 w 12356313"/>
                <a:gd name="connsiteY540" fmla="*/ 8053122 h 10355234"/>
                <a:gd name="connsiteX541" fmla="*/ 3860619 w 12356313"/>
                <a:gd name="connsiteY541" fmla="*/ 8038149 h 10355234"/>
                <a:gd name="connsiteX542" fmla="*/ 4522724 w 12356313"/>
                <a:gd name="connsiteY542" fmla="*/ 7999317 h 10355234"/>
                <a:gd name="connsiteX543" fmla="*/ 4527342 w 12356313"/>
                <a:gd name="connsiteY543" fmla="*/ 8009672 h 10355234"/>
                <a:gd name="connsiteX544" fmla="*/ 4531610 w 12356313"/>
                <a:gd name="connsiteY544" fmla="*/ 8013380 h 10355234"/>
                <a:gd name="connsiteX545" fmla="*/ 3675344 w 12356313"/>
                <a:gd name="connsiteY545" fmla="*/ 9548963 h 10355234"/>
                <a:gd name="connsiteX546" fmla="*/ 4563096 w 12356313"/>
                <a:gd name="connsiteY546" fmla="*/ 8003305 h 10355234"/>
                <a:gd name="connsiteX547" fmla="*/ 4559597 w 12356313"/>
                <a:gd name="connsiteY547" fmla="*/ 7982455 h 10355234"/>
                <a:gd name="connsiteX548" fmla="*/ 4549242 w 12356313"/>
                <a:gd name="connsiteY548" fmla="*/ 7975738 h 10355234"/>
                <a:gd name="connsiteX549" fmla="*/ 4592552 w 12356313"/>
                <a:gd name="connsiteY549" fmla="*/ 7750091 h 10355234"/>
                <a:gd name="connsiteX550" fmla="*/ 4749560 w 12356313"/>
                <a:gd name="connsiteY550" fmla="*/ 7690759 h 10355234"/>
                <a:gd name="connsiteX551" fmla="*/ 4767332 w 12356313"/>
                <a:gd name="connsiteY551" fmla="*/ 7708950 h 10355234"/>
                <a:gd name="connsiteX552" fmla="*/ 4814840 w 12356313"/>
                <a:gd name="connsiteY552" fmla="*/ 7691179 h 10355234"/>
                <a:gd name="connsiteX553" fmla="*/ 4797068 w 12356313"/>
                <a:gd name="connsiteY553" fmla="*/ 7643671 h 10355234"/>
                <a:gd name="connsiteX554" fmla="*/ 4783564 w 12356313"/>
                <a:gd name="connsiteY554" fmla="*/ 7640522 h 10355234"/>
                <a:gd name="connsiteX555" fmla="*/ 4770201 w 12356313"/>
                <a:gd name="connsiteY555" fmla="*/ 6854434 h 10355234"/>
                <a:gd name="connsiteX556" fmla="*/ 4794339 w 12356313"/>
                <a:gd name="connsiteY556" fmla="*/ 6837711 h 10355234"/>
                <a:gd name="connsiteX557" fmla="*/ 4796858 w 12356313"/>
                <a:gd name="connsiteY557" fmla="*/ 6825047 h 10355234"/>
                <a:gd name="connsiteX558" fmla="*/ 5085335 w 12356313"/>
                <a:gd name="connsiteY558" fmla="*/ 6794751 h 10355234"/>
                <a:gd name="connsiteX559" fmla="*/ 5096880 w 12356313"/>
                <a:gd name="connsiteY559" fmla="*/ 6809794 h 10355234"/>
                <a:gd name="connsiteX560" fmla="*/ 5123258 w 12356313"/>
                <a:gd name="connsiteY560" fmla="*/ 6801468 h 10355234"/>
                <a:gd name="connsiteX561" fmla="*/ 5983652 w 12356313"/>
                <a:gd name="connsiteY561" fmla="*/ 7221694 h 10355234"/>
                <a:gd name="connsiteX562" fmla="*/ 5982672 w 12356313"/>
                <a:gd name="connsiteY562" fmla="*/ 7255279 h 10355234"/>
                <a:gd name="connsiteX563" fmla="*/ 6024653 w 12356313"/>
                <a:gd name="connsiteY563" fmla="*/ 7284176 h 10355234"/>
                <a:gd name="connsiteX564" fmla="*/ 6052990 w 12356313"/>
                <a:gd name="connsiteY564" fmla="*/ 7902832 h 10355234"/>
                <a:gd name="connsiteX565" fmla="*/ 6023954 w 12356313"/>
                <a:gd name="connsiteY565" fmla="*/ 7923542 h 10355234"/>
                <a:gd name="connsiteX566" fmla="*/ 6031300 w 12356313"/>
                <a:gd name="connsiteY566" fmla="*/ 7963633 h 10355234"/>
                <a:gd name="connsiteX567" fmla="*/ 5603657 w 12356313"/>
                <a:gd name="connsiteY567" fmla="*/ 8441513 h 10355234"/>
                <a:gd name="connsiteX568" fmla="*/ 5558178 w 12356313"/>
                <a:gd name="connsiteY568" fmla="*/ 8442073 h 10355234"/>
                <a:gd name="connsiteX569" fmla="*/ 5549502 w 12356313"/>
                <a:gd name="connsiteY569" fmla="*/ 8452848 h 10355234"/>
                <a:gd name="connsiteX570" fmla="*/ 4834081 w 12356313"/>
                <a:gd name="connsiteY570" fmla="*/ 8126868 h 10355234"/>
                <a:gd name="connsiteX571" fmla="*/ 4829323 w 12356313"/>
                <a:gd name="connsiteY571" fmla="*/ 8097902 h 10355234"/>
                <a:gd name="connsiteX572" fmla="*/ 4788532 w 12356313"/>
                <a:gd name="connsiteY572" fmla="*/ 8094404 h 10355234"/>
                <a:gd name="connsiteX573" fmla="*/ 4781605 w 12356313"/>
                <a:gd name="connsiteY573" fmla="*/ 8103009 h 10355234"/>
                <a:gd name="connsiteX574" fmla="*/ 4563096 w 12356313"/>
                <a:gd name="connsiteY574" fmla="*/ 8003305 h 10355234"/>
                <a:gd name="connsiteX575" fmla="*/ 7811421 w 12356313"/>
                <a:gd name="connsiteY575" fmla="*/ 7348476 h 10355234"/>
                <a:gd name="connsiteX576" fmla="*/ 7811911 w 12356313"/>
                <a:gd name="connsiteY576" fmla="*/ 7357432 h 10355234"/>
                <a:gd name="connsiteX577" fmla="*/ 7216205 w 12356313"/>
                <a:gd name="connsiteY577" fmla="*/ 7490861 h 10355234"/>
                <a:gd name="connsiteX578" fmla="*/ 7210328 w 12356313"/>
                <a:gd name="connsiteY578" fmla="*/ 7479036 h 10355234"/>
                <a:gd name="connsiteX579" fmla="*/ 7794279 w 12356313"/>
                <a:gd name="connsiteY579" fmla="*/ 6984994 h 10355234"/>
                <a:gd name="connsiteX580" fmla="*/ 7840248 w 12356313"/>
                <a:gd name="connsiteY580" fmla="*/ 7316501 h 10355234"/>
                <a:gd name="connsiteX581" fmla="*/ 7811421 w 12356313"/>
                <a:gd name="connsiteY581" fmla="*/ 7348476 h 10355234"/>
                <a:gd name="connsiteX582" fmla="*/ 7178772 w 12356313"/>
                <a:gd name="connsiteY582" fmla="*/ 7536270 h 10355234"/>
                <a:gd name="connsiteX583" fmla="*/ 7188148 w 12356313"/>
                <a:gd name="connsiteY583" fmla="*/ 7535710 h 10355234"/>
                <a:gd name="connsiteX584" fmla="*/ 7369154 w 12356313"/>
                <a:gd name="connsiteY584" fmla="*/ 8301997 h 10355234"/>
                <a:gd name="connsiteX585" fmla="*/ 7348724 w 12356313"/>
                <a:gd name="connsiteY585" fmla="*/ 8327186 h 10355234"/>
                <a:gd name="connsiteX586" fmla="*/ 7349564 w 12356313"/>
                <a:gd name="connsiteY586" fmla="*/ 8336632 h 10355234"/>
                <a:gd name="connsiteX587" fmla="*/ 6752738 w 12356313"/>
                <a:gd name="connsiteY587" fmla="*/ 8528833 h 10355234"/>
                <a:gd name="connsiteX588" fmla="*/ 6748120 w 12356313"/>
                <a:gd name="connsiteY588" fmla="*/ 8520857 h 10355234"/>
                <a:gd name="connsiteX589" fmla="*/ 6707329 w 12356313"/>
                <a:gd name="connsiteY589" fmla="*/ 8517358 h 10355234"/>
                <a:gd name="connsiteX590" fmla="*/ 6697324 w 12356313"/>
                <a:gd name="connsiteY590" fmla="*/ 8535970 h 10355234"/>
                <a:gd name="connsiteX591" fmla="*/ 5616951 w 12356313"/>
                <a:gd name="connsiteY591" fmla="*/ 8469710 h 10355234"/>
                <a:gd name="connsiteX592" fmla="*/ 5608694 w 12356313"/>
                <a:gd name="connsiteY592" fmla="*/ 8446411 h 10355234"/>
                <a:gd name="connsiteX593" fmla="*/ 5606455 w 12356313"/>
                <a:gd name="connsiteY593" fmla="*/ 8444242 h 10355234"/>
                <a:gd name="connsiteX594" fmla="*/ 6034239 w 12356313"/>
                <a:gd name="connsiteY594" fmla="*/ 7966222 h 10355234"/>
                <a:gd name="connsiteX595" fmla="*/ 6041725 w 12356313"/>
                <a:gd name="connsiteY595" fmla="*/ 7970980 h 10355234"/>
                <a:gd name="connsiteX596" fmla="*/ 6089233 w 12356313"/>
                <a:gd name="connsiteY596" fmla="*/ 7953208 h 10355234"/>
                <a:gd name="connsiteX597" fmla="*/ 6071462 w 12356313"/>
                <a:gd name="connsiteY597" fmla="*/ 7905700 h 10355234"/>
                <a:gd name="connsiteX598" fmla="*/ 6056978 w 12356313"/>
                <a:gd name="connsiteY598" fmla="*/ 7902551 h 10355234"/>
                <a:gd name="connsiteX599" fmla="*/ 6028641 w 12356313"/>
                <a:gd name="connsiteY599" fmla="*/ 7283966 h 10355234"/>
                <a:gd name="connsiteX600" fmla="*/ 6040326 w 12356313"/>
                <a:gd name="connsiteY600" fmla="*/ 7281447 h 10355234"/>
                <a:gd name="connsiteX601" fmla="*/ 6067683 w 12356313"/>
                <a:gd name="connsiteY601" fmla="*/ 7251291 h 10355234"/>
                <a:gd name="connsiteX602" fmla="*/ 7146657 w 12356313"/>
                <a:gd name="connsiteY602" fmla="*/ 7494639 h 10355234"/>
                <a:gd name="connsiteX603" fmla="*/ 7146097 w 12356313"/>
                <a:gd name="connsiteY603" fmla="*/ 7497508 h 10355234"/>
                <a:gd name="connsiteX604" fmla="*/ 7178772 w 12356313"/>
                <a:gd name="connsiteY604" fmla="*/ 7536270 h 10355234"/>
                <a:gd name="connsiteX605" fmla="*/ 4831352 w 12356313"/>
                <a:gd name="connsiteY605" fmla="*/ 8132255 h 10355234"/>
                <a:gd name="connsiteX606" fmla="*/ 4832542 w 12356313"/>
                <a:gd name="connsiteY606" fmla="*/ 8130436 h 10355234"/>
                <a:gd name="connsiteX607" fmla="*/ 5548032 w 12356313"/>
                <a:gd name="connsiteY607" fmla="*/ 8456487 h 10355234"/>
                <a:gd name="connsiteX608" fmla="*/ 5553840 w 12356313"/>
                <a:gd name="connsiteY608" fmla="*/ 8492519 h 10355234"/>
                <a:gd name="connsiteX609" fmla="*/ 5576369 w 12356313"/>
                <a:gd name="connsiteY609" fmla="*/ 8504834 h 10355234"/>
                <a:gd name="connsiteX610" fmla="*/ 5561396 w 12356313"/>
                <a:gd name="connsiteY610" fmla="*/ 8684371 h 10355234"/>
                <a:gd name="connsiteX611" fmla="*/ 4831352 w 12356313"/>
                <a:gd name="connsiteY611" fmla="*/ 8132255 h 10355234"/>
                <a:gd name="connsiteX612" fmla="*/ 5564685 w 12356313"/>
                <a:gd name="connsiteY612" fmla="*/ 8691858 h 10355234"/>
                <a:gd name="connsiteX613" fmla="*/ 5831612 w 12356313"/>
                <a:gd name="connsiteY613" fmla="*/ 8893715 h 10355234"/>
                <a:gd name="connsiteX614" fmla="*/ 5833781 w 12356313"/>
                <a:gd name="connsiteY614" fmla="*/ 8936675 h 10355234"/>
                <a:gd name="connsiteX615" fmla="*/ 5840428 w 12356313"/>
                <a:gd name="connsiteY615" fmla="*/ 8942693 h 10355234"/>
                <a:gd name="connsiteX616" fmla="*/ 5513538 w 12356313"/>
                <a:gd name="connsiteY616" fmla="*/ 9458285 h 10355234"/>
                <a:gd name="connsiteX617" fmla="*/ 5501014 w 12356313"/>
                <a:gd name="connsiteY617" fmla="*/ 9454087 h 10355234"/>
                <a:gd name="connsiteX618" fmla="*/ 5564685 w 12356313"/>
                <a:gd name="connsiteY618" fmla="*/ 8691858 h 10355234"/>
                <a:gd name="connsiteX619" fmla="*/ 6796328 w 12356313"/>
                <a:gd name="connsiteY619" fmla="*/ 10273760 h 10355234"/>
                <a:gd name="connsiteX620" fmla="*/ 6794439 w 12356313"/>
                <a:gd name="connsiteY620" fmla="*/ 10275089 h 10355234"/>
                <a:gd name="connsiteX621" fmla="*/ 6786393 w 12356313"/>
                <a:gd name="connsiteY621" fmla="*/ 10284255 h 10355234"/>
                <a:gd name="connsiteX622" fmla="*/ 6246451 w 12356313"/>
                <a:gd name="connsiteY622" fmla="*/ 9950649 h 10355234"/>
                <a:gd name="connsiteX623" fmla="*/ 6242953 w 12356313"/>
                <a:gd name="connsiteY623" fmla="*/ 9918674 h 10355234"/>
                <a:gd name="connsiteX624" fmla="*/ 6202161 w 12356313"/>
                <a:gd name="connsiteY624" fmla="*/ 9915175 h 10355234"/>
                <a:gd name="connsiteX625" fmla="*/ 6197404 w 12356313"/>
                <a:gd name="connsiteY625" fmla="*/ 9920423 h 10355234"/>
                <a:gd name="connsiteX626" fmla="*/ 5527532 w 12356313"/>
                <a:gd name="connsiteY626" fmla="*/ 9506563 h 10355234"/>
                <a:gd name="connsiteX627" fmla="*/ 5523544 w 12356313"/>
                <a:gd name="connsiteY627" fmla="*/ 9466402 h 10355234"/>
                <a:gd name="connsiteX628" fmla="*/ 5516897 w 12356313"/>
                <a:gd name="connsiteY628" fmla="*/ 9460385 h 10355234"/>
                <a:gd name="connsiteX629" fmla="*/ 5843787 w 12356313"/>
                <a:gd name="connsiteY629" fmla="*/ 8944791 h 10355234"/>
                <a:gd name="connsiteX630" fmla="*/ 5879820 w 12356313"/>
                <a:gd name="connsiteY630" fmla="*/ 8944092 h 10355234"/>
                <a:gd name="connsiteX631" fmla="*/ 6796328 w 12356313"/>
                <a:gd name="connsiteY631" fmla="*/ 10273760 h 10355234"/>
                <a:gd name="connsiteX632" fmla="*/ 5893254 w 12356313"/>
                <a:gd name="connsiteY632" fmla="*/ 8897633 h 10355234"/>
                <a:gd name="connsiteX633" fmla="*/ 5888706 w 12356313"/>
                <a:gd name="connsiteY633" fmla="*/ 8890566 h 10355234"/>
                <a:gd name="connsiteX634" fmla="*/ 5838189 w 12356313"/>
                <a:gd name="connsiteY634" fmla="*/ 8886158 h 10355234"/>
                <a:gd name="connsiteX635" fmla="*/ 5833991 w 12356313"/>
                <a:gd name="connsiteY635" fmla="*/ 8890496 h 10355234"/>
                <a:gd name="connsiteX636" fmla="*/ 5565105 w 12356313"/>
                <a:gd name="connsiteY636" fmla="*/ 8687170 h 10355234"/>
                <a:gd name="connsiteX637" fmla="*/ 5580288 w 12356313"/>
                <a:gd name="connsiteY637" fmla="*/ 8505184 h 10355234"/>
                <a:gd name="connsiteX638" fmla="*/ 5604356 w 12356313"/>
                <a:gd name="connsiteY638" fmla="*/ 8496927 h 10355234"/>
                <a:gd name="connsiteX639" fmla="*/ 5616811 w 12356313"/>
                <a:gd name="connsiteY639" fmla="*/ 8473628 h 10355234"/>
                <a:gd name="connsiteX640" fmla="*/ 6697184 w 12356313"/>
                <a:gd name="connsiteY640" fmla="*/ 8539748 h 10355234"/>
                <a:gd name="connsiteX641" fmla="*/ 6698793 w 12356313"/>
                <a:gd name="connsiteY641" fmla="*/ 8549124 h 10355234"/>
                <a:gd name="connsiteX642" fmla="*/ 5893254 w 12356313"/>
                <a:gd name="connsiteY642" fmla="*/ 8897633 h 10355234"/>
                <a:gd name="connsiteX643" fmla="*/ 6751828 w 12356313"/>
                <a:gd name="connsiteY643" fmla="*/ 8552412 h 10355234"/>
                <a:gd name="connsiteX644" fmla="*/ 6753927 w 12356313"/>
                <a:gd name="connsiteY644" fmla="*/ 8532542 h 10355234"/>
                <a:gd name="connsiteX645" fmla="*/ 7350753 w 12356313"/>
                <a:gd name="connsiteY645" fmla="*/ 8340340 h 10355234"/>
                <a:gd name="connsiteX646" fmla="*/ 7375032 w 12356313"/>
                <a:gd name="connsiteY646" fmla="*/ 8358462 h 10355234"/>
                <a:gd name="connsiteX647" fmla="*/ 7382308 w 12356313"/>
                <a:gd name="connsiteY647" fmla="*/ 8358042 h 10355234"/>
                <a:gd name="connsiteX648" fmla="*/ 7528261 w 12356313"/>
                <a:gd name="connsiteY648" fmla="*/ 8975717 h 10355234"/>
                <a:gd name="connsiteX649" fmla="*/ 7503073 w 12356313"/>
                <a:gd name="connsiteY649" fmla="*/ 8994398 h 10355234"/>
                <a:gd name="connsiteX650" fmla="*/ 6751828 w 12356313"/>
                <a:gd name="connsiteY650" fmla="*/ 8552412 h 10355234"/>
                <a:gd name="connsiteX651" fmla="*/ 7546592 w 12356313"/>
                <a:gd name="connsiteY651" fmla="*/ 8974528 h 10355234"/>
                <a:gd name="connsiteX652" fmla="*/ 7544354 w 12356313"/>
                <a:gd name="connsiteY652" fmla="*/ 8974108 h 10355234"/>
                <a:gd name="connsiteX653" fmla="*/ 7532180 w 12356313"/>
                <a:gd name="connsiteY653" fmla="*/ 8974948 h 10355234"/>
                <a:gd name="connsiteX654" fmla="*/ 7386227 w 12356313"/>
                <a:gd name="connsiteY654" fmla="*/ 8357272 h 10355234"/>
                <a:gd name="connsiteX655" fmla="*/ 7406378 w 12356313"/>
                <a:gd name="connsiteY655" fmla="*/ 8332154 h 10355234"/>
                <a:gd name="connsiteX656" fmla="*/ 7380000 w 12356313"/>
                <a:gd name="connsiteY656" fmla="*/ 8300809 h 10355234"/>
                <a:gd name="connsiteX657" fmla="*/ 7372933 w 12356313"/>
                <a:gd name="connsiteY657" fmla="*/ 8301158 h 10355234"/>
                <a:gd name="connsiteX658" fmla="*/ 7191856 w 12356313"/>
                <a:gd name="connsiteY658" fmla="*/ 7534870 h 10355234"/>
                <a:gd name="connsiteX659" fmla="*/ 7217394 w 12356313"/>
                <a:gd name="connsiteY659" fmla="*/ 7503665 h 10355234"/>
                <a:gd name="connsiteX660" fmla="*/ 7216904 w 12356313"/>
                <a:gd name="connsiteY660" fmla="*/ 7494569 h 10355234"/>
                <a:gd name="connsiteX661" fmla="*/ 7812610 w 12356313"/>
                <a:gd name="connsiteY661" fmla="*/ 7361351 h 10355234"/>
                <a:gd name="connsiteX662" fmla="*/ 7838638 w 12356313"/>
                <a:gd name="connsiteY662" fmla="*/ 7386329 h 10355234"/>
                <a:gd name="connsiteX663" fmla="*/ 7546592 w 12356313"/>
                <a:gd name="connsiteY663" fmla="*/ 8974528 h 10355234"/>
                <a:gd name="connsiteX664" fmla="*/ 8702601 w 12356313"/>
                <a:gd name="connsiteY664" fmla="*/ 7678234 h 10355234"/>
                <a:gd name="connsiteX665" fmla="*/ 8697073 w 12356313"/>
                <a:gd name="connsiteY665" fmla="*/ 7686001 h 10355234"/>
                <a:gd name="connsiteX666" fmla="*/ 7881039 w 12356313"/>
                <a:gd name="connsiteY666" fmla="*/ 7362820 h 10355234"/>
                <a:gd name="connsiteX667" fmla="*/ 7882858 w 12356313"/>
                <a:gd name="connsiteY667" fmla="*/ 7354563 h 10355234"/>
                <a:gd name="connsiteX668" fmla="*/ 7850253 w 12356313"/>
                <a:gd name="connsiteY668" fmla="*/ 7315732 h 10355234"/>
                <a:gd name="connsiteX669" fmla="*/ 7844096 w 12356313"/>
                <a:gd name="connsiteY669" fmla="*/ 7315802 h 10355234"/>
                <a:gd name="connsiteX670" fmla="*/ 7797847 w 12356313"/>
                <a:gd name="connsiteY670" fmla="*/ 6981915 h 10355234"/>
                <a:gd name="connsiteX671" fmla="*/ 7937293 w 12356313"/>
                <a:gd name="connsiteY671" fmla="*/ 6863949 h 10355234"/>
                <a:gd name="connsiteX672" fmla="*/ 7960172 w 12356313"/>
                <a:gd name="connsiteY672" fmla="*/ 6875144 h 10355234"/>
                <a:gd name="connsiteX673" fmla="*/ 7985431 w 12356313"/>
                <a:gd name="connsiteY673" fmla="*/ 6867518 h 10355234"/>
                <a:gd name="connsiteX674" fmla="*/ 8702601 w 12356313"/>
                <a:gd name="connsiteY674" fmla="*/ 7678234 h 10355234"/>
                <a:gd name="connsiteX675" fmla="*/ 7948907 w 12356313"/>
                <a:gd name="connsiteY675" fmla="*/ 6806855 h 10355234"/>
                <a:gd name="connsiteX676" fmla="*/ 7927498 w 12356313"/>
                <a:gd name="connsiteY676" fmla="*/ 6836522 h 10355234"/>
                <a:gd name="connsiteX677" fmla="*/ 7934705 w 12356313"/>
                <a:gd name="connsiteY677" fmla="*/ 6861151 h 10355234"/>
                <a:gd name="connsiteX678" fmla="*/ 7797148 w 12356313"/>
                <a:gd name="connsiteY678" fmla="*/ 6977507 h 10355234"/>
                <a:gd name="connsiteX679" fmla="*/ 7671346 w 12356313"/>
                <a:gd name="connsiteY679" fmla="*/ 6070934 h 10355234"/>
                <a:gd name="connsiteX680" fmla="*/ 7673444 w 12356313"/>
                <a:gd name="connsiteY680" fmla="*/ 6070444 h 10355234"/>
                <a:gd name="connsiteX681" fmla="*/ 7948907 w 12356313"/>
                <a:gd name="connsiteY681" fmla="*/ 6806855 h 10355234"/>
                <a:gd name="connsiteX682" fmla="*/ 7653363 w 12356313"/>
                <a:gd name="connsiteY682" fmla="*/ 6016499 h 10355234"/>
                <a:gd name="connsiteX683" fmla="*/ 7636641 w 12356313"/>
                <a:gd name="connsiteY683" fmla="*/ 6040149 h 10355234"/>
                <a:gd name="connsiteX684" fmla="*/ 7663019 w 12356313"/>
                <a:gd name="connsiteY684" fmla="*/ 6071424 h 10355234"/>
                <a:gd name="connsiteX685" fmla="*/ 7667497 w 12356313"/>
                <a:gd name="connsiteY685" fmla="*/ 6071354 h 10355234"/>
                <a:gd name="connsiteX686" fmla="*/ 7793649 w 12356313"/>
                <a:gd name="connsiteY686" fmla="*/ 6980376 h 10355234"/>
                <a:gd name="connsiteX687" fmla="*/ 7207739 w 12356313"/>
                <a:gd name="connsiteY687" fmla="*/ 7476028 h 10355234"/>
                <a:gd name="connsiteX688" fmla="*/ 7184859 w 12356313"/>
                <a:gd name="connsiteY688" fmla="*/ 7464833 h 10355234"/>
                <a:gd name="connsiteX689" fmla="*/ 7147357 w 12356313"/>
                <a:gd name="connsiteY689" fmla="*/ 7490721 h 10355234"/>
                <a:gd name="connsiteX690" fmla="*/ 6068523 w 12356313"/>
                <a:gd name="connsiteY690" fmla="*/ 7247443 h 10355234"/>
                <a:gd name="connsiteX691" fmla="*/ 6066564 w 12356313"/>
                <a:gd name="connsiteY691" fmla="*/ 7223794 h 10355234"/>
                <a:gd name="connsiteX692" fmla="*/ 6008980 w 12356313"/>
                <a:gd name="connsiteY692" fmla="*/ 7197626 h 10355234"/>
                <a:gd name="connsiteX693" fmla="*/ 5985541 w 12356313"/>
                <a:gd name="connsiteY693" fmla="*/ 7218266 h 10355234"/>
                <a:gd name="connsiteX694" fmla="*/ 5125147 w 12356313"/>
                <a:gd name="connsiteY694" fmla="*/ 6797970 h 10355234"/>
                <a:gd name="connsiteX695" fmla="*/ 5114372 w 12356313"/>
                <a:gd name="connsiteY695" fmla="*/ 6771522 h 10355234"/>
                <a:gd name="connsiteX696" fmla="*/ 5086525 w 12356313"/>
                <a:gd name="connsiteY696" fmla="*/ 6781947 h 10355234"/>
                <a:gd name="connsiteX697" fmla="*/ 5084776 w 12356313"/>
                <a:gd name="connsiteY697" fmla="*/ 6790903 h 10355234"/>
                <a:gd name="connsiteX698" fmla="*/ 4796648 w 12356313"/>
                <a:gd name="connsiteY698" fmla="*/ 6821199 h 10355234"/>
                <a:gd name="connsiteX699" fmla="*/ 4780066 w 12356313"/>
                <a:gd name="connsiteY699" fmla="*/ 6799439 h 10355234"/>
                <a:gd name="connsiteX700" fmla="*/ 4769361 w 12356313"/>
                <a:gd name="connsiteY700" fmla="*/ 6796920 h 10355234"/>
                <a:gd name="connsiteX701" fmla="*/ 4765303 w 12356313"/>
                <a:gd name="connsiteY701" fmla="*/ 6556441 h 10355234"/>
                <a:gd name="connsiteX702" fmla="*/ 4782655 w 12356313"/>
                <a:gd name="connsiteY702" fmla="*/ 6544546 h 10355234"/>
                <a:gd name="connsiteX703" fmla="*/ 4774398 w 12356313"/>
                <a:gd name="connsiteY703" fmla="*/ 6518238 h 10355234"/>
                <a:gd name="connsiteX704" fmla="*/ 5040556 w 12356313"/>
                <a:gd name="connsiteY704" fmla="*/ 6030143 h 10355234"/>
                <a:gd name="connsiteX705" fmla="*/ 5097859 w 12356313"/>
                <a:gd name="connsiteY705" fmla="*/ 6014120 h 10355234"/>
                <a:gd name="connsiteX706" fmla="*/ 5101148 w 12356313"/>
                <a:gd name="connsiteY706" fmla="*/ 6007543 h 10355234"/>
                <a:gd name="connsiteX707" fmla="*/ 5767662 w 12356313"/>
                <a:gd name="connsiteY707" fmla="*/ 6255509 h 10355234"/>
                <a:gd name="connsiteX708" fmla="*/ 5768151 w 12356313"/>
                <a:gd name="connsiteY708" fmla="*/ 6284896 h 10355234"/>
                <a:gd name="connsiteX709" fmla="*/ 5825735 w 12356313"/>
                <a:gd name="connsiteY709" fmla="*/ 6311064 h 10355234"/>
                <a:gd name="connsiteX710" fmla="*/ 5853372 w 12356313"/>
                <a:gd name="connsiteY710" fmla="*/ 6258938 h 10355234"/>
                <a:gd name="connsiteX711" fmla="*/ 7544913 w 12356313"/>
                <a:gd name="connsiteY711" fmla="*/ 5778469 h 10355234"/>
                <a:gd name="connsiteX712" fmla="*/ 7562545 w 12356313"/>
                <a:gd name="connsiteY712" fmla="*/ 5791903 h 10355234"/>
                <a:gd name="connsiteX713" fmla="*/ 7569262 w 12356313"/>
                <a:gd name="connsiteY713" fmla="*/ 5791133 h 10355234"/>
                <a:gd name="connsiteX714" fmla="*/ 7653363 w 12356313"/>
                <a:gd name="connsiteY714" fmla="*/ 6016499 h 10355234"/>
                <a:gd name="connsiteX715" fmla="*/ 6372043 w 12356313"/>
                <a:gd name="connsiteY715" fmla="*/ 5852985 h 10355234"/>
                <a:gd name="connsiteX716" fmla="*/ 6388976 w 12356313"/>
                <a:gd name="connsiteY716" fmla="*/ 5815692 h 10355234"/>
                <a:gd name="connsiteX717" fmla="*/ 6385617 w 12356313"/>
                <a:gd name="connsiteY717" fmla="*/ 5809464 h 10355234"/>
                <a:gd name="connsiteX718" fmla="*/ 6999585 w 12356313"/>
                <a:gd name="connsiteY718" fmla="*/ 5316472 h 10355234"/>
                <a:gd name="connsiteX719" fmla="*/ 7038766 w 12356313"/>
                <a:gd name="connsiteY719" fmla="*/ 5326127 h 10355234"/>
                <a:gd name="connsiteX720" fmla="*/ 7051571 w 12356313"/>
                <a:gd name="connsiteY720" fmla="*/ 5317731 h 10355234"/>
                <a:gd name="connsiteX721" fmla="*/ 7547502 w 12356313"/>
                <a:gd name="connsiteY721" fmla="*/ 5758668 h 10355234"/>
                <a:gd name="connsiteX722" fmla="*/ 7543234 w 12356313"/>
                <a:gd name="connsiteY722" fmla="*/ 5769093 h 10355234"/>
                <a:gd name="connsiteX723" fmla="*/ 7543864 w 12356313"/>
                <a:gd name="connsiteY723" fmla="*/ 5774621 h 10355234"/>
                <a:gd name="connsiteX724" fmla="*/ 5852252 w 12356313"/>
                <a:gd name="connsiteY724" fmla="*/ 6255089 h 10355234"/>
                <a:gd name="connsiteX725" fmla="*/ 5851833 w 12356313"/>
                <a:gd name="connsiteY725" fmla="*/ 6253480 h 10355234"/>
                <a:gd name="connsiteX726" fmla="*/ 5845885 w 12356313"/>
                <a:gd name="connsiteY726" fmla="*/ 6242845 h 10355234"/>
                <a:gd name="connsiteX727" fmla="*/ 6340768 w 12356313"/>
                <a:gd name="connsiteY727" fmla="*/ 5845498 h 10355234"/>
                <a:gd name="connsiteX728" fmla="*/ 6372043 w 12356313"/>
                <a:gd name="connsiteY728" fmla="*/ 5852985 h 10355234"/>
                <a:gd name="connsiteX729" fmla="*/ 7471797 w 12356313"/>
                <a:gd name="connsiteY729" fmla="*/ 4554242 h 10355234"/>
                <a:gd name="connsiteX730" fmla="*/ 7478025 w 12356313"/>
                <a:gd name="connsiteY730" fmla="*/ 4554172 h 10355234"/>
                <a:gd name="connsiteX731" fmla="*/ 7522734 w 12356313"/>
                <a:gd name="connsiteY731" fmla="*/ 5200605 h 10355234"/>
                <a:gd name="connsiteX732" fmla="*/ 7380979 w 12356313"/>
                <a:gd name="connsiteY732" fmla="*/ 5188150 h 10355234"/>
                <a:gd name="connsiteX733" fmla="*/ 7353902 w 12356313"/>
                <a:gd name="connsiteY733" fmla="*/ 5152327 h 10355234"/>
                <a:gd name="connsiteX734" fmla="*/ 7468369 w 12356313"/>
                <a:gd name="connsiteY734" fmla="*/ 4553612 h 10355234"/>
                <a:gd name="connsiteX735" fmla="*/ 7471797 w 12356313"/>
                <a:gd name="connsiteY735" fmla="*/ 4554242 h 10355234"/>
                <a:gd name="connsiteX736" fmla="*/ 7545123 w 12356313"/>
                <a:gd name="connsiteY736" fmla="*/ 5524695 h 10355234"/>
                <a:gd name="connsiteX737" fmla="*/ 7459133 w 12356313"/>
                <a:gd name="connsiteY737" fmla="*/ 5485863 h 10355234"/>
                <a:gd name="connsiteX738" fmla="*/ 7359569 w 12356313"/>
                <a:gd name="connsiteY738" fmla="*/ 5219566 h 10355234"/>
                <a:gd name="connsiteX739" fmla="*/ 7380559 w 12356313"/>
                <a:gd name="connsiteY739" fmla="*/ 5191999 h 10355234"/>
                <a:gd name="connsiteX740" fmla="*/ 7522943 w 12356313"/>
                <a:gd name="connsiteY740" fmla="*/ 5204523 h 10355234"/>
                <a:gd name="connsiteX741" fmla="*/ 7545123 w 12356313"/>
                <a:gd name="connsiteY741" fmla="*/ 5524695 h 10355234"/>
                <a:gd name="connsiteX742" fmla="*/ 7526932 w 12356313"/>
                <a:gd name="connsiteY742" fmla="*/ 5204873 h 10355234"/>
                <a:gd name="connsiteX743" fmla="*/ 8295318 w 12356313"/>
                <a:gd name="connsiteY743" fmla="*/ 5272462 h 10355234"/>
                <a:gd name="connsiteX744" fmla="*/ 7772309 w 12356313"/>
                <a:gd name="connsiteY744" fmla="*/ 5627268 h 10355234"/>
                <a:gd name="connsiteX745" fmla="*/ 7549181 w 12356313"/>
                <a:gd name="connsiteY745" fmla="*/ 5526515 h 10355234"/>
                <a:gd name="connsiteX746" fmla="*/ 7526932 w 12356313"/>
                <a:gd name="connsiteY746" fmla="*/ 5204873 h 10355234"/>
                <a:gd name="connsiteX747" fmla="*/ 7057868 w 12356313"/>
                <a:gd name="connsiteY747" fmla="*/ 5309055 h 10355234"/>
                <a:gd name="connsiteX748" fmla="*/ 7456055 w 12356313"/>
                <a:gd name="connsiteY748" fmla="*/ 5488872 h 10355234"/>
                <a:gd name="connsiteX749" fmla="*/ 7554709 w 12356313"/>
                <a:gd name="connsiteY749" fmla="*/ 5752581 h 10355234"/>
                <a:gd name="connsiteX750" fmla="*/ 7549952 w 12356313"/>
                <a:gd name="connsiteY750" fmla="*/ 5755659 h 10355234"/>
                <a:gd name="connsiteX751" fmla="*/ 7054159 w 12356313"/>
                <a:gd name="connsiteY751" fmla="*/ 5314792 h 10355234"/>
                <a:gd name="connsiteX752" fmla="*/ 7057868 w 12356313"/>
                <a:gd name="connsiteY752" fmla="*/ 5309055 h 10355234"/>
                <a:gd name="connsiteX753" fmla="*/ 7558207 w 12356313"/>
                <a:gd name="connsiteY753" fmla="*/ 5750831 h 10355234"/>
                <a:gd name="connsiteX754" fmla="*/ 7461092 w 12356313"/>
                <a:gd name="connsiteY754" fmla="*/ 5491111 h 10355234"/>
                <a:gd name="connsiteX755" fmla="*/ 7545404 w 12356313"/>
                <a:gd name="connsiteY755" fmla="*/ 5529173 h 10355234"/>
                <a:gd name="connsiteX756" fmla="*/ 7560726 w 12356313"/>
                <a:gd name="connsiteY756" fmla="*/ 5750552 h 10355234"/>
                <a:gd name="connsiteX757" fmla="*/ 7558207 w 12356313"/>
                <a:gd name="connsiteY757" fmla="*/ 5750831 h 10355234"/>
                <a:gd name="connsiteX758" fmla="*/ 7342147 w 12356313"/>
                <a:gd name="connsiteY758" fmla="*/ 5222645 h 10355234"/>
                <a:gd name="connsiteX759" fmla="*/ 7355930 w 12356313"/>
                <a:gd name="connsiteY759" fmla="*/ 5221105 h 10355234"/>
                <a:gd name="connsiteX760" fmla="*/ 7454095 w 12356313"/>
                <a:gd name="connsiteY760" fmla="*/ 5483554 h 10355234"/>
                <a:gd name="connsiteX761" fmla="*/ 7059477 w 12356313"/>
                <a:gd name="connsiteY761" fmla="*/ 5305417 h 10355234"/>
                <a:gd name="connsiteX762" fmla="*/ 7060596 w 12356313"/>
                <a:gd name="connsiteY762" fmla="*/ 5283237 h 10355234"/>
                <a:gd name="connsiteX763" fmla="*/ 7311991 w 12356313"/>
                <a:gd name="connsiteY763" fmla="*/ 5200045 h 10355234"/>
                <a:gd name="connsiteX764" fmla="*/ 7342147 w 12356313"/>
                <a:gd name="connsiteY764" fmla="*/ 5222645 h 10355234"/>
                <a:gd name="connsiteX765" fmla="*/ 7580387 w 12356313"/>
                <a:gd name="connsiteY765" fmla="*/ 5757549 h 10355234"/>
                <a:gd name="connsiteX766" fmla="*/ 7565974 w 12356313"/>
                <a:gd name="connsiteY766" fmla="*/ 5749922 h 10355234"/>
                <a:gd name="connsiteX767" fmla="*/ 7564715 w 12356313"/>
                <a:gd name="connsiteY767" fmla="*/ 5750062 h 10355234"/>
                <a:gd name="connsiteX768" fmla="*/ 7549531 w 12356313"/>
                <a:gd name="connsiteY768" fmla="*/ 5530993 h 10355234"/>
                <a:gd name="connsiteX769" fmla="*/ 7768531 w 12356313"/>
                <a:gd name="connsiteY769" fmla="*/ 5629857 h 10355234"/>
                <a:gd name="connsiteX770" fmla="*/ 7580387 w 12356313"/>
                <a:gd name="connsiteY770" fmla="*/ 5757549 h 10355234"/>
                <a:gd name="connsiteX771" fmla="*/ 7982352 w 12356313"/>
                <a:gd name="connsiteY771" fmla="*/ 5686741 h 10355234"/>
                <a:gd name="connsiteX772" fmla="*/ 7946389 w 12356313"/>
                <a:gd name="connsiteY772" fmla="*/ 5680164 h 10355234"/>
                <a:gd name="connsiteX773" fmla="*/ 7927288 w 12356313"/>
                <a:gd name="connsiteY773" fmla="*/ 5697306 h 10355234"/>
                <a:gd name="connsiteX774" fmla="*/ 7776507 w 12356313"/>
                <a:gd name="connsiteY774" fmla="*/ 5629227 h 10355234"/>
                <a:gd name="connsiteX775" fmla="*/ 8301545 w 12356313"/>
                <a:gd name="connsiteY775" fmla="*/ 5273092 h 10355234"/>
                <a:gd name="connsiteX776" fmla="*/ 8375851 w 12356313"/>
                <a:gd name="connsiteY776" fmla="*/ 5279668 h 10355234"/>
                <a:gd name="connsiteX777" fmla="*/ 7982352 w 12356313"/>
                <a:gd name="connsiteY777" fmla="*/ 5686741 h 10355234"/>
                <a:gd name="connsiteX778" fmla="*/ 8527541 w 12356313"/>
                <a:gd name="connsiteY778" fmla="*/ 5119722 h 10355234"/>
                <a:gd name="connsiteX779" fmla="*/ 8528800 w 12356313"/>
                <a:gd name="connsiteY779" fmla="*/ 5121331 h 10355234"/>
                <a:gd name="connsiteX780" fmla="*/ 8379419 w 12356313"/>
                <a:gd name="connsiteY780" fmla="*/ 5275890 h 10355234"/>
                <a:gd name="connsiteX781" fmla="*/ 8306723 w 12356313"/>
                <a:gd name="connsiteY781" fmla="*/ 5269523 h 10355234"/>
                <a:gd name="connsiteX782" fmla="*/ 8527541 w 12356313"/>
                <a:gd name="connsiteY782" fmla="*/ 5119722 h 10355234"/>
                <a:gd name="connsiteX783" fmla="*/ 8796497 w 12356313"/>
                <a:gd name="connsiteY783" fmla="*/ 5304507 h 10355234"/>
                <a:gd name="connsiteX784" fmla="*/ 8793349 w 12356313"/>
                <a:gd name="connsiteY784" fmla="*/ 5312343 h 10355234"/>
                <a:gd name="connsiteX785" fmla="*/ 8384527 w 12356313"/>
                <a:gd name="connsiteY785" fmla="*/ 5276380 h 10355234"/>
                <a:gd name="connsiteX786" fmla="*/ 8531669 w 12356313"/>
                <a:gd name="connsiteY786" fmla="*/ 5124130 h 10355234"/>
                <a:gd name="connsiteX787" fmla="*/ 8560566 w 12356313"/>
                <a:gd name="connsiteY787" fmla="*/ 5129377 h 10355234"/>
                <a:gd name="connsiteX788" fmla="*/ 8571271 w 12356313"/>
                <a:gd name="connsiteY788" fmla="*/ 5122171 h 10355234"/>
                <a:gd name="connsiteX789" fmla="*/ 8796497 w 12356313"/>
                <a:gd name="connsiteY789" fmla="*/ 5304507 h 10355234"/>
                <a:gd name="connsiteX790" fmla="*/ 8764872 w 12356313"/>
                <a:gd name="connsiteY790" fmla="*/ 4877144 h 10355234"/>
                <a:gd name="connsiteX791" fmla="*/ 8744721 w 12356313"/>
                <a:gd name="connsiteY791" fmla="*/ 4874135 h 10355234"/>
                <a:gd name="connsiteX792" fmla="*/ 8732407 w 12356313"/>
                <a:gd name="connsiteY792" fmla="*/ 4901212 h 10355234"/>
                <a:gd name="connsiteX793" fmla="*/ 8735906 w 12356313"/>
                <a:gd name="connsiteY793" fmla="*/ 4907090 h 10355234"/>
                <a:gd name="connsiteX794" fmla="*/ 8568822 w 12356313"/>
                <a:gd name="connsiteY794" fmla="*/ 5079980 h 10355234"/>
                <a:gd name="connsiteX795" fmla="*/ 8540275 w 12356313"/>
                <a:gd name="connsiteY795" fmla="*/ 5075083 h 10355234"/>
                <a:gd name="connsiteX796" fmla="*/ 8529080 w 12356313"/>
                <a:gd name="connsiteY796" fmla="*/ 5082849 h 10355234"/>
                <a:gd name="connsiteX797" fmla="*/ 8174204 w 12356313"/>
                <a:gd name="connsiteY797" fmla="*/ 4795491 h 10355234"/>
                <a:gd name="connsiteX798" fmla="*/ 8180151 w 12356313"/>
                <a:gd name="connsiteY798" fmla="*/ 4778489 h 10355234"/>
                <a:gd name="connsiteX799" fmla="*/ 8895082 w 12356313"/>
                <a:gd name="connsiteY799" fmla="*/ 4742526 h 10355234"/>
                <a:gd name="connsiteX800" fmla="*/ 8764872 w 12356313"/>
                <a:gd name="connsiteY800" fmla="*/ 4877144 h 10355234"/>
                <a:gd name="connsiteX801" fmla="*/ 7081237 w 12356313"/>
                <a:gd name="connsiteY801" fmla="*/ 3548944 h 10355234"/>
                <a:gd name="connsiteX802" fmla="*/ 8455544 w 12356313"/>
                <a:gd name="connsiteY802" fmla="*/ 3061129 h 10355234"/>
                <a:gd name="connsiteX803" fmla="*/ 8480523 w 12356313"/>
                <a:gd name="connsiteY803" fmla="*/ 3082259 h 10355234"/>
                <a:gd name="connsiteX804" fmla="*/ 8523413 w 12356313"/>
                <a:gd name="connsiteY804" fmla="*/ 3055322 h 10355234"/>
                <a:gd name="connsiteX805" fmla="*/ 8523833 w 12356313"/>
                <a:gd name="connsiteY805" fmla="*/ 3041468 h 10355234"/>
                <a:gd name="connsiteX806" fmla="*/ 8797407 w 12356313"/>
                <a:gd name="connsiteY806" fmla="*/ 2980596 h 10355234"/>
                <a:gd name="connsiteX807" fmla="*/ 8566303 w 12356313"/>
                <a:gd name="connsiteY807" fmla="*/ 3346738 h 10355234"/>
                <a:gd name="connsiteX808" fmla="*/ 8541115 w 12356313"/>
                <a:gd name="connsiteY808" fmla="*/ 3342959 h 10355234"/>
                <a:gd name="connsiteX809" fmla="*/ 8513268 w 12356313"/>
                <a:gd name="connsiteY809" fmla="*/ 3380252 h 10355234"/>
                <a:gd name="connsiteX810" fmla="*/ 7082286 w 12356313"/>
                <a:gd name="connsiteY810" fmla="*/ 3552793 h 10355234"/>
                <a:gd name="connsiteX811" fmla="*/ 7081237 w 12356313"/>
                <a:gd name="connsiteY811" fmla="*/ 3548944 h 10355234"/>
                <a:gd name="connsiteX812" fmla="*/ 8556717 w 12356313"/>
                <a:gd name="connsiteY812" fmla="*/ 3412927 h 10355234"/>
                <a:gd name="connsiteX813" fmla="*/ 8565463 w 12356313"/>
                <a:gd name="connsiteY813" fmla="*/ 3409569 h 10355234"/>
                <a:gd name="connsiteX814" fmla="*/ 8968688 w 12356313"/>
                <a:gd name="connsiteY814" fmla="*/ 4085878 h 10355234"/>
                <a:gd name="connsiteX815" fmla="*/ 8956794 w 12356313"/>
                <a:gd name="connsiteY815" fmla="*/ 4116034 h 10355234"/>
                <a:gd name="connsiteX816" fmla="*/ 8991357 w 12356313"/>
                <a:gd name="connsiteY816" fmla="*/ 4137934 h 10355234"/>
                <a:gd name="connsiteX817" fmla="*/ 8998215 w 12356313"/>
                <a:gd name="connsiteY817" fmla="*/ 4135345 h 10355234"/>
                <a:gd name="connsiteX818" fmla="*/ 9165228 w 12356313"/>
                <a:gd name="connsiteY818" fmla="*/ 4415496 h 10355234"/>
                <a:gd name="connsiteX819" fmla="*/ 9151724 w 12356313"/>
                <a:gd name="connsiteY819" fmla="*/ 4457686 h 10355234"/>
                <a:gd name="connsiteX820" fmla="*/ 9159001 w 12356313"/>
                <a:gd name="connsiteY820" fmla="*/ 4469441 h 10355234"/>
                <a:gd name="connsiteX821" fmla="*/ 8899070 w 12356313"/>
                <a:gd name="connsiteY821" fmla="*/ 4738328 h 10355234"/>
                <a:gd name="connsiteX822" fmla="*/ 8179871 w 12356313"/>
                <a:gd name="connsiteY822" fmla="*/ 4774501 h 10355234"/>
                <a:gd name="connsiteX823" fmla="*/ 8178332 w 12356313"/>
                <a:gd name="connsiteY823" fmla="*/ 4767784 h 10355234"/>
                <a:gd name="connsiteX824" fmla="*/ 8158531 w 12356313"/>
                <a:gd name="connsiteY824" fmla="*/ 4750012 h 10355234"/>
                <a:gd name="connsiteX825" fmla="*/ 8541045 w 12356313"/>
                <a:gd name="connsiteY825" fmla="*/ 3412787 h 10355234"/>
                <a:gd name="connsiteX826" fmla="*/ 8556717 w 12356313"/>
                <a:gd name="connsiteY826" fmla="*/ 3412927 h 10355234"/>
                <a:gd name="connsiteX827" fmla="*/ 10096219 w 12356313"/>
                <a:gd name="connsiteY827" fmla="*/ 3258159 h 10355234"/>
                <a:gd name="connsiteX828" fmla="*/ 10000293 w 12356313"/>
                <a:gd name="connsiteY828" fmla="*/ 3665791 h 10355234"/>
                <a:gd name="connsiteX829" fmla="*/ 9988468 w 12356313"/>
                <a:gd name="connsiteY829" fmla="*/ 3666981 h 10355234"/>
                <a:gd name="connsiteX830" fmla="*/ 9974266 w 12356313"/>
                <a:gd name="connsiteY830" fmla="*/ 3698186 h 10355234"/>
                <a:gd name="connsiteX831" fmla="*/ 9989238 w 12356313"/>
                <a:gd name="connsiteY831" fmla="*/ 3712529 h 10355234"/>
                <a:gd name="connsiteX832" fmla="*/ 9945229 w 12356313"/>
                <a:gd name="connsiteY832" fmla="*/ 3899693 h 10355234"/>
                <a:gd name="connsiteX833" fmla="*/ 9935223 w 12356313"/>
                <a:gd name="connsiteY833" fmla="*/ 3900813 h 10355234"/>
                <a:gd name="connsiteX834" fmla="*/ 9922909 w 12356313"/>
                <a:gd name="connsiteY834" fmla="*/ 3927960 h 10355234"/>
                <a:gd name="connsiteX835" fmla="*/ 9924309 w 12356313"/>
                <a:gd name="connsiteY835" fmla="*/ 3930829 h 10355234"/>
                <a:gd name="connsiteX836" fmla="*/ 9213366 w 12356313"/>
                <a:gd name="connsiteY836" fmla="*/ 4423262 h 10355234"/>
                <a:gd name="connsiteX837" fmla="*/ 9208257 w 12356313"/>
                <a:gd name="connsiteY837" fmla="*/ 4417945 h 10355234"/>
                <a:gd name="connsiteX838" fmla="*/ 10086353 w 12356313"/>
                <a:gd name="connsiteY838" fmla="*/ 3253611 h 10355234"/>
                <a:gd name="connsiteX839" fmla="*/ 10096219 w 12356313"/>
                <a:gd name="connsiteY839" fmla="*/ 3258159 h 10355234"/>
                <a:gd name="connsiteX840" fmla="*/ 9302994 w 12356313"/>
                <a:gd name="connsiteY840" fmla="*/ 4718037 h 10355234"/>
                <a:gd name="connsiteX841" fmla="*/ 8904807 w 12356313"/>
                <a:gd name="connsiteY841" fmla="*/ 4738118 h 10355234"/>
                <a:gd name="connsiteX842" fmla="*/ 9161869 w 12356313"/>
                <a:gd name="connsiteY842" fmla="*/ 4472170 h 10355234"/>
                <a:gd name="connsiteX843" fmla="*/ 9197762 w 12356313"/>
                <a:gd name="connsiteY843" fmla="*/ 4478747 h 10355234"/>
                <a:gd name="connsiteX844" fmla="*/ 9201681 w 12356313"/>
                <a:gd name="connsiteY844" fmla="*/ 4476788 h 10355234"/>
                <a:gd name="connsiteX845" fmla="*/ 9323145 w 12356313"/>
                <a:gd name="connsiteY845" fmla="*/ 4680534 h 10355234"/>
                <a:gd name="connsiteX846" fmla="*/ 9302994 w 12356313"/>
                <a:gd name="connsiteY846" fmla="*/ 4718037 h 10355234"/>
                <a:gd name="connsiteX847" fmla="*/ 9219243 w 12356313"/>
                <a:gd name="connsiteY847" fmla="*/ 4434177 h 10355234"/>
                <a:gd name="connsiteX848" fmla="*/ 9218823 w 12356313"/>
                <a:gd name="connsiteY848" fmla="*/ 4432498 h 10355234"/>
                <a:gd name="connsiteX849" fmla="*/ 9215744 w 12356313"/>
                <a:gd name="connsiteY849" fmla="*/ 4426341 h 10355234"/>
                <a:gd name="connsiteX850" fmla="*/ 9926617 w 12356313"/>
                <a:gd name="connsiteY850" fmla="*/ 3933978 h 10355234"/>
                <a:gd name="connsiteX851" fmla="*/ 9935713 w 12356313"/>
                <a:gd name="connsiteY851" fmla="*/ 3940205 h 10355234"/>
                <a:gd name="connsiteX852" fmla="*/ 9870643 w 12356313"/>
                <a:gd name="connsiteY852" fmla="*/ 4216787 h 10355234"/>
                <a:gd name="connsiteX853" fmla="*/ 9841886 w 12356313"/>
                <a:gd name="connsiteY853" fmla="*/ 4219026 h 10355234"/>
                <a:gd name="connsiteX854" fmla="*/ 9809002 w 12356313"/>
                <a:gd name="connsiteY854" fmla="*/ 4280039 h 10355234"/>
                <a:gd name="connsiteX855" fmla="*/ 9219243 w 12356313"/>
                <a:gd name="connsiteY855" fmla="*/ 4434177 h 10355234"/>
                <a:gd name="connsiteX856" fmla="*/ 10693814 w 12356313"/>
                <a:gd name="connsiteY856" fmla="*/ 2885020 h 10355234"/>
                <a:gd name="connsiteX857" fmla="*/ 10702770 w 12356313"/>
                <a:gd name="connsiteY857" fmla="*/ 2885790 h 10355234"/>
                <a:gd name="connsiteX858" fmla="*/ 10752377 w 12356313"/>
                <a:gd name="connsiteY858" fmla="*/ 3494230 h 10355234"/>
                <a:gd name="connsiteX859" fmla="*/ 10739853 w 12356313"/>
                <a:gd name="connsiteY859" fmla="*/ 3498428 h 10355234"/>
                <a:gd name="connsiteX860" fmla="*/ 10376440 w 12356313"/>
                <a:gd name="connsiteY860" fmla="*/ 2922803 h 10355234"/>
                <a:gd name="connsiteX861" fmla="*/ 10439552 w 12356313"/>
                <a:gd name="connsiteY861" fmla="*/ 2851785 h 10355234"/>
                <a:gd name="connsiteX862" fmla="*/ 10666177 w 12356313"/>
                <a:gd name="connsiteY862" fmla="*/ 2852065 h 10355234"/>
                <a:gd name="connsiteX863" fmla="*/ 10693814 w 12356313"/>
                <a:gd name="connsiteY863" fmla="*/ 2885020 h 10355234"/>
                <a:gd name="connsiteX864" fmla="*/ 12267530 w 12356313"/>
                <a:gd name="connsiteY864" fmla="*/ 3372556 h 10355234"/>
                <a:gd name="connsiteX865" fmla="*/ 12266760 w 12356313"/>
                <a:gd name="connsiteY865" fmla="*/ 3374725 h 10355234"/>
                <a:gd name="connsiteX866" fmla="*/ 12265850 w 12356313"/>
                <a:gd name="connsiteY866" fmla="*/ 3386899 h 10355234"/>
                <a:gd name="connsiteX867" fmla="*/ 11633902 w 12356313"/>
                <a:gd name="connsiteY867" fmla="*/ 3445882 h 10355234"/>
                <a:gd name="connsiteX868" fmla="*/ 11611862 w 12356313"/>
                <a:gd name="connsiteY868" fmla="*/ 3422443 h 10355234"/>
                <a:gd name="connsiteX869" fmla="*/ 11577158 w 12356313"/>
                <a:gd name="connsiteY869" fmla="*/ 3444203 h 10355234"/>
                <a:gd name="connsiteX870" fmla="*/ 11576528 w 12356313"/>
                <a:gd name="connsiteY870" fmla="*/ 3451270 h 10355234"/>
                <a:gd name="connsiteX871" fmla="*/ 10792539 w 12356313"/>
                <a:gd name="connsiteY871" fmla="*/ 3524456 h 10355234"/>
                <a:gd name="connsiteX872" fmla="*/ 10765181 w 12356313"/>
                <a:gd name="connsiteY872" fmla="*/ 3494789 h 10355234"/>
                <a:gd name="connsiteX873" fmla="*/ 10756226 w 12356313"/>
                <a:gd name="connsiteY873" fmla="*/ 3494020 h 10355234"/>
                <a:gd name="connsiteX874" fmla="*/ 10706618 w 12356313"/>
                <a:gd name="connsiteY874" fmla="*/ 2885580 h 10355234"/>
                <a:gd name="connsiteX875" fmla="*/ 10734955 w 12356313"/>
                <a:gd name="connsiteY875" fmla="*/ 2863260 h 10355234"/>
                <a:gd name="connsiteX876" fmla="*/ 12267530 w 12356313"/>
                <a:gd name="connsiteY876" fmla="*/ 3372556 h 10355234"/>
                <a:gd name="connsiteX877" fmla="*/ 11149094 w 12356313"/>
                <a:gd name="connsiteY877" fmla="*/ 2053453 h 10355234"/>
                <a:gd name="connsiteX878" fmla="*/ 11150844 w 12356313"/>
                <a:gd name="connsiteY878" fmla="*/ 2054712 h 10355234"/>
                <a:gd name="connsiteX879" fmla="*/ 10717744 w 12356313"/>
                <a:gd name="connsiteY879" fmla="*/ 2818131 h 10355234"/>
                <a:gd name="connsiteX880" fmla="*/ 10709837 w 12356313"/>
                <a:gd name="connsiteY880" fmla="*/ 2815192 h 10355234"/>
                <a:gd name="connsiteX881" fmla="*/ 10666877 w 12356313"/>
                <a:gd name="connsiteY881" fmla="*/ 2842130 h 10355234"/>
                <a:gd name="connsiteX882" fmla="*/ 10666107 w 12356313"/>
                <a:gd name="connsiteY882" fmla="*/ 2848217 h 10355234"/>
                <a:gd name="connsiteX883" fmla="*/ 10443050 w 12356313"/>
                <a:gd name="connsiteY883" fmla="*/ 2847937 h 10355234"/>
                <a:gd name="connsiteX884" fmla="*/ 11149094 w 12356313"/>
                <a:gd name="connsiteY884" fmla="*/ 2053453 h 10355234"/>
                <a:gd name="connsiteX885" fmla="*/ 10434304 w 12356313"/>
                <a:gd name="connsiteY885" fmla="*/ 2851785 h 10355234"/>
                <a:gd name="connsiteX886" fmla="*/ 10374271 w 12356313"/>
                <a:gd name="connsiteY886" fmla="*/ 2919374 h 10355234"/>
                <a:gd name="connsiteX887" fmla="*/ 10331521 w 12356313"/>
                <a:gd name="connsiteY887" fmla="*/ 2851716 h 10355234"/>
                <a:gd name="connsiteX888" fmla="*/ 10434304 w 12356313"/>
                <a:gd name="connsiteY888" fmla="*/ 2851785 h 10355234"/>
                <a:gd name="connsiteX889" fmla="*/ 10176472 w 12356313"/>
                <a:gd name="connsiteY889" fmla="*/ 2673857 h 10355234"/>
                <a:gd name="connsiteX890" fmla="*/ 10202850 w 12356313"/>
                <a:gd name="connsiteY890" fmla="*/ 2699186 h 10355234"/>
                <a:gd name="connsiteX891" fmla="*/ 10228248 w 12356313"/>
                <a:gd name="connsiteY891" fmla="*/ 2695408 h 10355234"/>
                <a:gd name="connsiteX892" fmla="*/ 10324384 w 12356313"/>
                <a:gd name="connsiteY892" fmla="*/ 2847727 h 10355234"/>
                <a:gd name="connsiteX893" fmla="*/ 9409136 w 12356313"/>
                <a:gd name="connsiteY893" fmla="*/ 2846748 h 10355234"/>
                <a:gd name="connsiteX894" fmla="*/ 9408996 w 12356313"/>
                <a:gd name="connsiteY894" fmla="*/ 2844579 h 10355234"/>
                <a:gd name="connsiteX895" fmla="*/ 10176472 w 12356313"/>
                <a:gd name="connsiteY895" fmla="*/ 2673857 h 10355234"/>
                <a:gd name="connsiteX896" fmla="*/ 9077698 w 12356313"/>
                <a:gd name="connsiteY896" fmla="*/ 2918255 h 10355234"/>
                <a:gd name="connsiteX897" fmla="*/ 9092531 w 12356313"/>
                <a:gd name="connsiteY897" fmla="*/ 2931969 h 10355234"/>
                <a:gd name="connsiteX898" fmla="*/ 9117720 w 12356313"/>
                <a:gd name="connsiteY898" fmla="*/ 2916156 h 10355234"/>
                <a:gd name="connsiteX899" fmla="*/ 9117930 w 12356313"/>
                <a:gd name="connsiteY899" fmla="*/ 2909369 h 10355234"/>
                <a:gd name="connsiteX900" fmla="*/ 9352811 w 12356313"/>
                <a:gd name="connsiteY900" fmla="*/ 2857103 h 10355234"/>
                <a:gd name="connsiteX901" fmla="*/ 9373942 w 12356313"/>
                <a:gd name="connsiteY901" fmla="*/ 2876904 h 10355234"/>
                <a:gd name="connsiteX902" fmla="*/ 9408575 w 12356313"/>
                <a:gd name="connsiteY902" fmla="*/ 2855144 h 10355234"/>
                <a:gd name="connsiteX903" fmla="*/ 9409136 w 12356313"/>
                <a:gd name="connsiteY903" fmla="*/ 2850736 h 10355234"/>
                <a:gd name="connsiteX904" fmla="*/ 10326833 w 12356313"/>
                <a:gd name="connsiteY904" fmla="*/ 2851716 h 10355234"/>
                <a:gd name="connsiteX905" fmla="*/ 10371472 w 12356313"/>
                <a:gd name="connsiteY905" fmla="*/ 2922453 h 10355234"/>
                <a:gd name="connsiteX906" fmla="*/ 10128474 w 12356313"/>
                <a:gd name="connsiteY906" fmla="*/ 3195887 h 10355234"/>
                <a:gd name="connsiteX907" fmla="*/ 10093700 w 12356313"/>
                <a:gd name="connsiteY907" fmla="*/ 3190290 h 10355234"/>
                <a:gd name="connsiteX908" fmla="*/ 10072710 w 12356313"/>
                <a:gd name="connsiteY908" fmla="*/ 3236398 h 10355234"/>
                <a:gd name="connsiteX909" fmla="*/ 10083205 w 12356313"/>
                <a:gd name="connsiteY909" fmla="*/ 3251092 h 10355234"/>
                <a:gd name="connsiteX910" fmla="*/ 9205109 w 12356313"/>
                <a:gd name="connsiteY910" fmla="*/ 4415426 h 10355234"/>
                <a:gd name="connsiteX911" fmla="*/ 9172574 w 12356313"/>
                <a:gd name="connsiteY911" fmla="*/ 4411578 h 10355234"/>
                <a:gd name="connsiteX912" fmla="*/ 9168516 w 12356313"/>
                <a:gd name="connsiteY912" fmla="*/ 4413607 h 10355234"/>
                <a:gd name="connsiteX913" fmla="*/ 9001503 w 12356313"/>
                <a:gd name="connsiteY913" fmla="*/ 4133456 h 10355234"/>
                <a:gd name="connsiteX914" fmla="*/ 9013187 w 12356313"/>
                <a:gd name="connsiteY914" fmla="*/ 4103439 h 10355234"/>
                <a:gd name="connsiteX915" fmla="*/ 8978624 w 12356313"/>
                <a:gd name="connsiteY915" fmla="*/ 4081540 h 10355234"/>
                <a:gd name="connsiteX916" fmla="*/ 8971977 w 12356313"/>
                <a:gd name="connsiteY916" fmla="*/ 4083988 h 10355234"/>
                <a:gd name="connsiteX917" fmla="*/ 8568752 w 12356313"/>
                <a:gd name="connsiteY917" fmla="*/ 3407679 h 10355234"/>
                <a:gd name="connsiteX918" fmla="*/ 8583795 w 12356313"/>
                <a:gd name="connsiteY918" fmla="*/ 3370177 h 10355234"/>
                <a:gd name="connsiteX919" fmla="*/ 8569522 w 12356313"/>
                <a:gd name="connsiteY919" fmla="*/ 3348907 h 10355234"/>
                <a:gd name="connsiteX920" fmla="*/ 8802724 w 12356313"/>
                <a:gd name="connsiteY920" fmla="*/ 2979477 h 10355234"/>
                <a:gd name="connsiteX921" fmla="*/ 9077698 w 12356313"/>
                <a:gd name="connsiteY921" fmla="*/ 2918255 h 10355234"/>
                <a:gd name="connsiteX922" fmla="*/ 8800416 w 12356313"/>
                <a:gd name="connsiteY922" fmla="*/ 2975908 h 10355234"/>
                <a:gd name="connsiteX923" fmla="*/ 8522923 w 12356313"/>
                <a:gd name="connsiteY923" fmla="*/ 3037620 h 10355234"/>
                <a:gd name="connsiteX924" fmla="*/ 8516626 w 12356313"/>
                <a:gd name="connsiteY924" fmla="*/ 3025236 h 10355234"/>
                <a:gd name="connsiteX925" fmla="*/ 9069862 w 12356313"/>
                <a:gd name="connsiteY925" fmla="*/ 2537490 h 10355234"/>
                <a:gd name="connsiteX926" fmla="*/ 9074619 w 12356313"/>
                <a:gd name="connsiteY926" fmla="*/ 2541478 h 10355234"/>
                <a:gd name="connsiteX927" fmla="*/ 8800416 w 12356313"/>
                <a:gd name="connsiteY927" fmla="*/ 2975908 h 10355234"/>
                <a:gd name="connsiteX928" fmla="*/ 8570851 w 12356313"/>
                <a:gd name="connsiteY928" fmla="*/ 1813113 h 10355234"/>
                <a:gd name="connsiteX929" fmla="*/ 8565254 w 12356313"/>
                <a:gd name="connsiteY929" fmla="*/ 1813743 h 10355234"/>
                <a:gd name="connsiteX930" fmla="*/ 8555178 w 12356313"/>
                <a:gd name="connsiteY930" fmla="*/ 1818221 h 10355234"/>
                <a:gd name="connsiteX931" fmla="*/ 8407196 w 12356313"/>
                <a:gd name="connsiteY931" fmla="*/ 1628888 h 10355234"/>
                <a:gd name="connsiteX932" fmla="*/ 8413704 w 12356313"/>
                <a:gd name="connsiteY932" fmla="*/ 1608737 h 10355234"/>
                <a:gd name="connsiteX933" fmla="*/ 8388586 w 12356313"/>
                <a:gd name="connsiteY933" fmla="*/ 1592785 h 10355234"/>
                <a:gd name="connsiteX934" fmla="*/ 8381449 w 12356313"/>
                <a:gd name="connsiteY934" fmla="*/ 1595933 h 10355234"/>
                <a:gd name="connsiteX935" fmla="*/ 8032239 w 12356313"/>
                <a:gd name="connsiteY935" fmla="*/ 1149119 h 10355234"/>
                <a:gd name="connsiteX936" fmla="*/ 8043714 w 12356313"/>
                <a:gd name="connsiteY936" fmla="*/ 1114415 h 10355234"/>
                <a:gd name="connsiteX937" fmla="*/ 8042035 w 12356313"/>
                <a:gd name="connsiteY937" fmla="*/ 1109377 h 10355234"/>
                <a:gd name="connsiteX938" fmla="*/ 8593241 w 12356313"/>
                <a:gd name="connsiteY938" fmla="*/ 861411 h 10355234"/>
                <a:gd name="connsiteX939" fmla="*/ 8611363 w 12356313"/>
                <a:gd name="connsiteY939" fmla="*/ 873656 h 10355234"/>
                <a:gd name="connsiteX940" fmla="*/ 8570851 w 12356313"/>
                <a:gd name="connsiteY940" fmla="*/ 1813113 h 10355234"/>
                <a:gd name="connsiteX941" fmla="*/ 8592891 w 12356313"/>
                <a:gd name="connsiteY941" fmla="*/ 838882 h 10355234"/>
                <a:gd name="connsiteX942" fmla="*/ 8590792 w 12356313"/>
                <a:gd name="connsiteY942" fmla="*/ 855044 h 10355234"/>
                <a:gd name="connsiteX943" fmla="*/ 8591701 w 12356313"/>
                <a:gd name="connsiteY943" fmla="*/ 857843 h 10355234"/>
                <a:gd name="connsiteX944" fmla="*/ 8040496 w 12356313"/>
                <a:gd name="connsiteY944" fmla="*/ 1105809 h 10355234"/>
                <a:gd name="connsiteX945" fmla="*/ 8006561 w 12356313"/>
                <a:gd name="connsiteY945" fmla="*/ 1086638 h 10355234"/>
                <a:gd name="connsiteX946" fmla="*/ 7935614 w 12356313"/>
                <a:gd name="connsiteY946" fmla="*/ 481276 h 10355234"/>
                <a:gd name="connsiteX947" fmla="*/ 7939042 w 12356313"/>
                <a:gd name="connsiteY947" fmla="*/ 480856 h 10355234"/>
                <a:gd name="connsiteX948" fmla="*/ 7971508 w 12356313"/>
                <a:gd name="connsiteY948" fmla="*/ 458467 h 10355234"/>
                <a:gd name="connsiteX949" fmla="*/ 8592891 w 12356313"/>
                <a:gd name="connsiteY949" fmla="*/ 838882 h 10355234"/>
                <a:gd name="connsiteX950" fmla="*/ 7877611 w 12356313"/>
                <a:gd name="connsiteY950" fmla="*/ 411938 h 10355234"/>
                <a:gd name="connsiteX951" fmla="*/ 7875861 w 12356313"/>
                <a:gd name="connsiteY951" fmla="*/ 440695 h 10355234"/>
                <a:gd name="connsiteX952" fmla="*/ 7931696 w 12356313"/>
                <a:gd name="connsiteY952" fmla="*/ 481696 h 10355234"/>
                <a:gd name="connsiteX953" fmla="*/ 8002643 w 12356313"/>
                <a:gd name="connsiteY953" fmla="*/ 1087127 h 10355234"/>
                <a:gd name="connsiteX954" fmla="*/ 8000964 w 12356313"/>
                <a:gd name="connsiteY954" fmla="*/ 1087337 h 10355234"/>
                <a:gd name="connsiteX955" fmla="*/ 7994456 w 12356313"/>
                <a:gd name="connsiteY955" fmla="*/ 1089506 h 10355234"/>
                <a:gd name="connsiteX956" fmla="*/ 7605366 w 12356313"/>
                <a:gd name="connsiteY956" fmla="*/ 317272 h 10355234"/>
                <a:gd name="connsiteX957" fmla="*/ 7612783 w 12356313"/>
                <a:gd name="connsiteY957" fmla="*/ 309225 h 10355234"/>
                <a:gd name="connsiteX958" fmla="*/ 7877611 w 12356313"/>
                <a:gd name="connsiteY958" fmla="*/ 411938 h 10355234"/>
                <a:gd name="connsiteX959" fmla="*/ 6953476 w 12356313"/>
                <a:gd name="connsiteY959" fmla="*/ 64758 h 10355234"/>
                <a:gd name="connsiteX960" fmla="*/ 6959353 w 12356313"/>
                <a:gd name="connsiteY960" fmla="*/ 55662 h 10355234"/>
                <a:gd name="connsiteX961" fmla="*/ 7349773 w 12356313"/>
                <a:gd name="connsiteY961" fmla="*/ 207142 h 10355234"/>
                <a:gd name="connsiteX962" fmla="*/ 7349354 w 12356313"/>
                <a:gd name="connsiteY962" fmla="*/ 219037 h 10355234"/>
                <a:gd name="connsiteX963" fmla="*/ 7378320 w 12356313"/>
                <a:gd name="connsiteY963" fmla="*/ 237438 h 10355234"/>
                <a:gd name="connsiteX964" fmla="*/ 7394623 w 12356313"/>
                <a:gd name="connsiteY964" fmla="*/ 224564 h 10355234"/>
                <a:gd name="connsiteX965" fmla="*/ 7573880 w 12356313"/>
                <a:gd name="connsiteY965" fmla="*/ 294112 h 10355234"/>
                <a:gd name="connsiteX966" fmla="*/ 7573600 w 12356313"/>
                <a:gd name="connsiteY966" fmla="*/ 304118 h 10355234"/>
                <a:gd name="connsiteX967" fmla="*/ 7598719 w 12356313"/>
                <a:gd name="connsiteY967" fmla="*/ 320070 h 10355234"/>
                <a:gd name="connsiteX968" fmla="*/ 7601797 w 12356313"/>
                <a:gd name="connsiteY968" fmla="*/ 319021 h 10355234"/>
                <a:gd name="connsiteX969" fmla="*/ 7990958 w 12356313"/>
                <a:gd name="connsiteY969" fmla="*/ 1091326 h 10355234"/>
                <a:gd name="connsiteX970" fmla="*/ 7984941 w 12356313"/>
                <a:gd name="connsiteY970" fmla="*/ 1095664 h 10355234"/>
                <a:gd name="connsiteX971" fmla="*/ 6953476 w 12356313"/>
                <a:gd name="connsiteY971" fmla="*/ 64758 h 10355234"/>
                <a:gd name="connsiteX972" fmla="*/ 8571621 w 12356313"/>
                <a:gd name="connsiteY972" fmla="*/ 1870907 h 10355234"/>
                <a:gd name="connsiteX973" fmla="*/ 8577918 w 12356313"/>
                <a:gd name="connsiteY973" fmla="*/ 1870207 h 10355234"/>
                <a:gd name="connsiteX974" fmla="*/ 8587573 w 12356313"/>
                <a:gd name="connsiteY974" fmla="*/ 1866009 h 10355234"/>
                <a:gd name="connsiteX975" fmla="*/ 9071751 w 12356313"/>
                <a:gd name="connsiteY975" fmla="*/ 2485504 h 10355234"/>
                <a:gd name="connsiteX976" fmla="*/ 9060136 w 12356313"/>
                <a:gd name="connsiteY976" fmla="*/ 2518949 h 10355234"/>
                <a:gd name="connsiteX977" fmla="*/ 8517746 w 12356313"/>
                <a:gd name="connsiteY977" fmla="*/ 2651678 h 10355234"/>
                <a:gd name="connsiteX978" fmla="*/ 8571621 w 12356313"/>
                <a:gd name="connsiteY978" fmla="*/ 1870907 h 10355234"/>
                <a:gd name="connsiteX979" fmla="*/ 8517465 w 12356313"/>
                <a:gd name="connsiteY979" fmla="*/ 2655806 h 10355234"/>
                <a:gd name="connsiteX980" fmla="*/ 9061116 w 12356313"/>
                <a:gd name="connsiteY980" fmla="*/ 2522797 h 10355234"/>
                <a:gd name="connsiteX981" fmla="*/ 9067203 w 12356313"/>
                <a:gd name="connsiteY981" fmla="*/ 2534551 h 10355234"/>
                <a:gd name="connsiteX982" fmla="*/ 8513967 w 12356313"/>
                <a:gd name="connsiteY982" fmla="*/ 3022227 h 10355234"/>
                <a:gd name="connsiteX983" fmla="*/ 8496475 w 12356313"/>
                <a:gd name="connsiteY983" fmla="*/ 3012362 h 10355234"/>
                <a:gd name="connsiteX984" fmla="*/ 8492907 w 12356313"/>
                <a:gd name="connsiteY984" fmla="*/ 3011942 h 10355234"/>
                <a:gd name="connsiteX985" fmla="*/ 8517465 w 12356313"/>
                <a:gd name="connsiteY985" fmla="*/ 2655806 h 10355234"/>
                <a:gd name="connsiteX986" fmla="*/ 8513478 w 12356313"/>
                <a:gd name="connsiteY986" fmla="*/ 2656785 h 10355234"/>
                <a:gd name="connsiteX987" fmla="*/ 8489059 w 12356313"/>
                <a:gd name="connsiteY987" fmla="*/ 3011452 h 10355234"/>
                <a:gd name="connsiteX988" fmla="*/ 8455404 w 12356313"/>
                <a:gd name="connsiteY988" fmla="*/ 3033912 h 10355234"/>
                <a:gd name="connsiteX989" fmla="*/ 7878380 w 12356313"/>
                <a:gd name="connsiteY989" fmla="*/ 2837652 h 10355234"/>
                <a:gd name="connsiteX990" fmla="*/ 7879500 w 12356313"/>
                <a:gd name="connsiteY990" fmla="*/ 2834363 h 10355234"/>
                <a:gd name="connsiteX991" fmla="*/ 7879640 w 12356313"/>
                <a:gd name="connsiteY991" fmla="*/ 2811904 h 10355234"/>
                <a:gd name="connsiteX992" fmla="*/ 8513478 w 12356313"/>
                <a:gd name="connsiteY992" fmla="*/ 2656785 h 10355234"/>
                <a:gd name="connsiteX993" fmla="*/ 7379090 w 12356313"/>
                <a:gd name="connsiteY993" fmla="*/ 3248503 h 10355234"/>
                <a:gd name="connsiteX994" fmla="*/ 7389445 w 12356313"/>
                <a:gd name="connsiteY994" fmla="*/ 3254170 h 10355234"/>
                <a:gd name="connsiteX995" fmla="*/ 7418482 w 12356313"/>
                <a:gd name="connsiteY995" fmla="*/ 3235909 h 10355234"/>
                <a:gd name="connsiteX996" fmla="*/ 7413724 w 12356313"/>
                <a:gd name="connsiteY996" fmla="*/ 3215828 h 10355234"/>
                <a:gd name="connsiteX997" fmla="*/ 7553869 w 12356313"/>
                <a:gd name="connsiteY997" fmla="*/ 3083659 h 10355234"/>
                <a:gd name="connsiteX998" fmla="*/ 7562685 w 12356313"/>
                <a:gd name="connsiteY998" fmla="*/ 3088347 h 10355234"/>
                <a:gd name="connsiteX999" fmla="*/ 7587874 w 12356313"/>
                <a:gd name="connsiteY999" fmla="*/ 3072464 h 10355234"/>
                <a:gd name="connsiteX1000" fmla="*/ 7583956 w 12356313"/>
                <a:gd name="connsiteY1000" fmla="*/ 3055252 h 10355234"/>
                <a:gd name="connsiteX1001" fmla="*/ 7790780 w 12356313"/>
                <a:gd name="connsiteY1001" fmla="*/ 2860182 h 10355234"/>
                <a:gd name="connsiteX1002" fmla="*/ 7815968 w 12356313"/>
                <a:gd name="connsiteY1002" fmla="*/ 2874175 h 10355234"/>
                <a:gd name="connsiteX1003" fmla="*/ 7877051 w 12356313"/>
                <a:gd name="connsiteY1003" fmla="*/ 2841360 h 10355234"/>
                <a:gd name="connsiteX1004" fmla="*/ 8454145 w 12356313"/>
                <a:gd name="connsiteY1004" fmla="*/ 3037690 h 10355234"/>
                <a:gd name="connsiteX1005" fmla="*/ 8453585 w 12356313"/>
                <a:gd name="connsiteY1005" fmla="*/ 3039299 h 10355234"/>
                <a:gd name="connsiteX1006" fmla="*/ 8454285 w 12356313"/>
                <a:gd name="connsiteY1006" fmla="*/ 3057351 h 10355234"/>
                <a:gd name="connsiteX1007" fmla="*/ 7079978 w 12356313"/>
                <a:gd name="connsiteY1007" fmla="*/ 3545236 h 10355234"/>
                <a:gd name="connsiteX1008" fmla="*/ 7074310 w 12356313"/>
                <a:gd name="connsiteY1008" fmla="*/ 3536001 h 10355234"/>
                <a:gd name="connsiteX1009" fmla="*/ 7379090 w 12356313"/>
                <a:gd name="connsiteY1009" fmla="*/ 3248503 h 10355234"/>
                <a:gd name="connsiteX1010" fmla="*/ 7063605 w 12356313"/>
                <a:gd name="connsiteY1010" fmla="*/ 3590645 h 10355234"/>
                <a:gd name="connsiteX1011" fmla="*/ 7082007 w 12356313"/>
                <a:gd name="connsiteY1011" fmla="*/ 3567066 h 10355234"/>
                <a:gd name="connsiteX1012" fmla="*/ 7082706 w 12356313"/>
                <a:gd name="connsiteY1012" fmla="*/ 3556781 h 10355234"/>
                <a:gd name="connsiteX1013" fmla="*/ 8513827 w 12356313"/>
                <a:gd name="connsiteY1013" fmla="*/ 3384240 h 10355234"/>
                <a:gd name="connsiteX1014" fmla="*/ 8514037 w 12356313"/>
                <a:gd name="connsiteY1014" fmla="*/ 3385850 h 10355234"/>
                <a:gd name="connsiteX1015" fmla="*/ 8537337 w 12356313"/>
                <a:gd name="connsiteY1015" fmla="*/ 3411808 h 10355234"/>
                <a:gd name="connsiteX1016" fmla="*/ 8154683 w 12356313"/>
                <a:gd name="connsiteY1016" fmla="*/ 4749452 h 10355234"/>
                <a:gd name="connsiteX1017" fmla="*/ 8141180 w 12356313"/>
                <a:gd name="connsiteY1017" fmla="*/ 4750992 h 10355234"/>
                <a:gd name="connsiteX1018" fmla="*/ 8124247 w 12356313"/>
                <a:gd name="connsiteY1018" fmla="*/ 4788284 h 10355234"/>
                <a:gd name="connsiteX1019" fmla="*/ 8161470 w 12356313"/>
                <a:gd name="connsiteY1019" fmla="*/ 4805217 h 10355234"/>
                <a:gd name="connsiteX1020" fmla="*/ 8171615 w 12356313"/>
                <a:gd name="connsiteY1020" fmla="*/ 4798640 h 10355234"/>
                <a:gd name="connsiteX1021" fmla="*/ 8526632 w 12356313"/>
                <a:gd name="connsiteY1021" fmla="*/ 5086067 h 10355234"/>
                <a:gd name="connsiteX1022" fmla="*/ 8523413 w 12356313"/>
                <a:gd name="connsiteY1022" fmla="*/ 5112515 h 10355234"/>
                <a:gd name="connsiteX1023" fmla="*/ 8525442 w 12356313"/>
                <a:gd name="connsiteY1023" fmla="*/ 5116574 h 10355234"/>
                <a:gd name="connsiteX1024" fmla="*/ 8300636 w 12356313"/>
                <a:gd name="connsiteY1024" fmla="*/ 5269033 h 10355234"/>
                <a:gd name="connsiteX1025" fmla="*/ 7526792 w 12356313"/>
                <a:gd name="connsiteY1025" fmla="*/ 5200955 h 10355234"/>
                <a:gd name="connsiteX1026" fmla="*/ 7482012 w 12356313"/>
                <a:gd name="connsiteY1026" fmla="*/ 4554102 h 10355234"/>
                <a:gd name="connsiteX1027" fmla="*/ 7529171 w 12356313"/>
                <a:gd name="connsiteY1027" fmla="*/ 4506034 h 10355234"/>
                <a:gd name="connsiteX1028" fmla="*/ 7480963 w 12356313"/>
                <a:gd name="connsiteY1028" fmla="*/ 4448731 h 10355234"/>
                <a:gd name="connsiteX1029" fmla="*/ 7456265 w 12356313"/>
                <a:gd name="connsiteY1029" fmla="*/ 4452789 h 10355234"/>
                <a:gd name="connsiteX1030" fmla="*/ 7063605 w 12356313"/>
                <a:gd name="connsiteY1030" fmla="*/ 3590645 h 10355234"/>
                <a:gd name="connsiteX1031" fmla="*/ 6992168 w 12356313"/>
                <a:gd name="connsiteY1031" fmla="*/ 4115964 h 10355234"/>
                <a:gd name="connsiteX1032" fmla="*/ 6988180 w 12356313"/>
                <a:gd name="connsiteY1032" fmla="*/ 4127159 h 10355234"/>
                <a:gd name="connsiteX1033" fmla="*/ 7010290 w 12356313"/>
                <a:gd name="connsiteY1033" fmla="*/ 4153396 h 10355234"/>
                <a:gd name="connsiteX1034" fmla="*/ 7029671 w 12356313"/>
                <a:gd name="connsiteY1034" fmla="*/ 4146050 h 10355234"/>
                <a:gd name="connsiteX1035" fmla="*/ 7179822 w 12356313"/>
                <a:gd name="connsiteY1035" fmla="*/ 4266395 h 10355234"/>
                <a:gd name="connsiteX1036" fmla="*/ 7176393 w 12356313"/>
                <a:gd name="connsiteY1036" fmla="*/ 4275770 h 10355234"/>
                <a:gd name="connsiteX1037" fmla="*/ 7195565 w 12356313"/>
                <a:gd name="connsiteY1037" fmla="*/ 4298580 h 10355234"/>
                <a:gd name="connsiteX1038" fmla="*/ 7212077 w 12356313"/>
                <a:gd name="connsiteY1038" fmla="*/ 4292283 h 10355234"/>
                <a:gd name="connsiteX1039" fmla="*/ 7433944 w 12356313"/>
                <a:gd name="connsiteY1039" fmla="*/ 4470071 h 10355234"/>
                <a:gd name="connsiteX1040" fmla="*/ 7423589 w 12356313"/>
                <a:gd name="connsiteY1040" fmla="*/ 4497008 h 10355234"/>
                <a:gd name="connsiteX1041" fmla="*/ 7464520 w 12356313"/>
                <a:gd name="connsiteY1041" fmla="*/ 4552913 h 10355234"/>
                <a:gd name="connsiteX1042" fmla="*/ 7350053 w 12356313"/>
                <a:gd name="connsiteY1042" fmla="*/ 5151557 h 10355234"/>
                <a:gd name="connsiteX1043" fmla="*/ 7348374 w 12356313"/>
                <a:gd name="connsiteY1043" fmla="*/ 5151277 h 10355234"/>
                <a:gd name="connsiteX1044" fmla="*/ 7330602 w 12356313"/>
                <a:gd name="connsiteY1044" fmla="*/ 5154496 h 10355234"/>
                <a:gd name="connsiteX1045" fmla="*/ 6657092 w 12356313"/>
                <a:gd name="connsiteY1045" fmla="*/ 3861071 h 10355234"/>
                <a:gd name="connsiteX1046" fmla="*/ 6665418 w 12356313"/>
                <a:gd name="connsiteY1046" fmla="*/ 3854144 h 10355234"/>
                <a:gd name="connsiteX1047" fmla="*/ 6992168 w 12356313"/>
                <a:gd name="connsiteY1047" fmla="*/ 4115964 h 10355234"/>
                <a:gd name="connsiteX1048" fmla="*/ 6635822 w 12356313"/>
                <a:gd name="connsiteY1048" fmla="*/ 3865899 h 10355234"/>
                <a:gd name="connsiteX1049" fmla="*/ 6653524 w 12356313"/>
                <a:gd name="connsiteY1049" fmla="*/ 3862680 h 10355234"/>
                <a:gd name="connsiteX1050" fmla="*/ 7327033 w 12356313"/>
                <a:gd name="connsiteY1050" fmla="*/ 5156105 h 10355234"/>
                <a:gd name="connsiteX1051" fmla="*/ 7309542 w 12356313"/>
                <a:gd name="connsiteY1051" fmla="*/ 5183813 h 10355234"/>
                <a:gd name="connsiteX1052" fmla="*/ 7310801 w 12356313"/>
                <a:gd name="connsiteY1052" fmla="*/ 5196267 h 10355234"/>
                <a:gd name="connsiteX1053" fmla="*/ 7059547 w 12356313"/>
                <a:gd name="connsiteY1053" fmla="*/ 5279458 h 10355234"/>
                <a:gd name="connsiteX1054" fmla="*/ 7013648 w 12356313"/>
                <a:gd name="connsiteY1054" fmla="*/ 5258958 h 10355234"/>
                <a:gd name="connsiteX1055" fmla="*/ 6992657 w 12356313"/>
                <a:gd name="connsiteY1055" fmla="*/ 5305136 h 10355234"/>
                <a:gd name="connsiteX1056" fmla="*/ 6997206 w 12356313"/>
                <a:gd name="connsiteY1056" fmla="*/ 5313323 h 10355234"/>
                <a:gd name="connsiteX1057" fmla="*/ 6383238 w 12356313"/>
                <a:gd name="connsiteY1057" fmla="*/ 5806316 h 10355234"/>
                <a:gd name="connsiteX1058" fmla="*/ 6367425 w 12356313"/>
                <a:gd name="connsiteY1058" fmla="*/ 5797500 h 10355234"/>
                <a:gd name="connsiteX1059" fmla="*/ 6635822 w 12356313"/>
                <a:gd name="connsiteY1059" fmla="*/ 3865899 h 10355234"/>
                <a:gd name="connsiteX1060" fmla="*/ 6333421 w 12356313"/>
                <a:gd name="connsiteY1060" fmla="*/ 5830805 h 10355234"/>
                <a:gd name="connsiteX1061" fmla="*/ 6334821 w 12356313"/>
                <a:gd name="connsiteY1061" fmla="*/ 5835983 h 10355234"/>
                <a:gd name="connsiteX1062" fmla="*/ 6338319 w 12356313"/>
                <a:gd name="connsiteY1062" fmla="*/ 5842419 h 10355234"/>
                <a:gd name="connsiteX1063" fmla="*/ 5843436 w 12356313"/>
                <a:gd name="connsiteY1063" fmla="*/ 6239766 h 10355234"/>
                <a:gd name="connsiteX1064" fmla="*/ 5794249 w 12356313"/>
                <a:gd name="connsiteY1064" fmla="*/ 6227312 h 10355234"/>
                <a:gd name="connsiteX1065" fmla="*/ 5768851 w 12356313"/>
                <a:gd name="connsiteY1065" fmla="*/ 6251801 h 10355234"/>
                <a:gd name="connsiteX1066" fmla="*/ 5102408 w 12356313"/>
                <a:gd name="connsiteY1066" fmla="*/ 6003835 h 10355234"/>
                <a:gd name="connsiteX1067" fmla="*/ 5104367 w 12356313"/>
                <a:gd name="connsiteY1067" fmla="*/ 5986553 h 10355234"/>
                <a:gd name="connsiteX1068" fmla="*/ 6333421 w 12356313"/>
                <a:gd name="connsiteY1068" fmla="*/ 5830805 h 10355234"/>
                <a:gd name="connsiteX1069" fmla="*/ 5035938 w 12356313"/>
                <a:gd name="connsiteY1069" fmla="*/ 6027904 h 10355234"/>
                <a:gd name="connsiteX1070" fmla="*/ 5036848 w 12356313"/>
                <a:gd name="connsiteY1070" fmla="*/ 6028324 h 10355234"/>
                <a:gd name="connsiteX1071" fmla="*/ 4770760 w 12356313"/>
                <a:gd name="connsiteY1071" fmla="*/ 6516349 h 10355234"/>
                <a:gd name="connsiteX1072" fmla="*/ 4764463 w 12356313"/>
                <a:gd name="connsiteY1072" fmla="*/ 6514880 h 10355234"/>
                <a:gd name="connsiteX1073" fmla="*/ 4754808 w 12356313"/>
                <a:gd name="connsiteY1073" fmla="*/ 5947861 h 10355234"/>
                <a:gd name="connsiteX1074" fmla="*/ 4784894 w 12356313"/>
                <a:gd name="connsiteY1074" fmla="*/ 5927150 h 10355234"/>
                <a:gd name="connsiteX1075" fmla="*/ 4786293 w 12356313"/>
                <a:gd name="connsiteY1075" fmla="*/ 5923022 h 10355234"/>
                <a:gd name="connsiteX1076" fmla="*/ 5016277 w 12356313"/>
                <a:gd name="connsiteY1076" fmla="*/ 5981166 h 10355234"/>
                <a:gd name="connsiteX1077" fmla="*/ 5035938 w 12356313"/>
                <a:gd name="connsiteY1077" fmla="*/ 6027904 h 10355234"/>
                <a:gd name="connsiteX1078" fmla="*/ 4768591 w 12356313"/>
                <a:gd name="connsiteY1078" fmla="*/ 5880482 h 10355234"/>
                <a:gd name="connsiteX1079" fmla="*/ 4767122 w 12356313"/>
                <a:gd name="connsiteY1079" fmla="*/ 5879642 h 10355234"/>
                <a:gd name="connsiteX1080" fmla="*/ 4760615 w 12356313"/>
                <a:gd name="connsiteY1080" fmla="*/ 5877403 h 10355234"/>
                <a:gd name="connsiteX1081" fmla="*/ 4854582 w 12356313"/>
                <a:gd name="connsiteY1081" fmla="*/ 5359851 h 10355234"/>
                <a:gd name="connsiteX1082" fmla="*/ 5053570 w 12356313"/>
                <a:gd name="connsiteY1082" fmla="*/ 5321859 h 10355234"/>
                <a:gd name="connsiteX1083" fmla="*/ 5076659 w 12356313"/>
                <a:gd name="connsiteY1083" fmla="*/ 5354464 h 10355234"/>
                <a:gd name="connsiteX1084" fmla="*/ 4768591 w 12356313"/>
                <a:gd name="connsiteY1084" fmla="*/ 5880482 h 10355234"/>
                <a:gd name="connsiteX1085" fmla="*/ 5075470 w 12356313"/>
                <a:gd name="connsiteY1085" fmla="*/ 5266234 h 10355234"/>
                <a:gd name="connsiteX1086" fmla="*/ 5056718 w 12356313"/>
                <a:gd name="connsiteY1086" fmla="*/ 5288134 h 10355234"/>
                <a:gd name="connsiteX1087" fmla="*/ 5052661 w 12356313"/>
                <a:gd name="connsiteY1087" fmla="*/ 5318081 h 10355234"/>
                <a:gd name="connsiteX1088" fmla="*/ 4855351 w 12356313"/>
                <a:gd name="connsiteY1088" fmla="*/ 5355794 h 10355234"/>
                <a:gd name="connsiteX1089" fmla="*/ 4915174 w 12356313"/>
                <a:gd name="connsiteY1089" fmla="*/ 5026525 h 10355234"/>
                <a:gd name="connsiteX1090" fmla="*/ 4925879 w 12356313"/>
                <a:gd name="connsiteY1090" fmla="*/ 5024496 h 10355234"/>
                <a:gd name="connsiteX1091" fmla="*/ 5075470 w 12356313"/>
                <a:gd name="connsiteY1091" fmla="*/ 5266234 h 10355234"/>
                <a:gd name="connsiteX1092" fmla="*/ 4715835 w 12356313"/>
                <a:gd name="connsiteY1092" fmla="*/ 3742406 h 10355234"/>
                <a:gd name="connsiteX1093" fmla="*/ 4722692 w 12356313"/>
                <a:gd name="connsiteY1093" fmla="*/ 3736598 h 10355234"/>
                <a:gd name="connsiteX1094" fmla="*/ 5188048 w 12356313"/>
                <a:gd name="connsiteY1094" fmla="*/ 4131707 h 10355234"/>
                <a:gd name="connsiteX1095" fmla="*/ 5182171 w 12356313"/>
                <a:gd name="connsiteY1095" fmla="*/ 4143531 h 10355234"/>
                <a:gd name="connsiteX1096" fmla="*/ 4436104 w 12356313"/>
                <a:gd name="connsiteY1096" fmla="*/ 3974979 h 10355234"/>
                <a:gd name="connsiteX1097" fmla="*/ 4673015 w 12356313"/>
                <a:gd name="connsiteY1097" fmla="*/ 3738557 h 10355234"/>
                <a:gd name="connsiteX1098" fmla="*/ 4715835 w 12356313"/>
                <a:gd name="connsiteY1098" fmla="*/ 3742406 h 10355234"/>
                <a:gd name="connsiteX1099" fmla="*/ 6173335 w 12356313"/>
                <a:gd name="connsiteY1099" fmla="*/ 2974299 h 10355234"/>
                <a:gd name="connsiteX1100" fmla="*/ 6174384 w 12356313"/>
                <a:gd name="connsiteY1100" fmla="*/ 2976398 h 10355234"/>
                <a:gd name="connsiteX1101" fmla="*/ 6182360 w 12356313"/>
                <a:gd name="connsiteY1101" fmla="*/ 2985634 h 10355234"/>
                <a:gd name="connsiteX1102" fmla="*/ 5777177 w 12356313"/>
                <a:gd name="connsiteY1102" fmla="*/ 3474219 h 10355234"/>
                <a:gd name="connsiteX1103" fmla="*/ 5744992 w 12356313"/>
                <a:gd name="connsiteY1103" fmla="*/ 3473240 h 10355234"/>
                <a:gd name="connsiteX1104" fmla="*/ 5735896 w 12356313"/>
                <a:gd name="connsiteY1104" fmla="*/ 3513121 h 10355234"/>
                <a:gd name="connsiteX1105" fmla="*/ 5740444 w 12356313"/>
                <a:gd name="connsiteY1105" fmla="*/ 3518579 h 10355234"/>
                <a:gd name="connsiteX1106" fmla="*/ 5237795 w 12356313"/>
                <a:gd name="connsiteY1106" fmla="*/ 4124710 h 10355234"/>
                <a:gd name="connsiteX1107" fmla="*/ 5197494 w 12356313"/>
                <a:gd name="connsiteY1107" fmla="*/ 4123100 h 10355234"/>
                <a:gd name="connsiteX1108" fmla="*/ 5190637 w 12356313"/>
                <a:gd name="connsiteY1108" fmla="*/ 4128908 h 10355234"/>
                <a:gd name="connsiteX1109" fmla="*/ 4725351 w 12356313"/>
                <a:gd name="connsiteY1109" fmla="*/ 3733800 h 10355234"/>
                <a:gd name="connsiteX1110" fmla="*/ 4729619 w 12356313"/>
                <a:gd name="connsiteY1110" fmla="*/ 3697976 h 10355234"/>
                <a:gd name="connsiteX1111" fmla="*/ 6173335 w 12356313"/>
                <a:gd name="connsiteY1111" fmla="*/ 2974299 h 10355234"/>
                <a:gd name="connsiteX1112" fmla="*/ 4685400 w 12356313"/>
                <a:gd name="connsiteY1112" fmla="*/ 3678105 h 10355234"/>
                <a:gd name="connsiteX1113" fmla="*/ 4677773 w 12356313"/>
                <a:gd name="connsiteY1113" fmla="*/ 3681674 h 10355234"/>
                <a:gd name="connsiteX1114" fmla="*/ 4666508 w 12356313"/>
                <a:gd name="connsiteY1114" fmla="*/ 3731071 h 10355234"/>
                <a:gd name="connsiteX1115" fmla="*/ 4670216 w 12356313"/>
                <a:gd name="connsiteY1115" fmla="*/ 3735829 h 10355234"/>
                <a:gd name="connsiteX1116" fmla="*/ 4431626 w 12356313"/>
                <a:gd name="connsiteY1116" fmla="*/ 3973929 h 10355234"/>
                <a:gd name="connsiteX1117" fmla="*/ 4253488 w 12356313"/>
                <a:gd name="connsiteY1117" fmla="*/ 3933698 h 10355234"/>
                <a:gd name="connsiteX1118" fmla="*/ 4248590 w 12356313"/>
                <a:gd name="connsiteY1118" fmla="*/ 3908719 h 10355234"/>
                <a:gd name="connsiteX1119" fmla="*/ 4227250 w 12356313"/>
                <a:gd name="connsiteY1119" fmla="*/ 3893186 h 10355234"/>
                <a:gd name="connsiteX1120" fmla="*/ 4442331 w 12356313"/>
                <a:gd name="connsiteY1120" fmla="*/ 2832404 h 10355234"/>
                <a:gd name="connsiteX1121" fmla="*/ 4451847 w 12356313"/>
                <a:gd name="connsiteY1121" fmla="*/ 2832124 h 10355234"/>
                <a:gd name="connsiteX1122" fmla="*/ 4685400 w 12356313"/>
                <a:gd name="connsiteY1122" fmla="*/ 3678105 h 10355234"/>
                <a:gd name="connsiteX1123" fmla="*/ 4200662 w 12356313"/>
                <a:gd name="connsiteY1123" fmla="*/ 3958886 h 10355234"/>
                <a:gd name="connsiteX1124" fmla="*/ 4237186 w 12356313"/>
                <a:gd name="connsiteY1124" fmla="*/ 3958116 h 10355234"/>
                <a:gd name="connsiteX1125" fmla="*/ 4252509 w 12356313"/>
                <a:gd name="connsiteY1125" fmla="*/ 3937546 h 10355234"/>
                <a:gd name="connsiteX1126" fmla="*/ 4428198 w 12356313"/>
                <a:gd name="connsiteY1126" fmla="*/ 3977218 h 10355234"/>
                <a:gd name="connsiteX1127" fmla="*/ 3780296 w 12356313"/>
                <a:gd name="connsiteY1127" fmla="*/ 4623720 h 10355234"/>
                <a:gd name="connsiteX1128" fmla="*/ 3778687 w 12356313"/>
                <a:gd name="connsiteY1128" fmla="*/ 4622321 h 10355234"/>
                <a:gd name="connsiteX1129" fmla="*/ 4200662 w 12356313"/>
                <a:gd name="connsiteY1129" fmla="*/ 3958886 h 10355234"/>
                <a:gd name="connsiteX1130" fmla="*/ 3596561 w 12356313"/>
                <a:gd name="connsiteY1130" fmla="*/ 4908629 h 10355234"/>
                <a:gd name="connsiteX1131" fmla="*/ 3616711 w 12356313"/>
                <a:gd name="connsiteY1131" fmla="*/ 4907789 h 10355234"/>
                <a:gd name="connsiteX1132" fmla="*/ 3623358 w 12356313"/>
                <a:gd name="connsiteY1132" fmla="*/ 4878753 h 10355234"/>
                <a:gd name="connsiteX1133" fmla="*/ 3618670 w 12356313"/>
                <a:gd name="connsiteY1133" fmla="*/ 4873785 h 10355234"/>
                <a:gd name="connsiteX1134" fmla="*/ 3747831 w 12356313"/>
                <a:gd name="connsiteY1134" fmla="*/ 4670739 h 10355234"/>
                <a:gd name="connsiteX1135" fmla="*/ 3776797 w 12356313"/>
                <a:gd name="connsiteY1135" fmla="*/ 4669829 h 10355234"/>
                <a:gd name="connsiteX1136" fmla="*/ 3785893 w 12356313"/>
                <a:gd name="connsiteY1136" fmla="*/ 4629947 h 10355234"/>
                <a:gd name="connsiteX1137" fmla="*/ 3783165 w 12356313"/>
                <a:gd name="connsiteY1137" fmla="*/ 4626379 h 10355234"/>
                <a:gd name="connsiteX1138" fmla="*/ 4432816 w 12356313"/>
                <a:gd name="connsiteY1138" fmla="*/ 3978127 h 10355234"/>
                <a:gd name="connsiteX1139" fmla="*/ 5181331 w 12356313"/>
                <a:gd name="connsiteY1139" fmla="*/ 4147309 h 10355234"/>
                <a:gd name="connsiteX1140" fmla="*/ 5182311 w 12356313"/>
                <a:gd name="connsiteY1140" fmla="*/ 4163472 h 10355234"/>
                <a:gd name="connsiteX1141" fmla="*/ 4572821 w 12356313"/>
                <a:gd name="connsiteY1141" fmla="*/ 4383311 h 10355234"/>
                <a:gd name="connsiteX1142" fmla="*/ 4554769 w 12356313"/>
                <a:gd name="connsiteY1142" fmla="*/ 4364629 h 10355234"/>
                <a:gd name="connsiteX1143" fmla="*/ 4507261 w 12356313"/>
                <a:gd name="connsiteY1143" fmla="*/ 4382401 h 10355234"/>
                <a:gd name="connsiteX1144" fmla="*/ 4525033 w 12356313"/>
                <a:gd name="connsiteY1144" fmla="*/ 4429839 h 10355234"/>
                <a:gd name="connsiteX1145" fmla="*/ 4556938 w 12356313"/>
                <a:gd name="connsiteY1145" fmla="*/ 4428580 h 10355234"/>
                <a:gd name="connsiteX1146" fmla="*/ 4777337 w 12356313"/>
                <a:gd name="connsiteY1146" fmla="*/ 4784646 h 10355234"/>
                <a:gd name="connsiteX1147" fmla="*/ 4769850 w 12356313"/>
                <a:gd name="connsiteY1147" fmla="*/ 4793882 h 10355234"/>
                <a:gd name="connsiteX1148" fmla="*/ 4781885 w 12356313"/>
                <a:gd name="connsiteY1148" fmla="*/ 4825997 h 10355234"/>
                <a:gd name="connsiteX1149" fmla="*/ 4802596 w 12356313"/>
                <a:gd name="connsiteY1149" fmla="*/ 4825577 h 10355234"/>
                <a:gd name="connsiteX1150" fmla="*/ 4903839 w 12356313"/>
                <a:gd name="connsiteY1150" fmla="*/ 4989162 h 10355234"/>
                <a:gd name="connsiteX1151" fmla="*/ 4897472 w 12356313"/>
                <a:gd name="connsiteY1151" fmla="*/ 4996858 h 10355234"/>
                <a:gd name="connsiteX1152" fmla="*/ 4907967 w 12356313"/>
                <a:gd name="connsiteY1152" fmla="*/ 5024776 h 10355234"/>
                <a:gd name="connsiteX1153" fmla="*/ 4911046 w 12356313"/>
                <a:gd name="connsiteY1153" fmla="*/ 5025475 h 10355234"/>
                <a:gd name="connsiteX1154" fmla="*/ 4850943 w 12356313"/>
                <a:gd name="connsiteY1154" fmla="*/ 5356353 h 10355234"/>
                <a:gd name="connsiteX1155" fmla="*/ 3582217 w 12356313"/>
                <a:gd name="connsiteY1155" fmla="*/ 5598722 h 10355234"/>
                <a:gd name="connsiteX1156" fmla="*/ 3566754 w 12356313"/>
                <a:gd name="connsiteY1156" fmla="*/ 5577102 h 10355234"/>
                <a:gd name="connsiteX1157" fmla="*/ 3541566 w 12356313"/>
                <a:gd name="connsiteY1157" fmla="*/ 5572134 h 10355234"/>
                <a:gd name="connsiteX1158" fmla="*/ 3445220 w 12356313"/>
                <a:gd name="connsiteY1158" fmla="*/ 5146030 h 10355234"/>
                <a:gd name="connsiteX1159" fmla="*/ 3596561 w 12356313"/>
                <a:gd name="connsiteY1159" fmla="*/ 4908629 h 10355234"/>
                <a:gd name="connsiteX1160" fmla="*/ 3441232 w 12356313"/>
                <a:gd name="connsiteY1160" fmla="*/ 5145470 h 10355234"/>
                <a:gd name="connsiteX1161" fmla="*/ 3288632 w 12356313"/>
                <a:gd name="connsiteY1161" fmla="*/ 5385390 h 10355234"/>
                <a:gd name="connsiteX1162" fmla="*/ 3275408 w 12356313"/>
                <a:gd name="connsiteY1162" fmla="*/ 5381052 h 10355234"/>
                <a:gd name="connsiteX1163" fmla="*/ 3321727 w 12356313"/>
                <a:gd name="connsiteY1163" fmla="*/ 4644990 h 10355234"/>
                <a:gd name="connsiteX1164" fmla="*/ 3327954 w 12356313"/>
                <a:gd name="connsiteY1164" fmla="*/ 4644501 h 10355234"/>
                <a:gd name="connsiteX1165" fmla="*/ 3441232 w 12356313"/>
                <a:gd name="connsiteY1165" fmla="*/ 5145470 h 10355234"/>
                <a:gd name="connsiteX1166" fmla="*/ 3286743 w 12356313"/>
                <a:gd name="connsiteY1166" fmla="*/ 4602940 h 10355234"/>
                <a:gd name="connsiteX1167" fmla="*/ 2506462 w 12356313"/>
                <a:gd name="connsiteY1167" fmla="*/ 4507294 h 10355234"/>
                <a:gd name="connsiteX1168" fmla="*/ 2493238 w 12356313"/>
                <a:gd name="connsiteY1168" fmla="*/ 4481126 h 10355234"/>
                <a:gd name="connsiteX1169" fmla="*/ 2453287 w 12356313"/>
                <a:gd name="connsiteY1169" fmla="*/ 4490082 h 10355234"/>
                <a:gd name="connsiteX1170" fmla="*/ 2449298 w 12356313"/>
                <a:gd name="connsiteY1170" fmla="*/ 4500367 h 10355234"/>
                <a:gd name="connsiteX1171" fmla="*/ 2210568 w 12356313"/>
                <a:gd name="connsiteY1171" fmla="*/ 4471121 h 10355234"/>
                <a:gd name="connsiteX1172" fmla="*/ 2201123 w 12356313"/>
                <a:gd name="connsiteY1172" fmla="*/ 4452299 h 10355234"/>
                <a:gd name="connsiteX1173" fmla="*/ 2172086 w 12356313"/>
                <a:gd name="connsiteY1173" fmla="*/ 4458806 h 10355234"/>
                <a:gd name="connsiteX1174" fmla="*/ 2169287 w 12356313"/>
                <a:gd name="connsiteY1174" fmla="*/ 4466013 h 10355234"/>
                <a:gd name="connsiteX1175" fmla="*/ 1606326 w 12356313"/>
                <a:gd name="connsiteY1175" fmla="*/ 4397024 h 10355234"/>
                <a:gd name="connsiteX1176" fmla="*/ 1589954 w 12356313"/>
                <a:gd name="connsiteY1176" fmla="*/ 4364350 h 10355234"/>
                <a:gd name="connsiteX1177" fmla="*/ 1585196 w 12356313"/>
                <a:gd name="connsiteY1177" fmla="*/ 4361971 h 10355234"/>
                <a:gd name="connsiteX1178" fmla="*/ 1799577 w 12356313"/>
                <a:gd name="connsiteY1178" fmla="*/ 3796841 h 10355234"/>
                <a:gd name="connsiteX1179" fmla="*/ 1826445 w 12356313"/>
                <a:gd name="connsiteY1179" fmla="*/ 3787045 h 10355234"/>
                <a:gd name="connsiteX1180" fmla="*/ 3289752 w 12356313"/>
                <a:gd name="connsiteY1180" fmla="*/ 4593844 h 10355234"/>
                <a:gd name="connsiteX1181" fmla="*/ 3286743 w 12356313"/>
                <a:gd name="connsiteY1181" fmla="*/ 4602940 h 10355234"/>
                <a:gd name="connsiteX1182" fmla="*/ 1785304 w 12356313"/>
                <a:gd name="connsiteY1182" fmla="*/ 3785436 h 10355234"/>
                <a:gd name="connsiteX1183" fmla="*/ 1793350 w 12356313"/>
                <a:gd name="connsiteY1183" fmla="*/ 3794112 h 10355234"/>
                <a:gd name="connsiteX1184" fmla="*/ 1795939 w 12356313"/>
                <a:gd name="connsiteY1184" fmla="*/ 3795441 h 10355234"/>
                <a:gd name="connsiteX1185" fmla="*/ 1581558 w 12356313"/>
                <a:gd name="connsiteY1185" fmla="*/ 4360502 h 10355234"/>
                <a:gd name="connsiteX1186" fmla="*/ 1544055 w 12356313"/>
                <a:gd name="connsiteY1186" fmla="*/ 4370787 h 10355234"/>
                <a:gd name="connsiteX1187" fmla="*/ 1163010 w 12356313"/>
                <a:gd name="connsiteY1187" fmla="*/ 4069785 h 10355234"/>
                <a:gd name="connsiteX1188" fmla="*/ 1785304 w 12356313"/>
                <a:gd name="connsiteY1188" fmla="*/ 3785436 h 10355234"/>
                <a:gd name="connsiteX1189" fmla="*/ 1155524 w 12356313"/>
                <a:gd name="connsiteY1189" fmla="*/ 4068945 h 10355234"/>
                <a:gd name="connsiteX1190" fmla="*/ 584027 w 12356313"/>
                <a:gd name="connsiteY1190" fmla="*/ 4330205 h 10355234"/>
                <a:gd name="connsiteX1191" fmla="*/ 583397 w 12356313"/>
                <a:gd name="connsiteY1191" fmla="*/ 4328736 h 10355234"/>
                <a:gd name="connsiteX1192" fmla="*/ 983893 w 12356313"/>
                <a:gd name="connsiteY1192" fmla="*/ 3996949 h 10355234"/>
                <a:gd name="connsiteX1193" fmla="*/ 994808 w 12356313"/>
                <a:gd name="connsiteY1193" fmla="*/ 4006534 h 10355234"/>
                <a:gd name="connsiteX1194" fmla="*/ 1063306 w 12356313"/>
                <a:gd name="connsiteY1194" fmla="*/ 3996039 h 10355234"/>
                <a:gd name="connsiteX1195" fmla="*/ 1155524 w 12356313"/>
                <a:gd name="connsiteY1195" fmla="*/ 4068945 h 10355234"/>
                <a:gd name="connsiteX1196" fmla="*/ 457665 w 12356313"/>
                <a:gd name="connsiteY1196" fmla="*/ 4213429 h 10355234"/>
                <a:gd name="connsiteX1197" fmla="*/ 465711 w 12356313"/>
                <a:gd name="connsiteY1197" fmla="*/ 4222105 h 10355234"/>
                <a:gd name="connsiteX1198" fmla="*/ 499156 w 12356313"/>
                <a:gd name="connsiteY1198" fmla="*/ 4214618 h 10355234"/>
                <a:gd name="connsiteX1199" fmla="*/ 501605 w 12356313"/>
                <a:gd name="connsiteY1199" fmla="*/ 4193978 h 10355234"/>
                <a:gd name="connsiteX1200" fmla="*/ 677644 w 12356313"/>
                <a:gd name="connsiteY1200" fmla="*/ 4116314 h 10355234"/>
                <a:gd name="connsiteX1201" fmla="*/ 684360 w 12356313"/>
                <a:gd name="connsiteY1201" fmla="*/ 4123660 h 10355234"/>
                <a:gd name="connsiteX1202" fmla="*/ 713397 w 12356313"/>
                <a:gd name="connsiteY1202" fmla="*/ 4117153 h 10355234"/>
                <a:gd name="connsiteX1203" fmla="*/ 715426 w 12356313"/>
                <a:gd name="connsiteY1203" fmla="*/ 4099591 h 10355234"/>
                <a:gd name="connsiteX1204" fmla="*/ 975566 w 12356313"/>
                <a:gd name="connsiteY1204" fmla="*/ 3984844 h 10355234"/>
                <a:gd name="connsiteX1205" fmla="*/ 981164 w 12356313"/>
                <a:gd name="connsiteY1205" fmla="*/ 3993870 h 10355234"/>
                <a:gd name="connsiteX1206" fmla="*/ 580388 w 12356313"/>
                <a:gd name="connsiteY1206" fmla="*/ 4325867 h 10355234"/>
                <a:gd name="connsiteX1207" fmla="*/ 577100 w 12356313"/>
                <a:gd name="connsiteY1207" fmla="*/ 4322719 h 10355234"/>
                <a:gd name="connsiteX1208" fmla="*/ 548063 w 12356313"/>
                <a:gd name="connsiteY1208" fmla="*/ 4329226 h 10355234"/>
                <a:gd name="connsiteX1209" fmla="*/ 545125 w 12356313"/>
                <a:gd name="connsiteY1209" fmla="*/ 4340630 h 10355234"/>
                <a:gd name="connsiteX1210" fmla="*/ 76130 w 12356313"/>
                <a:gd name="connsiteY1210" fmla="*/ 4389188 h 10355234"/>
                <a:gd name="connsiteX1211" fmla="*/ 74311 w 12356313"/>
                <a:gd name="connsiteY1211" fmla="*/ 4382261 h 10355234"/>
                <a:gd name="connsiteX1212" fmla="*/ 457665 w 12356313"/>
                <a:gd name="connsiteY1212" fmla="*/ 4213429 h 1035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12356313" h="10355234">
                  <a:moveTo>
                    <a:pt x="21835" y="4425222"/>
                  </a:moveTo>
                  <a:cubicBezTo>
                    <a:pt x="38558" y="4435857"/>
                    <a:pt x="60737" y="4430889"/>
                    <a:pt x="71303" y="4414167"/>
                  </a:cubicBezTo>
                  <a:cubicBezTo>
                    <a:pt x="74731" y="4408779"/>
                    <a:pt x="76340" y="4402832"/>
                    <a:pt x="76690" y="4396954"/>
                  </a:cubicBezTo>
                  <a:lnTo>
                    <a:pt x="1535029" y="4396535"/>
                  </a:lnTo>
                  <a:cubicBezTo>
                    <a:pt x="1535659" y="4407730"/>
                    <a:pt x="1541396" y="4418435"/>
                    <a:pt x="1551471" y="4424872"/>
                  </a:cubicBezTo>
                  <a:cubicBezTo>
                    <a:pt x="1564206" y="4432918"/>
                    <a:pt x="1580088" y="4431938"/>
                    <a:pt x="1591633" y="4423612"/>
                  </a:cubicBezTo>
                  <a:lnTo>
                    <a:pt x="2610434" y="5684992"/>
                  </a:lnTo>
                  <a:cubicBezTo>
                    <a:pt x="2591123" y="5701784"/>
                    <a:pt x="2586225" y="5730541"/>
                    <a:pt x="2600219" y="5752930"/>
                  </a:cubicBezTo>
                  <a:cubicBezTo>
                    <a:pt x="2609595" y="5767834"/>
                    <a:pt x="2625197" y="5776370"/>
                    <a:pt x="2641570" y="5777489"/>
                  </a:cubicBezTo>
                  <a:lnTo>
                    <a:pt x="2633244" y="6061629"/>
                  </a:lnTo>
                  <a:cubicBezTo>
                    <a:pt x="2629745" y="6061768"/>
                    <a:pt x="2626317" y="6062538"/>
                    <a:pt x="2623098" y="6064497"/>
                  </a:cubicBezTo>
                  <a:cubicBezTo>
                    <a:pt x="2613233" y="6070654"/>
                    <a:pt x="2610294" y="6083668"/>
                    <a:pt x="2616452" y="6093534"/>
                  </a:cubicBezTo>
                  <a:cubicBezTo>
                    <a:pt x="2620020" y="6099201"/>
                    <a:pt x="2625827" y="6102280"/>
                    <a:pt x="2631984" y="6102909"/>
                  </a:cubicBezTo>
                  <a:lnTo>
                    <a:pt x="2626317" y="6295181"/>
                  </a:lnTo>
                  <a:cubicBezTo>
                    <a:pt x="2622259" y="6295321"/>
                    <a:pt x="2618131" y="6296441"/>
                    <a:pt x="2614422" y="6298749"/>
                  </a:cubicBezTo>
                  <a:cubicBezTo>
                    <a:pt x="2603088" y="6305886"/>
                    <a:pt x="2599659" y="6320859"/>
                    <a:pt x="2606796" y="6332194"/>
                  </a:cubicBezTo>
                  <a:cubicBezTo>
                    <a:pt x="2610924" y="6338841"/>
                    <a:pt x="2617781" y="6342619"/>
                    <a:pt x="2624988" y="6343389"/>
                  </a:cubicBezTo>
                  <a:lnTo>
                    <a:pt x="2612743" y="6761936"/>
                  </a:lnTo>
                  <a:cubicBezTo>
                    <a:pt x="2606516" y="6762076"/>
                    <a:pt x="2600289" y="6763755"/>
                    <a:pt x="2594621" y="6767254"/>
                  </a:cubicBezTo>
                  <a:cubicBezTo>
                    <a:pt x="2577829" y="6777749"/>
                    <a:pt x="2572791" y="6799929"/>
                    <a:pt x="2583357" y="6816651"/>
                  </a:cubicBezTo>
                  <a:cubicBezTo>
                    <a:pt x="2593852" y="6833444"/>
                    <a:pt x="2615962" y="6838481"/>
                    <a:pt x="2632754" y="6827986"/>
                  </a:cubicBezTo>
                  <a:cubicBezTo>
                    <a:pt x="2649546" y="6817491"/>
                    <a:pt x="2654584" y="6795311"/>
                    <a:pt x="2644089" y="6778589"/>
                  </a:cubicBezTo>
                  <a:cubicBezTo>
                    <a:pt x="2640730" y="6773201"/>
                    <a:pt x="2636042" y="6769143"/>
                    <a:pt x="2630865" y="6766274"/>
                  </a:cubicBezTo>
                  <a:lnTo>
                    <a:pt x="3003163" y="5984174"/>
                  </a:lnTo>
                  <a:lnTo>
                    <a:pt x="4230679" y="6865699"/>
                  </a:lnTo>
                  <a:cubicBezTo>
                    <a:pt x="4230539" y="6866048"/>
                    <a:pt x="4230259" y="6866398"/>
                    <a:pt x="4230049" y="6866748"/>
                  </a:cubicBezTo>
                  <a:cubicBezTo>
                    <a:pt x="4223402" y="6881301"/>
                    <a:pt x="4229909" y="6898443"/>
                    <a:pt x="4244462" y="6905091"/>
                  </a:cubicBezTo>
                  <a:cubicBezTo>
                    <a:pt x="4259016" y="6911738"/>
                    <a:pt x="4276158" y="6905300"/>
                    <a:pt x="4282805" y="6890747"/>
                  </a:cubicBezTo>
                  <a:cubicBezTo>
                    <a:pt x="4284554" y="6886899"/>
                    <a:pt x="4285323" y="6882841"/>
                    <a:pt x="4285323" y="6878853"/>
                  </a:cubicBezTo>
                  <a:lnTo>
                    <a:pt x="4739555" y="6831134"/>
                  </a:lnTo>
                  <a:cubicBezTo>
                    <a:pt x="4741234" y="6840090"/>
                    <a:pt x="4747111" y="6848067"/>
                    <a:pt x="4755997" y="6852125"/>
                  </a:cubicBezTo>
                  <a:cubicBezTo>
                    <a:pt x="4757396" y="6852754"/>
                    <a:pt x="4758866" y="6853174"/>
                    <a:pt x="4760335" y="6853594"/>
                  </a:cubicBezTo>
                  <a:lnTo>
                    <a:pt x="4589054" y="7747222"/>
                  </a:lnTo>
                  <a:lnTo>
                    <a:pt x="4360049" y="7833773"/>
                  </a:lnTo>
                  <a:lnTo>
                    <a:pt x="3624827" y="7193707"/>
                  </a:lnTo>
                  <a:cubicBezTo>
                    <a:pt x="3640430" y="7174396"/>
                    <a:pt x="3640780" y="7146130"/>
                    <a:pt x="3624198" y="7126398"/>
                  </a:cubicBezTo>
                  <a:cubicBezTo>
                    <a:pt x="3605376" y="7104009"/>
                    <a:pt x="3572002" y="7101140"/>
                    <a:pt x="3549612" y="7119962"/>
                  </a:cubicBezTo>
                  <a:cubicBezTo>
                    <a:pt x="3536108" y="7131297"/>
                    <a:pt x="3529881" y="7147949"/>
                    <a:pt x="3531001" y="7164321"/>
                  </a:cubicBezTo>
                  <a:lnTo>
                    <a:pt x="3248680" y="7195456"/>
                  </a:lnTo>
                  <a:cubicBezTo>
                    <a:pt x="3247981" y="7192028"/>
                    <a:pt x="3246582" y="7188670"/>
                    <a:pt x="3244203" y="7185871"/>
                  </a:cubicBezTo>
                  <a:cubicBezTo>
                    <a:pt x="3236716" y="7176985"/>
                    <a:pt x="3223422" y="7175866"/>
                    <a:pt x="3214536" y="7183352"/>
                  </a:cubicBezTo>
                  <a:cubicBezTo>
                    <a:pt x="3209429" y="7187690"/>
                    <a:pt x="3206910" y="7193917"/>
                    <a:pt x="3207120" y="7200075"/>
                  </a:cubicBezTo>
                  <a:lnTo>
                    <a:pt x="3016108" y="7221135"/>
                  </a:lnTo>
                  <a:cubicBezTo>
                    <a:pt x="3015408" y="7217147"/>
                    <a:pt x="3013729" y="7213229"/>
                    <a:pt x="3010860" y="7209800"/>
                  </a:cubicBezTo>
                  <a:cubicBezTo>
                    <a:pt x="3002254" y="7199515"/>
                    <a:pt x="2986931" y="7198255"/>
                    <a:pt x="2976716" y="7206861"/>
                  </a:cubicBezTo>
                  <a:cubicBezTo>
                    <a:pt x="2970768" y="7211900"/>
                    <a:pt x="2967900" y="7219176"/>
                    <a:pt x="2968180" y="7226383"/>
                  </a:cubicBezTo>
                  <a:lnTo>
                    <a:pt x="2552081" y="7272212"/>
                  </a:lnTo>
                  <a:cubicBezTo>
                    <a:pt x="2551032" y="7266055"/>
                    <a:pt x="2548583" y="7260107"/>
                    <a:pt x="2544245" y="7254999"/>
                  </a:cubicBezTo>
                  <a:cubicBezTo>
                    <a:pt x="2531511" y="7239887"/>
                    <a:pt x="2508911" y="7237927"/>
                    <a:pt x="2493728" y="7250661"/>
                  </a:cubicBezTo>
                  <a:cubicBezTo>
                    <a:pt x="2478545" y="7263396"/>
                    <a:pt x="2476656" y="7285995"/>
                    <a:pt x="2489390" y="7301178"/>
                  </a:cubicBezTo>
                  <a:cubicBezTo>
                    <a:pt x="2502124" y="7316361"/>
                    <a:pt x="2524724" y="7318250"/>
                    <a:pt x="2539907" y="7305517"/>
                  </a:cubicBezTo>
                  <a:cubicBezTo>
                    <a:pt x="2542635" y="7303277"/>
                    <a:pt x="2544804" y="7300548"/>
                    <a:pt x="2546624" y="7297679"/>
                  </a:cubicBezTo>
                  <a:lnTo>
                    <a:pt x="3792960" y="8021986"/>
                  </a:lnTo>
                  <a:cubicBezTo>
                    <a:pt x="3792680" y="8022476"/>
                    <a:pt x="3792400" y="8022896"/>
                    <a:pt x="3792190" y="8023386"/>
                  </a:cubicBezTo>
                  <a:cubicBezTo>
                    <a:pt x="3784004" y="8041367"/>
                    <a:pt x="3791981" y="8062638"/>
                    <a:pt x="3809962" y="8070824"/>
                  </a:cubicBezTo>
                  <a:cubicBezTo>
                    <a:pt x="3812901" y="8072153"/>
                    <a:pt x="3815909" y="8072923"/>
                    <a:pt x="3818988" y="8073413"/>
                  </a:cubicBezTo>
                  <a:lnTo>
                    <a:pt x="3733487" y="8856143"/>
                  </a:lnTo>
                  <a:cubicBezTo>
                    <a:pt x="3722013" y="8855652"/>
                    <a:pt x="3710888" y="8861950"/>
                    <a:pt x="3705850" y="8873004"/>
                  </a:cubicBezTo>
                  <a:cubicBezTo>
                    <a:pt x="3699203" y="8887558"/>
                    <a:pt x="3705640" y="8904700"/>
                    <a:pt x="3720194" y="8911277"/>
                  </a:cubicBezTo>
                  <a:cubicBezTo>
                    <a:pt x="3722503" y="8912326"/>
                    <a:pt x="3724811" y="8912957"/>
                    <a:pt x="3727190" y="8913376"/>
                  </a:cubicBezTo>
                  <a:lnTo>
                    <a:pt x="3658272" y="9544276"/>
                  </a:lnTo>
                  <a:cubicBezTo>
                    <a:pt x="3640290" y="9543156"/>
                    <a:pt x="3622588" y="9552882"/>
                    <a:pt x="3614682" y="9570234"/>
                  </a:cubicBezTo>
                  <a:cubicBezTo>
                    <a:pt x="3604467" y="9592763"/>
                    <a:pt x="3614402" y="9619211"/>
                    <a:pt x="3636862" y="9629496"/>
                  </a:cubicBezTo>
                  <a:cubicBezTo>
                    <a:pt x="3659322" y="9639712"/>
                    <a:pt x="3685839" y="9629776"/>
                    <a:pt x="3696055" y="9607317"/>
                  </a:cubicBezTo>
                  <a:cubicBezTo>
                    <a:pt x="3705500" y="9586606"/>
                    <a:pt x="3697594" y="9562537"/>
                    <a:pt x="3678703" y="9550922"/>
                  </a:cubicBezTo>
                  <a:lnTo>
                    <a:pt x="4534969" y="8015270"/>
                  </a:lnTo>
                  <a:cubicBezTo>
                    <a:pt x="4542105" y="8018348"/>
                    <a:pt x="4550642" y="8017508"/>
                    <a:pt x="4556938" y="8012121"/>
                  </a:cubicBezTo>
                  <a:cubicBezTo>
                    <a:pt x="4558758" y="8010581"/>
                    <a:pt x="4560157" y="8008762"/>
                    <a:pt x="4561346" y="8006874"/>
                  </a:cubicBezTo>
                  <a:lnTo>
                    <a:pt x="4780206" y="8106578"/>
                  </a:lnTo>
                  <a:cubicBezTo>
                    <a:pt x="4776778" y="8116023"/>
                    <a:pt x="4778177" y="8126938"/>
                    <a:pt x="4785104" y="8135124"/>
                  </a:cubicBezTo>
                  <a:cubicBezTo>
                    <a:pt x="4795389" y="8147369"/>
                    <a:pt x="4813650" y="8148908"/>
                    <a:pt x="4825895" y="8138623"/>
                  </a:cubicBezTo>
                  <a:cubicBezTo>
                    <a:pt x="4827084" y="8137643"/>
                    <a:pt x="4828064" y="8136523"/>
                    <a:pt x="4829043" y="8135405"/>
                  </a:cubicBezTo>
                  <a:lnTo>
                    <a:pt x="5561046" y="8688990"/>
                  </a:lnTo>
                  <a:lnTo>
                    <a:pt x="5497236" y="9453737"/>
                  </a:lnTo>
                  <a:cubicBezTo>
                    <a:pt x="5488770" y="9453458"/>
                    <a:pt x="5480164" y="9456117"/>
                    <a:pt x="5473167" y="9461994"/>
                  </a:cubicBezTo>
                  <a:cubicBezTo>
                    <a:pt x="5457984" y="9474727"/>
                    <a:pt x="5456095" y="9497327"/>
                    <a:pt x="5468829" y="9512510"/>
                  </a:cubicBezTo>
                  <a:cubicBezTo>
                    <a:pt x="5481563" y="9527694"/>
                    <a:pt x="5504163" y="9529652"/>
                    <a:pt x="5519346" y="9516848"/>
                  </a:cubicBezTo>
                  <a:cubicBezTo>
                    <a:pt x="5521795" y="9514750"/>
                    <a:pt x="5523823" y="9512370"/>
                    <a:pt x="5525573" y="9509851"/>
                  </a:cubicBezTo>
                  <a:lnTo>
                    <a:pt x="6195444" y="9923711"/>
                  </a:lnTo>
                  <a:cubicBezTo>
                    <a:pt x="6190057" y="9933856"/>
                    <a:pt x="6190967" y="9946591"/>
                    <a:pt x="6198803" y="9955896"/>
                  </a:cubicBezTo>
                  <a:cubicBezTo>
                    <a:pt x="6209088" y="9968141"/>
                    <a:pt x="6227350" y="9969680"/>
                    <a:pt x="6239594" y="9959395"/>
                  </a:cubicBezTo>
                  <a:cubicBezTo>
                    <a:pt x="6241553" y="9957785"/>
                    <a:pt x="6243093" y="9955896"/>
                    <a:pt x="6244492" y="9953937"/>
                  </a:cubicBezTo>
                  <a:lnTo>
                    <a:pt x="6784434" y="10287544"/>
                  </a:lnTo>
                  <a:cubicBezTo>
                    <a:pt x="6775688" y="10303286"/>
                    <a:pt x="6776877" y="10323437"/>
                    <a:pt x="6789191" y="10338060"/>
                  </a:cubicBezTo>
                  <a:cubicBezTo>
                    <a:pt x="6805074" y="10356952"/>
                    <a:pt x="6833271" y="10359401"/>
                    <a:pt x="6852232" y="10343518"/>
                  </a:cubicBezTo>
                  <a:cubicBezTo>
                    <a:pt x="6871123" y="10327635"/>
                    <a:pt x="6873573" y="10299438"/>
                    <a:pt x="6857690" y="10280477"/>
                  </a:cubicBezTo>
                  <a:cubicBezTo>
                    <a:pt x="6843136" y="10263195"/>
                    <a:pt x="6818438" y="10259907"/>
                    <a:pt x="6799826" y="10271521"/>
                  </a:cubicBezTo>
                  <a:lnTo>
                    <a:pt x="5883318" y="8941853"/>
                  </a:lnTo>
                  <a:cubicBezTo>
                    <a:pt x="5883668" y="8941573"/>
                    <a:pt x="5884158" y="8941363"/>
                    <a:pt x="5884508" y="8941014"/>
                  </a:cubicBezTo>
                  <a:cubicBezTo>
                    <a:pt x="5896402" y="8931008"/>
                    <a:pt x="5900040" y="8914985"/>
                    <a:pt x="5894933" y="8901202"/>
                  </a:cubicBezTo>
                  <a:lnTo>
                    <a:pt x="6700472" y="8552692"/>
                  </a:lnTo>
                  <a:cubicBezTo>
                    <a:pt x="6701452" y="8554581"/>
                    <a:pt x="6702571" y="8556400"/>
                    <a:pt x="6704040" y="8558079"/>
                  </a:cubicBezTo>
                  <a:cubicBezTo>
                    <a:pt x="6714326" y="8570324"/>
                    <a:pt x="6732587" y="8571863"/>
                    <a:pt x="6744832" y="8561578"/>
                  </a:cubicBezTo>
                  <a:cubicBezTo>
                    <a:pt x="6746861" y="8559828"/>
                    <a:pt x="6748540" y="8557800"/>
                    <a:pt x="6749939" y="8555701"/>
                  </a:cubicBezTo>
                  <a:lnTo>
                    <a:pt x="7501183" y="8997687"/>
                  </a:lnTo>
                  <a:cubicBezTo>
                    <a:pt x="7498455" y="9002795"/>
                    <a:pt x="7496705" y="9008602"/>
                    <a:pt x="7496146" y="9014759"/>
                  </a:cubicBezTo>
                  <a:cubicBezTo>
                    <a:pt x="7494047" y="9039388"/>
                    <a:pt x="7512239" y="9061008"/>
                    <a:pt x="7536867" y="9063177"/>
                  </a:cubicBezTo>
                  <a:cubicBezTo>
                    <a:pt x="7561426" y="9065276"/>
                    <a:pt x="7583116" y="9047084"/>
                    <a:pt x="7585285" y="9022455"/>
                  </a:cubicBezTo>
                  <a:cubicBezTo>
                    <a:pt x="7587244" y="8999996"/>
                    <a:pt x="7572061" y="8980125"/>
                    <a:pt x="7550721" y="8975227"/>
                  </a:cubicBezTo>
                  <a:lnTo>
                    <a:pt x="7842907" y="7386958"/>
                  </a:lnTo>
                  <a:cubicBezTo>
                    <a:pt x="7843396" y="7387028"/>
                    <a:pt x="7843816" y="7387168"/>
                    <a:pt x="7844306" y="7387238"/>
                  </a:cubicBezTo>
                  <a:cubicBezTo>
                    <a:pt x="7859768" y="7388568"/>
                    <a:pt x="7873692" y="7379822"/>
                    <a:pt x="7879849" y="7366528"/>
                  </a:cubicBezTo>
                  <a:lnTo>
                    <a:pt x="8695883" y="7689709"/>
                  </a:lnTo>
                  <a:cubicBezTo>
                    <a:pt x="8695254" y="7691738"/>
                    <a:pt x="8694765" y="7693838"/>
                    <a:pt x="8694554" y="7696006"/>
                  </a:cubicBezTo>
                  <a:cubicBezTo>
                    <a:pt x="8693155" y="7711959"/>
                    <a:pt x="8704980" y="7725953"/>
                    <a:pt x="8720932" y="7727352"/>
                  </a:cubicBezTo>
                  <a:cubicBezTo>
                    <a:pt x="8736884" y="7728752"/>
                    <a:pt x="8750878" y="7716927"/>
                    <a:pt x="8752278" y="7700974"/>
                  </a:cubicBezTo>
                  <a:cubicBezTo>
                    <a:pt x="8753677" y="7685022"/>
                    <a:pt x="8741853" y="7671028"/>
                    <a:pt x="8725900" y="7669698"/>
                  </a:cubicBezTo>
                  <a:cubicBezTo>
                    <a:pt x="8718414" y="7669069"/>
                    <a:pt x="8711347" y="7671448"/>
                    <a:pt x="8705819" y="7675646"/>
                  </a:cubicBezTo>
                  <a:lnTo>
                    <a:pt x="7988579" y="6864929"/>
                  </a:lnTo>
                  <a:cubicBezTo>
                    <a:pt x="7994456" y="6859122"/>
                    <a:pt x="7998445" y="6851495"/>
                    <a:pt x="7999215" y="6842609"/>
                  </a:cubicBezTo>
                  <a:cubicBezTo>
                    <a:pt x="8000964" y="6822878"/>
                    <a:pt x="7986271" y="6805526"/>
                    <a:pt x="7966539" y="6803777"/>
                  </a:cubicBezTo>
                  <a:cubicBezTo>
                    <a:pt x="7961782" y="6803357"/>
                    <a:pt x="7957094" y="6803987"/>
                    <a:pt x="7952826" y="6805316"/>
                  </a:cubicBezTo>
                  <a:lnTo>
                    <a:pt x="7677433" y="6068975"/>
                  </a:lnTo>
                  <a:cubicBezTo>
                    <a:pt x="7686738" y="6064847"/>
                    <a:pt x="7693665" y="6056031"/>
                    <a:pt x="7694575" y="6045116"/>
                  </a:cubicBezTo>
                  <a:cubicBezTo>
                    <a:pt x="7695974" y="6029164"/>
                    <a:pt x="7684149" y="6015170"/>
                    <a:pt x="7668197" y="6013771"/>
                  </a:cubicBezTo>
                  <a:cubicBezTo>
                    <a:pt x="7664419" y="6013421"/>
                    <a:pt x="7660710" y="6013911"/>
                    <a:pt x="7657212" y="6014960"/>
                  </a:cubicBezTo>
                  <a:lnTo>
                    <a:pt x="7572970" y="5789663"/>
                  </a:lnTo>
                  <a:cubicBezTo>
                    <a:pt x="7579618" y="5786585"/>
                    <a:pt x="7584655" y="5780498"/>
                    <a:pt x="7585285" y="5772661"/>
                  </a:cubicBezTo>
                  <a:cubicBezTo>
                    <a:pt x="7585635" y="5768323"/>
                    <a:pt x="7584375" y="5764475"/>
                    <a:pt x="7582416" y="5760907"/>
                  </a:cubicBezTo>
                  <a:lnTo>
                    <a:pt x="7772869" y="5631747"/>
                  </a:lnTo>
                  <a:lnTo>
                    <a:pt x="7925888" y="5700805"/>
                  </a:lnTo>
                  <a:cubicBezTo>
                    <a:pt x="7922809" y="5708711"/>
                    <a:pt x="7922390" y="5717667"/>
                    <a:pt x="7925608" y="5726203"/>
                  </a:cubicBezTo>
                  <a:cubicBezTo>
                    <a:pt x="7932535" y="5744744"/>
                    <a:pt x="7953245" y="5754190"/>
                    <a:pt x="7971717" y="5747193"/>
                  </a:cubicBezTo>
                  <a:cubicBezTo>
                    <a:pt x="7990259" y="5740266"/>
                    <a:pt x="7999634" y="5719556"/>
                    <a:pt x="7992707" y="5701014"/>
                  </a:cubicBezTo>
                  <a:cubicBezTo>
                    <a:pt x="7991028" y="5696536"/>
                    <a:pt x="7988509" y="5692549"/>
                    <a:pt x="7985431" y="5689260"/>
                  </a:cubicBezTo>
                  <a:lnTo>
                    <a:pt x="8381099" y="5279878"/>
                  </a:lnTo>
                  <a:lnTo>
                    <a:pt x="8793139" y="5316121"/>
                  </a:lnTo>
                  <a:cubicBezTo>
                    <a:pt x="8793139" y="5318501"/>
                    <a:pt x="8793489" y="5320949"/>
                    <a:pt x="8794399" y="5323398"/>
                  </a:cubicBezTo>
                  <a:cubicBezTo>
                    <a:pt x="8798456" y="5334313"/>
                    <a:pt x="8810631" y="5339841"/>
                    <a:pt x="8821476" y="5335782"/>
                  </a:cubicBezTo>
                  <a:cubicBezTo>
                    <a:pt x="8832391" y="5331655"/>
                    <a:pt x="8837848" y="5319550"/>
                    <a:pt x="8833791" y="5308635"/>
                  </a:cubicBezTo>
                  <a:cubicBezTo>
                    <a:pt x="8829732" y="5297790"/>
                    <a:pt x="8817628" y="5292193"/>
                    <a:pt x="8806713" y="5296321"/>
                  </a:cubicBezTo>
                  <a:cubicBezTo>
                    <a:pt x="8803704" y="5297440"/>
                    <a:pt x="8801185" y="5299189"/>
                    <a:pt x="8799086" y="5301358"/>
                  </a:cubicBezTo>
                  <a:lnTo>
                    <a:pt x="8574000" y="5119092"/>
                  </a:lnTo>
                  <a:cubicBezTo>
                    <a:pt x="8579457" y="5111536"/>
                    <a:pt x="8581136" y="5101390"/>
                    <a:pt x="8577638" y="5092015"/>
                  </a:cubicBezTo>
                  <a:cubicBezTo>
                    <a:pt x="8576309" y="5088446"/>
                    <a:pt x="8574279" y="5085298"/>
                    <a:pt x="8571831" y="5082639"/>
                  </a:cubicBezTo>
                  <a:lnTo>
                    <a:pt x="8738844" y="4909888"/>
                  </a:lnTo>
                  <a:cubicBezTo>
                    <a:pt x="8744441" y="4914577"/>
                    <a:pt x="8752348" y="4916256"/>
                    <a:pt x="8759694" y="4913527"/>
                  </a:cubicBezTo>
                  <a:cubicBezTo>
                    <a:pt x="8770609" y="4909399"/>
                    <a:pt x="8776067" y="4897294"/>
                    <a:pt x="8772008" y="4886379"/>
                  </a:cubicBezTo>
                  <a:cubicBezTo>
                    <a:pt x="8771029" y="4883861"/>
                    <a:pt x="8769630" y="4881622"/>
                    <a:pt x="8767951" y="4879732"/>
                  </a:cubicBezTo>
                  <a:lnTo>
                    <a:pt x="8900959" y="4742106"/>
                  </a:lnTo>
                  <a:lnTo>
                    <a:pt x="9303554" y="4721885"/>
                  </a:lnTo>
                  <a:cubicBezTo>
                    <a:pt x="9303764" y="4723704"/>
                    <a:pt x="9303834" y="4725593"/>
                    <a:pt x="9304184" y="4727413"/>
                  </a:cubicBezTo>
                  <a:cubicBezTo>
                    <a:pt x="9309572" y="4751482"/>
                    <a:pt x="9333500" y="4766665"/>
                    <a:pt x="9357569" y="4761347"/>
                  </a:cubicBezTo>
                  <a:cubicBezTo>
                    <a:pt x="9381638" y="4755959"/>
                    <a:pt x="9396821" y="4732030"/>
                    <a:pt x="9391504" y="4707961"/>
                  </a:cubicBezTo>
                  <a:cubicBezTo>
                    <a:pt x="9386116" y="4683892"/>
                    <a:pt x="9362187" y="4668710"/>
                    <a:pt x="9338118" y="4674097"/>
                  </a:cubicBezTo>
                  <a:cubicBezTo>
                    <a:pt x="9333990" y="4675006"/>
                    <a:pt x="9330282" y="4676616"/>
                    <a:pt x="9326783" y="4678505"/>
                  </a:cubicBezTo>
                  <a:lnTo>
                    <a:pt x="9205319" y="4474759"/>
                  </a:lnTo>
                  <a:cubicBezTo>
                    <a:pt x="9217284" y="4466783"/>
                    <a:pt x="9223301" y="4452229"/>
                    <a:pt x="9220363" y="4437955"/>
                  </a:cubicBezTo>
                  <a:lnTo>
                    <a:pt x="9810051" y="4283817"/>
                  </a:lnTo>
                  <a:cubicBezTo>
                    <a:pt x="9810401" y="4284936"/>
                    <a:pt x="9810541" y="4286056"/>
                    <a:pt x="9810960" y="4287175"/>
                  </a:cubicBezTo>
                  <a:cubicBezTo>
                    <a:pt x="9821246" y="4314533"/>
                    <a:pt x="9851752" y="4328386"/>
                    <a:pt x="9879109" y="4318171"/>
                  </a:cubicBezTo>
                  <a:cubicBezTo>
                    <a:pt x="9906466" y="4307956"/>
                    <a:pt x="9920320" y="4277380"/>
                    <a:pt x="9910105" y="4250022"/>
                  </a:cubicBezTo>
                  <a:cubicBezTo>
                    <a:pt x="9903948" y="4233510"/>
                    <a:pt x="9890304" y="4222035"/>
                    <a:pt x="9874562" y="4217697"/>
                  </a:cubicBezTo>
                  <a:lnTo>
                    <a:pt x="9939631" y="3941184"/>
                  </a:lnTo>
                  <a:cubicBezTo>
                    <a:pt x="9943059" y="3941744"/>
                    <a:pt x="9946698" y="3941534"/>
                    <a:pt x="9950196" y="3940205"/>
                  </a:cubicBezTo>
                  <a:cubicBezTo>
                    <a:pt x="9961112" y="3936076"/>
                    <a:pt x="9966569" y="3923972"/>
                    <a:pt x="9962511" y="3913057"/>
                  </a:cubicBezTo>
                  <a:cubicBezTo>
                    <a:pt x="9960132" y="3906830"/>
                    <a:pt x="9955095" y="3902352"/>
                    <a:pt x="9949217" y="3900463"/>
                  </a:cubicBezTo>
                  <a:lnTo>
                    <a:pt x="9993227" y="3713439"/>
                  </a:lnTo>
                  <a:cubicBezTo>
                    <a:pt x="9997284" y="3714139"/>
                    <a:pt x="10001552" y="3713859"/>
                    <a:pt x="10005611" y="3712320"/>
                  </a:cubicBezTo>
                  <a:cubicBezTo>
                    <a:pt x="10018135" y="3707632"/>
                    <a:pt x="10024502" y="3693638"/>
                    <a:pt x="10019815" y="3681114"/>
                  </a:cubicBezTo>
                  <a:cubicBezTo>
                    <a:pt x="10017086" y="3673837"/>
                    <a:pt x="10011138" y="3668660"/>
                    <a:pt x="10004281" y="3666560"/>
                  </a:cubicBezTo>
                  <a:lnTo>
                    <a:pt x="10100208" y="3258998"/>
                  </a:lnTo>
                  <a:cubicBezTo>
                    <a:pt x="10106365" y="3260118"/>
                    <a:pt x="10112801" y="3259768"/>
                    <a:pt x="10119029" y="3257389"/>
                  </a:cubicBezTo>
                  <a:cubicBezTo>
                    <a:pt x="10137570" y="3250392"/>
                    <a:pt x="10146946" y="3229752"/>
                    <a:pt x="10140019" y="3211210"/>
                  </a:cubicBezTo>
                  <a:cubicBezTo>
                    <a:pt x="10138130" y="3206172"/>
                    <a:pt x="10135192" y="3201904"/>
                    <a:pt x="10131623" y="3198406"/>
                  </a:cubicBezTo>
                  <a:lnTo>
                    <a:pt x="10373852" y="2925811"/>
                  </a:lnTo>
                  <a:lnTo>
                    <a:pt x="10736705" y="3500457"/>
                  </a:lnTo>
                  <a:cubicBezTo>
                    <a:pt x="10729778" y="3505355"/>
                    <a:pt x="10724530" y="3512631"/>
                    <a:pt x="10722431" y="3521587"/>
                  </a:cubicBezTo>
                  <a:cubicBezTo>
                    <a:pt x="10718023" y="3540898"/>
                    <a:pt x="10730057" y="3560140"/>
                    <a:pt x="10749368" y="3564548"/>
                  </a:cubicBezTo>
                  <a:cubicBezTo>
                    <a:pt x="10768680" y="3568956"/>
                    <a:pt x="10787851" y="3556921"/>
                    <a:pt x="10792259" y="3537610"/>
                  </a:cubicBezTo>
                  <a:cubicBezTo>
                    <a:pt x="10792959" y="3534462"/>
                    <a:pt x="10793098" y="3531383"/>
                    <a:pt x="10793028" y="3528304"/>
                  </a:cubicBezTo>
                  <a:lnTo>
                    <a:pt x="11577018" y="3455118"/>
                  </a:lnTo>
                  <a:cubicBezTo>
                    <a:pt x="11578837" y="3466453"/>
                    <a:pt x="11587233" y="3476108"/>
                    <a:pt x="11599128" y="3478837"/>
                  </a:cubicBezTo>
                  <a:cubicBezTo>
                    <a:pt x="11614730" y="3482405"/>
                    <a:pt x="11630193" y="3472680"/>
                    <a:pt x="11633762" y="3457077"/>
                  </a:cubicBezTo>
                  <a:cubicBezTo>
                    <a:pt x="11634322" y="3454628"/>
                    <a:pt x="11634461" y="3452179"/>
                    <a:pt x="11634391" y="3449800"/>
                  </a:cubicBezTo>
                  <a:lnTo>
                    <a:pt x="12266341" y="3390817"/>
                  </a:lnTo>
                  <a:cubicBezTo>
                    <a:pt x="12268789" y="3408659"/>
                    <a:pt x="12281873" y="3424052"/>
                    <a:pt x="12300555" y="3428320"/>
                  </a:cubicBezTo>
                  <a:cubicBezTo>
                    <a:pt x="12324624" y="3433848"/>
                    <a:pt x="12348623" y="3418805"/>
                    <a:pt x="12354150" y="3394666"/>
                  </a:cubicBezTo>
                  <a:cubicBezTo>
                    <a:pt x="12359677" y="3370597"/>
                    <a:pt x="12344634" y="3346598"/>
                    <a:pt x="12320566" y="3341070"/>
                  </a:cubicBezTo>
                  <a:cubicBezTo>
                    <a:pt x="12298596" y="3336033"/>
                    <a:pt x="12276836" y="3348277"/>
                    <a:pt x="12268999" y="3368777"/>
                  </a:cubicBezTo>
                  <a:lnTo>
                    <a:pt x="10736494" y="2859412"/>
                  </a:lnTo>
                  <a:cubicBezTo>
                    <a:pt x="10736635" y="2858922"/>
                    <a:pt x="10736845" y="2858502"/>
                    <a:pt x="10736985" y="2858013"/>
                  </a:cubicBezTo>
                  <a:cubicBezTo>
                    <a:pt x="10740483" y="2842900"/>
                    <a:pt x="10733696" y="2827926"/>
                    <a:pt x="10721381" y="2819950"/>
                  </a:cubicBezTo>
                  <a:lnTo>
                    <a:pt x="11154482" y="2056531"/>
                  </a:lnTo>
                  <a:cubicBezTo>
                    <a:pt x="11156371" y="2057441"/>
                    <a:pt x="11158401" y="2058211"/>
                    <a:pt x="11160569" y="2058700"/>
                  </a:cubicBezTo>
                  <a:cubicBezTo>
                    <a:pt x="11176172" y="2062269"/>
                    <a:pt x="11191635" y="2052543"/>
                    <a:pt x="11195204" y="2036940"/>
                  </a:cubicBezTo>
                  <a:cubicBezTo>
                    <a:pt x="11198772" y="2021337"/>
                    <a:pt x="11189047" y="2005805"/>
                    <a:pt x="11173443" y="2002236"/>
                  </a:cubicBezTo>
                  <a:cubicBezTo>
                    <a:pt x="11157840" y="1998668"/>
                    <a:pt x="11142378" y="2008463"/>
                    <a:pt x="11138809" y="2023996"/>
                  </a:cubicBezTo>
                  <a:cubicBezTo>
                    <a:pt x="11136501" y="2034002"/>
                    <a:pt x="11139719" y="2043867"/>
                    <a:pt x="11146366" y="2050724"/>
                  </a:cubicBezTo>
                  <a:lnTo>
                    <a:pt x="10438012" y="2847797"/>
                  </a:lnTo>
                  <a:lnTo>
                    <a:pt x="10329282" y="2847657"/>
                  </a:lnTo>
                  <a:lnTo>
                    <a:pt x="10231747" y="2693238"/>
                  </a:lnTo>
                  <a:cubicBezTo>
                    <a:pt x="10238673" y="2688341"/>
                    <a:pt x="10243921" y="2681064"/>
                    <a:pt x="10246020" y="2672178"/>
                  </a:cubicBezTo>
                  <a:cubicBezTo>
                    <a:pt x="10250428" y="2652867"/>
                    <a:pt x="10238394" y="2633626"/>
                    <a:pt x="10219083" y="2629218"/>
                  </a:cubicBezTo>
                  <a:cubicBezTo>
                    <a:pt x="10199772" y="2624810"/>
                    <a:pt x="10180531" y="2636844"/>
                    <a:pt x="10176123" y="2656155"/>
                  </a:cubicBezTo>
                  <a:cubicBezTo>
                    <a:pt x="10175073" y="2660843"/>
                    <a:pt x="10175003" y="2665531"/>
                    <a:pt x="10175702" y="2670009"/>
                  </a:cubicBezTo>
                  <a:lnTo>
                    <a:pt x="9408296" y="2840731"/>
                  </a:lnTo>
                  <a:cubicBezTo>
                    <a:pt x="9405497" y="2830935"/>
                    <a:pt x="9397731" y="2822889"/>
                    <a:pt x="9387026" y="2820440"/>
                  </a:cubicBezTo>
                  <a:cubicBezTo>
                    <a:pt x="9371423" y="2816872"/>
                    <a:pt x="9355960" y="2826597"/>
                    <a:pt x="9352392" y="2842200"/>
                  </a:cubicBezTo>
                  <a:cubicBezTo>
                    <a:pt x="9351552" y="2845908"/>
                    <a:pt x="9351482" y="2849686"/>
                    <a:pt x="9352042" y="2853185"/>
                  </a:cubicBezTo>
                  <a:lnTo>
                    <a:pt x="9117299" y="2905381"/>
                  </a:lnTo>
                  <a:cubicBezTo>
                    <a:pt x="9115201" y="2898384"/>
                    <a:pt x="9109813" y="2892577"/>
                    <a:pt x="9102117" y="2890828"/>
                  </a:cubicBezTo>
                  <a:cubicBezTo>
                    <a:pt x="9090782" y="2888239"/>
                    <a:pt x="9079517" y="2895305"/>
                    <a:pt x="9076929" y="2906640"/>
                  </a:cubicBezTo>
                  <a:cubicBezTo>
                    <a:pt x="9076298" y="2909299"/>
                    <a:pt x="9076368" y="2911888"/>
                    <a:pt x="9076719" y="2914407"/>
                  </a:cubicBezTo>
                  <a:lnTo>
                    <a:pt x="8806013" y="2974649"/>
                  </a:lnTo>
                  <a:lnTo>
                    <a:pt x="9078118" y="2543577"/>
                  </a:lnTo>
                  <a:cubicBezTo>
                    <a:pt x="9085535" y="2547705"/>
                    <a:pt x="9094351" y="2549315"/>
                    <a:pt x="9103306" y="2547356"/>
                  </a:cubicBezTo>
                  <a:cubicBezTo>
                    <a:pt x="9122617" y="2543018"/>
                    <a:pt x="9134791" y="2523916"/>
                    <a:pt x="9130523" y="2504605"/>
                  </a:cubicBezTo>
                  <a:cubicBezTo>
                    <a:pt x="9126185" y="2485294"/>
                    <a:pt x="9107014" y="2473120"/>
                    <a:pt x="9087703" y="2477388"/>
                  </a:cubicBezTo>
                  <a:cubicBezTo>
                    <a:pt x="9083016" y="2478437"/>
                    <a:pt x="9078748" y="2480396"/>
                    <a:pt x="9075039" y="2482985"/>
                  </a:cubicBezTo>
                  <a:lnTo>
                    <a:pt x="8590932" y="1863560"/>
                  </a:lnTo>
                  <a:cubicBezTo>
                    <a:pt x="8598559" y="1856773"/>
                    <a:pt x="8602477" y="1846348"/>
                    <a:pt x="8600098" y="1835643"/>
                  </a:cubicBezTo>
                  <a:cubicBezTo>
                    <a:pt x="8597369" y="1823259"/>
                    <a:pt x="8587014" y="1814653"/>
                    <a:pt x="8575049" y="1813323"/>
                  </a:cubicBezTo>
                  <a:lnTo>
                    <a:pt x="8615560" y="873936"/>
                  </a:lnTo>
                  <a:cubicBezTo>
                    <a:pt x="8617030" y="873866"/>
                    <a:pt x="8618429" y="873726"/>
                    <a:pt x="8619898" y="873446"/>
                  </a:cubicBezTo>
                  <a:cubicBezTo>
                    <a:pt x="8632982" y="870507"/>
                    <a:pt x="8641169" y="857563"/>
                    <a:pt x="8638300" y="844549"/>
                  </a:cubicBezTo>
                  <a:cubicBezTo>
                    <a:pt x="8635361" y="831465"/>
                    <a:pt x="8622417" y="823279"/>
                    <a:pt x="8609333" y="826147"/>
                  </a:cubicBezTo>
                  <a:cubicBezTo>
                    <a:pt x="8603386" y="827477"/>
                    <a:pt x="8598489" y="830975"/>
                    <a:pt x="8595130" y="835593"/>
                  </a:cubicBezTo>
                  <a:lnTo>
                    <a:pt x="7973676" y="455038"/>
                  </a:lnTo>
                  <a:cubicBezTo>
                    <a:pt x="7979833" y="444053"/>
                    <a:pt x="7982352" y="430899"/>
                    <a:pt x="7979413" y="417675"/>
                  </a:cubicBezTo>
                  <a:cubicBezTo>
                    <a:pt x="7973047" y="389129"/>
                    <a:pt x="7944779" y="371147"/>
                    <a:pt x="7916233" y="377584"/>
                  </a:cubicBezTo>
                  <a:cubicBezTo>
                    <a:pt x="7899020" y="381432"/>
                    <a:pt x="7885797" y="393257"/>
                    <a:pt x="7879290" y="408300"/>
                  </a:cubicBezTo>
                  <a:lnTo>
                    <a:pt x="7614462" y="305587"/>
                  </a:lnTo>
                  <a:cubicBezTo>
                    <a:pt x="7615441" y="302229"/>
                    <a:pt x="7615721" y="298660"/>
                    <a:pt x="7614881" y="295022"/>
                  </a:cubicBezTo>
                  <a:cubicBezTo>
                    <a:pt x="7612362" y="283617"/>
                    <a:pt x="7601098" y="276550"/>
                    <a:pt x="7589763" y="279139"/>
                  </a:cubicBezTo>
                  <a:cubicBezTo>
                    <a:pt x="7583256" y="280609"/>
                    <a:pt x="7578148" y="284947"/>
                    <a:pt x="7575419" y="290544"/>
                  </a:cubicBezTo>
                  <a:lnTo>
                    <a:pt x="7396302" y="221066"/>
                  </a:lnTo>
                  <a:cubicBezTo>
                    <a:pt x="7397492" y="217148"/>
                    <a:pt x="7397841" y="212880"/>
                    <a:pt x="7396931" y="208612"/>
                  </a:cubicBezTo>
                  <a:cubicBezTo>
                    <a:pt x="7393993" y="195528"/>
                    <a:pt x="7381049" y="187341"/>
                    <a:pt x="7367965" y="190210"/>
                  </a:cubicBezTo>
                  <a:cubicBezTo>
                    <a:pt x="7360338" y="191889"/>
                    <a:pt x="7354461" y="197067"/>
                    <a:pt x="7351383" y="203644"/>
                  </a:cubicBezTo>
                  <a:lnTo>
                    <a:pt x="6961032" y="52164"/>
                  </a:lnTo>
                  <a:cubicBezTo>
                    <a:pt x="6962991" y="46286"/>
                    <a:pt x="6963481" y="39779"/>
                    <a:pt x="6962082" y="33272"/>
                  </a:cubicBezTo>
                  <a:cubicBezTo>
                    <a:pt x="6957814" y="13961"/>
                    <a:pt x="6938643" y="1787"/>
                    <a:pt x="6919331" y="6125"/>
                  </a:cubicBezTo>
                  <a:cubicBezTo>
                    <a:pt x="6900020" y="10463"/>
                    <a:pt x="6887846" y="29634"/>
                    <a:pt x="6892114" y="48945"/>
                  </a:cubicBezTo>
                  <a:cubicBezTo>
                    <a:pt x="6896452" y="68256"/>
                    <a:pt x="6915623" y="80431"/>
                    <a:pt x="6934934" y="76093"/>
                  </a:cubicBezTo>
                  <a:cubicBezTo>
                    <a:pt x="6941161" y="74693"/>
                    <a:pt x="6946479" y="71685"/>
                    <a:pt x="6950957" y="67697"/>
                  </a:cubicBezTo>
                  <a:lnTo>
                    <a:pt x="7982422" y="1098602"/>
                  </a:lnTo>
                  <a:cubicBezTo>
                    <a:pt x="7975006" y="1106928"/>
                    <a:pt x="7971508" y="1118543"/>
                    <a:pt x="7974096" y="1130298"/>
                  </a:cubicBezTo>
                  <a:cubicBezTo>
                    <a:pt x="7978434" y="1149609"/>
                    <a:pt x="7997535" y="1161783"/>
                    <a:pt x="8016917" y="1157445"/>
                  </a:cubicBezTo>
                  <a:cubicBezTo>
                    <a:pt x="8021604" y="1156396"/>
                    <a:pt x="8025872" y="1154436"/>
                    <a:pt x="8029580" y="1151848"/>
                  </a:cubicBezTo>
                  <a:lnTo>
                    <a:pt x="8378790" y="1598592"/>
                  </a:lnTo>
                  <a:cubicBezTo>
                    <a:pt x="8373822" y="1603490"/>
                    <a:pt x="8371373" y="1610766"/>
                    <a:pt x="8372982" y="1618113"/>
                  </a:cubicBezTo>
                  <a:cubicBezTo>
                    <a:pt x="8375502" y="1629448"/>
                    <a:pt x="8386766" y="1636585"/>
                    <a:pt x="8398101" y="1634066"/>
                  </a:cubicBezTo>
                  <a:cubicBezTo>
                    <a:pt x="8400409" y="1633576"/>
                    <a:pt x="8402509" y="1632596"/>
                    <a:pt x="8404398" y="1631407"/>
                  </a:cubicBezTo>
                  <a:lnTo>
                    <a:pt x="8552519" y="1820880"/>
                  </a:lnTo>
                  <a:cubicBezTo>
                    <a:pt x="8545103" y="1827667"/>
                    <a:pt x="8541325" y="1837952"/>
                    <a:pt x="8543703" y="1848447"/>
                  </a:cubicBezTo>
                  <a:cubicBezTo>
                    <a:pt x="8546432" y="1860552"/>
                    <a:pt x="8556368" y="1869088"/>
                    <a:pt x="8567983" y="1870697"/>
                  </a:cubicBezTo>
                  <a:lnTo>
                    <a:pt x="8514107" y="2652797"/>
                  </a:lnTo>
                  <a:lnTo>
                    <a:pt x="7878869" y="2808265"/>
                  </a:lnTo>
                  <a:cubicBezTo>
                    <a:pt x="7873762" y="2790284"/>
                    <a:pt x="7859489" y="2775521"/>
                    <a:pt x="7839968" y="2771113"/>
                  </a:cubicBezTo>
                  <a:cubicBezTo>
                    <a:pt x="7811490" y="2764606"/>
                    <a:pt x="7783084" y="2782377"/>
                    <a:pt x="7776577" y="2810924"/>
                  </a:cubicBezTo>
                  <a:cubicBezTo>
                    <a:pt x="7772659" y="2828136"/>
                    <a:pt x="7777696" y="2845139"/>
                    <a:pt x="7788472" y="2857523"/>
                  </a:cubicBezTo>
                  <a:lnTo>
                    <a:pt x="7581646" y="3052593"/>
                  </a:lnTo>
                  <a:cubicBezTo>
                    <a:pt x="7579058" y="3050284"/>
                    <a:pt x="7576120" y="3048325"/>
                    <a:pt x="7572481" y="3047485"/>
                  </a:cubicBezTo>
                  <a:cubicBezTo>
                    <a:pt x="7561146" y="3044897"/>
                    <a:pt x="7549882" y="3051963"/>
                    <a:pt x="7547293" y="3063298"/>
                  </a:cubicBezTo>
                  <a:cubicBezTo>
                    <a:pt x="7545823" y="3069805"/>
                    <a:pt x="7547782" y="3076102"/>
                    <a:pt x="7551631" y="3080930"/>
                  </a:cubicBezTo>
                  <a:lnTo>
                    <a:pt x="7411485" y="3213099"/>
                  </a:lnTo>
                  <a:cubicBezTo>
                    <a:pt x="7408476" y="3210301"/>
                    <a:pt x="7405048" y="3207992"/>
                    <a:pt x="7400710" y="3207012"/>
                  </a:cubicBezTo>
                  <a:cubicBezTo>
                    <a:pt x="7387626" y="3204003"/>
                    <a:pt x="7374612" y="3212120"/>
                    <a:pt x="7371673" y="3225274"/>
                  </a:cubicBezTo>
                  <a:cubicBezTo>
                    <a:pt x="7369924" y="3232830"/>
                    <a:pt x="7372233" y="3240177"/>
                    <a:pt x="7376851" y="3245774"/>
                  </a:cubicBezTo>
                  <a:lnTo>
                    <a:pt x="7072001" y="3533272"/>
                  </a:lnTo>
                  <a:cubicBezTo>
                    <a:pt x="7067523" y="3529004"/>
                    <a:pt x="7061926" y="3525716"/>
                    <a:pt x="7055419" y="3524246"/>
                  </a:cubicBezTo>
                  <a:cubicBezTo>
                    <a:pt x="7036108" y="3519838"/>
                    <a:pt x="7016937" y="3531872"/>
                    <a:pt x="7012458" y="3551183"/>
                  </a:cubicBezTo>
                  <a:cubicBezTo>
                    <a:pt x="7008050" y="3570495"/>
                    <a:pt x="7020085" y="3589736"/>
                    <a:pt x="7039396" y="3594144"/>
                  </a:cubicBezTo>
                  <a:cubicBezTo>
                    <a:pt x="7046673" y="3595823"/>
                    <a:pt x="7053949" y="3595123"/>
                    <a:pt x="7060456" y="3592605"/>
                  </a:cubicBezTo>
                  <a:lnTo>
                    <a:pt x="7453046" y="4454538"/>
                  </a:lnTo>
                  <a:cubicBezTo>
                    <a:pt x="7446818" y="4457686"/>
                    <a:pt x="7441291" y="4461955"/>
                    <a:pt x="7436743" y="4467202"/>
                  </a:cubicBezTo>
                  <a:lnTo>
                    <a:pt x="7214946" y="4289414"/>
                  </a:lnTo>
                  <a:cubicBezTo>
                    <a:pt x="7216904" y="4286545"/>
                    <a:pt x="7218444" y="4283327"/>
                    <a:pt x="7218723" y="4279619"/>
                  </a:cubicBezTo>
                  <a:cubicBezTo>
                    <a:pt x="7219703" y="4268004"/>
                    <a:pt x="7211097" y="4257858"/>
                    <a:pt x="7199552" y="4256879"/>
                  </a:cubicBezTo>
                  <a:cubicBezTo>
                    <a:pt x="7192906" y="4256319"/>
                    <a:pt x="7186959" y="4259118"/>
                    <a:pt x="7182690" y="4263596"/>
                  </a:cubicBezTo>
                  <a:lnTo>
                    <a:pt x="7032609" y="4143251"/>
                  </a:lnTo>
                  <a:cubicBezTo>
                    <a:pt x="7034918" y="4139893"/>
                    <a:pt x="7036527" y="4135975"/>
                    <a:pt x="7036947" y="4131567"/>
                  </a:cubicBezTo>
                  <a:cubicBezTo>
                    <a:pt x="7038137" y="4118203"/>
                    <a:pt x="7028201" y="4106518"/>
                    <a:pt x="7014908" y="4105329"/>
                  </a:cubicBezTo>
                  <a:cubicBezTo>
                    <a:pt x="7007141" y="4104699"/>
                    <a:pt x="6999934" y="4107778"/>
                    <a:pt x="6995037" y="4113095"/>
                  </a:cubicBezTo>
                  <a:lnTo>
                    <a:pt x="6668287" y="3851205"/>
                  </a:lnTo>
                  <a:cubicBezTo>
                    <a:pt x="6671925" y="3846168"/>
                    <a:pt x="6674374" y="3840151"/>
                    <a:pt x="6674934" y="3833504"/>
                  </a:cubicBezTo>
                  <a:cubicBezTo>
                    <a:pt x="6676613" y="3813773"/>
                    <a:pt x="6661990" y="3796421"/>
                    <a:pt x="6642329" y="3794741"/>
                  </a:cubicBezTo>
                  <a:cubicBezTo>
                    <a:pt x="6622598" y="3793062"/>
                    <a:pt x="6605246" y="3807686"/>
                    <a:pt x="6603567" y="3827417"/>
                  </a:cubicBezTo>
                  <a:cubicBezTo>
                    <a:pt x="6601958" y="3845818"/>
                    <a:pt x="6614692" y="3862050"/>
                    <a:pt x="6632393" y="3865479"/>
                  </a:cubicBezTo>
                  <a:lnTo>
                    <a:pt x="6363927" y="5797220"/>
                  </a:lnTo>
                  <a:cubicBezTo>
                    <a:pt x="6360009" y="5797010"/>
                    <a:pt x="6356021" y="5797500"/>
                    <a:pt x="6352172" y="5798969"/>
                  </a:cubicBezTo>
                  <a:cubicBezTo>
                    <a:pt x="6340208" y="5803447"/>
                    <a:pt x="6333141" y="5814992"/>
                    <a:pt x="6333561" y="5827167"/>
                  </a:cubicBezTo>
                  <a:lnTo>
                    <a:pt x="5104367" y="5982915"/>
                  </a:lnTo>
                  <a:cubicBezTo>
                    <a:pt x="5102338" y="5970950"/>
                    <a:pt x="5095551" y="5959755"/>
                    <a:pt x="5084426" y="5952689"/>
                  </a:cubicBezTo>
                  <a:cubicBezTo>
                    <a:pt x="5063576" y="5939465"/>
                    <a:pt x="5035938" y="5945622"/>
                    <a:pt x="5022714" y="5966472"/>
                  </a:cubicBezTo>
                  <a:cubicBezTo>
                    <a:pt x="5020475" y="5970041"/>
                    <a:pt x="5019006" y="5973749"/>
                    <a:pt x="5017816" y="5977597"/>
                  </a:cubicBezTo>
                  <a:lnTo>
                    <a:pt x="4787902" y="5919454"/>
                  </a:lnTo>
                  <a:cubicBezTo>
                    <a:pt x="4790701" y="5905320"/>
                    <a:pt x="4784684" y="5890767"/>
                    <a:pt x="4772509" y="5882791"/>
                  </a:cubicBezTo>
                  <a:lnTo>
                    <a:pt x="5079948" y="5356493"/>
                  </a:lnTo>
                  <a:cubicBezTo>
                    <a:pt x="5080997" y="5357053"/>
                    <a:pt x="5081907" y="5357752"/>
                    <a:pt x="5082956" y="5358242"/>
                  </a:cubicBezTo>
                  <a:cubicBezTo>
                    <a:pt x="5109544" y="5370346"/>
                    <a:pt x="5140960" y="5358592"/>
                    <a:pt x="5153064" y="5331934"/>
                  </a:cubicBezTo>
                  <a:cubicBezTo>
                    <a:pt x="5165168" y="5305277"/>
                    <a:pt x="5153414" y="5273931"/>
                    <a:pt x="5126826" y="5261826"/>
                  </a:cubicBezTo>
                  <a:cubicBezTo>
                    <a:pt x="5110734" y="5254550"/>
                    <a:pt x="5093032" y="5256019"/>
                    <a:pt x="5078828" y="5264065"/>
                  </a:cubicBezTo>
                  <a:lnTo>
                    <a:pt x="4929237" y="5022397"/>
                  </a:lnTo>
                  <a:cubicBezTo>
                    <a:pt x="4932036" y="5020298"/>
                    <a:pt x="4934555" y="5017849"/>
                    <a:pt x="4936094" y="5014420"/>
                  </a:cubicBezTo>
                  <a:cubicBezTo>
                    <a:pt x="4940922" y="5003786"/>
                    <a:pt x="4936234" y="4991401"/>
                    <a:pt x="4925599" y="4986573"/>
                  </a:cubicBezTo>
                  <a:cubicBezTo>
                    <a:pt x="4919512" y="4983774"/>
                    <a:pt x="4912935" y="4984404"/>
                    <a:pt x="4907407" y="4987273"/>
                  </a:cubicBezTo>
                  <a:lnTo>
                    <a:pt x="4806164" y="4823688"/>
                  </a:lnTo>
                  <a:cubicBezTo>
                    <a:pt x="4809522" y="4821309"/>
                    <a:pt x="4812321" y="4818091"/>
                    <a:pt x="4814140" y="4814102"/>
                  </a:cubicBezTo>
                  <a:cubicBezTo>
                    <a:pt x="4819668" y="4801928"/>
                    <a:pt x="4814280" y="4787585"/>
                    <a:pt x="4802106" y="4781987"/>
                  </a:cubicBezTo>
                  <a:cubicBezTo>
                    <a:pt x="4794969" y="4778769"/>
                    <a:pt x="4787203" y="4779329"/>
                    <a:pt x="4780835" y="4782687"/>
                  </a:cubicBezTo>
                  <a:lnTo>
                    <a:pt x="4560437" y="4426621"/>
                  </a:lnTo>
                  <a:cubicBezTo>
                    <a:pt x="4565545" y="4423053"/>
                    <a:pt x="4569813" y="4418295"/>
                    <a:pt x="4572612" y="4412207"/>
                  </a:cubicBezTo>
                  <a:cubicBezTo>
                    <a:pt x="4576320" y="4403951"/>
                    <a:pt x="4576599" y="4395135"/>
                    <a:pt x="4574151" y="4387089"/>
                  </a:cubicBezTo>
                  <a:lnTo>
                    <a:pt x="5183640" y="4167250"/>
                  </a:lnTo>
                  <a:cubicBezTo>
                    <a:pt x="5184340" y="4168930"/>
                    <a:pt x="5185110" y="4170679"/>
                    <a:pt x="5186159" y="4172358"/>
                  </a:cubicBezTo>
                  <a:cubicBezTo>
                    <a:pt x="5196654" y="4189150"/>
                    <a:pt x="5218834" y="4194188"/>
                    <a:pt x="5235556" y="4183693"/>
                  </a:cubicBezTo>
                  <a:cubicBezTo>
                    <a:pt x="5252348" y="4173197"/>
                    <a:pt x="5257386" y="4151018"/>
                    <a:pt x="5246821" y="4134295"/>
                  </a:cubicBezTo>
                  <a:cubicBezTo>
                    <a:pt x="5245142" y="4131567"/>
                    <a:pt x="5242973" y="4129257"/>
                    <a:pt x="5240734" y="4127159"/>
                  </a:cubicBezTo>
                  <a:lnTo>
                    <a:pt x="5743382" y="3521097"/>
                  </a:lnTo>
                  <a:cubicBezTo>
                    <a:pt x="5752618" y="3527814"/>
                    <a:pt x="5765423" y="3528724"/>
                    <a:pt x="5775778" y="3522217"/>
                  </a:cubicBezTo>
                  <a:cubicBezTo>
                    <a:pt x="5789351" y="3513751"/>
                    <a:pt x="5793410" y="3495839"/>
                    <a:pt x="5784873" y="3482335"/>
                  </a:cubicBezTo>
                  <a:cubicBezTo>
                    <a:pt x="5783544" y="3480236"/>
                    <a:pt x="5781935" y="3478417"/>
                    <a:pt x="5780186" y="3476738"/>
                  </a:cubicBezTo>
                  <a:lnTo>
                    <a:pt x="6185369" y="2988223"/>
                  </a:lnTo>
                  <a:cubicBezTo>
                    <a:pt x="6199783" y="2999138"/>
                    <a:pt x="6219863" y="3000747"/>
                    <a:pt x="6236026" y="2990532"/>
                  </a:cubicBezTo>
                  <a:cubicBezTo>
                    <a:pt x="6256946" y="2977378"/>
                    <a:pt x="6263243" y="2949810"/>
                    <a:pt x="6250159" y="2928890"/>
                  </a:cubicBezTo>
                  <a:cubicBezTo>
                    <a:pt x="6237005" y="2907970"/>
                    <a:pt x="6209438" y="2901672"/>
                    <a:pt x="6188518" y="2914756"/>
                  </a:cubicBezTo>
                  <a:cubicBezTo>
                    <a:pt x="6169417" y="2926721"/>
                    <a:pt x="6162699" y="2950790"/>
                    <a:pt x="6171656" y="2970801"/>
                  </a:cubicBezTo>
                  <a:lnTo>
                    <a:pt x="4727870" y="3694268"/>
                  </a:lnTo>
                  <a:cubicBezTo>
                    <a:pt x="4727660" y="3693848"/>
                    <a:pt x="4727450" y="3693358"/>
                    <a:pt x="4727240" y="3692938"/>
                  </a:cubicBezTo>
                  <a:cubicBezTo>
                    <a:pt x="4718984" y="3679784"/>
                    <a:pt x="4703661" y="3673977"/>
                    <a:pt x="4689318" y="3677056"/>
                  </a:cubicBezTo>
                  <a:lnTo>
                    <a:pt x="4455765" y="2831005"/>
                  </a:lnTo>
                  <a:cubicBezTo>
                    <a:pt x="4457794" y="2830305"/>
                    <a:pt x="4459683" y="2829396"/>
                    <a:pt x="4461572" y="2828276"/>
                  </a:cubicBezTo>
                  <a:cubicBezTo>
                    <a:pt x="4475146" y="2819810"/>
                    <a:pt x="4479204" y="2801899"/>
                    <a:pt x="4470668" y="2788395"/>
                  </a:cubicBezTo>
                  <a:cubicBezTo>
                    <a:pt x="4462202" y="2774821"/>
                    <a:pt x="4444360" y="2770763"/>
                    <a:pt x="4430787" y="2779229"/>
                  </a:cubicBezTo>
                  <a:cubicBezTo>
                    <a:pt x="4417213" y="2787765"/>
                    <a:pt x="4413155" y="2805607"/>
                    <a:pt x="4421691" y="2819111"/>
                  </a:cubicBezTo>
                  <a:cubicBezTo>
                    <a:pt x="4425679" y="2825478"/>
                    <a:pt x="4431836" y="2829676"/>
                    <a:pt x="4438553" y="2831565"/>
                  </a:cubicBezTo>
                  <a:lnTo>
                    <a:pt x="4223472" y="3892417"/>
                  </a:lnTo>
                  <a:cubicBezTo>
                    <a:pt x="4215356" y="3891227"/>
                    <a:pt x="4206820" y="3892627"/>
                    <a:pt x="4199263" y="3897384"/>
                  </a:cubicBezTo>
                  <a:cubicBezTo>
                    <a:pt x="4182471" y="3907880"/>
                    <a:pt x="4177433" y="3930059"/>
                    <a:pt x="4187998" y="3946782"/>
                  </a:cubicBezTo>
                  <a:cubicBezTo>
                    <a:pt x="4190587" y="3950840"/>
                    <a:pt x="4193806" y="3954198"/>
                    <a:pt x="4197514" y="3956857"/>
                  </a:cubicBezTo>
                  <a:lnTo>
                    <a:pt x="3775538" y="4620222"/>
                  </a:lnTo>
                  <a:cubicBezTo>
                    <a:pt x="3766652" y="4615324"/>
                    <a:pt x="3755457" y="4615114"/>
                    <a:pt x="3746221" y="4620921"/>
                  </a:cubicBezTo>
                  <a:cubicBezTo>
                    <a:pt x="3732648" y="4629388"/>
                    <a:pt x="3728590" y="4647299"/>
                    <a:pt x="3737126" y="4660803"/>
                  </a:cubicBezTo>
                  <a:cubicBezTo>
                    <a:pt x="3739155" y="4664022"/>
                    <a:pt x="3741744" y="4666680"/>
                    <a:pt x="3744682" y="4668849"/>
                  </a:cubicBezTo>
                  <a:lnTo>
                    <a:pt x="3615592" y="4871756"/>
                  </a:lnTo>
                  <a:cubicBezTo>
                    <a:pt x="3609155" y="4868328"/>
                    <a:pt x="3601178" y="4867978"/>
                    <a:pt x="3594531" y="4872176"/>
                  </a:cubicBezTo>
                  <a:cubicBezTo>
                    <a:pt x="3584666" y="4878333"/>
                    <a:pt x="3581727" y="4891347"/>
                    <a:pt x="3587884" y="4901212"/>
                  </a:cubicBezTo>
                  <a:cubicBezTo>
                    <a:pt x="3589354" y="4903451"/>
                    <a:pt x="3591173" y="4905341"/>
                    <a:pt x="3593272" y="4906810"/>
                  </a:cubicBezTo>
                  <a:lnTo>
                    <a:pt x="3444450" y="5140782"/>
                  </a:lnTo>
                  <a:lnTo>
                    <a:pt x="3332012" y="4643591"/>
                  </a:lnTo>
                  <a:cubicBezTo>
                    <a:pt x="3340198" y="4641282"/>
                    <a:pt x="3347545" y="4636174"/>
                    <a:pt x="3352513" y="4628478"/>
                  </a:cubicBezTo>
                  <a:cubicBezTo>
                    <a:pt x="3363148" y="4611756"/>
                    <a:pt x="3358180" y="4589576"/>
                    <a:pt x="3341458" y="4579011"/>
                  </a:cubicBezTo>
                  <a:cubicBezTo>
                    <a:pt x="3324735" y="4568376"/>
                    <a:pt x="3302626" y="4573343"/>
                    <a:pt x="3291991" y="4590066"/>
                  </a:cubicBezTo>
                  <a:cubicBezTo>
                    <a:pt x="3291921" y="4590135"/>
                    <a:pt x="3291921" y="4590205"/>
                    <a:pt x="3291851" y="4590276"/>
                  </a:cubicBezTo>
                  <a:lnTo>
                    <a:pt x="1828614" y="3783547"/>
                  </a:lnTo>
                  <a:cubicBezTo>
                    <a:pt x="1833512" y="3772702"/>
                    <a:pt x="1829943" y="3759758"/>
                    <a:pt x="1819588" y="3753181"/>
                  </a:cubicBezTo>
                  <a:cubicBezTo>
                    <a:pt x="1808253" y="3745974"/>
                    <a:pt x="1793280" y="3749332"/>
                    <a:pt x="1786143" y="3760667"/>
                  </a:cubicBezTo>
                  <a:cubicBezTo>
                    <a:pt x="1781945" y="3767244"/>
                    <a:pt x="1781456" y="3775080"/>
                    <a:pt x="1783905" y="3781868"/>
                  </a:cubicBezTo>
                  <a:lnTo>
                    <a:pt x="1159862" y="4067126"/>
                  </a:lnTo>
                  <a:lnTo>
                    <a:pt x="1066035" y="3993030"/>
                  </a:lnTo>
                  <a:cubicBezTo>
                    <a:pt x="1066735" y="3992121"/>
                    <a:pt x="1067504" y="3991281"/>
                    <a:pt x="1068134" y="3990301"/>
                  </a:cubicBezTo>
                  <a:cubicBezTo>
                    <a:pt x="1083807" y="3965603"/>
                    <a:pt x="1076530" y="3932858"/>
                    <a:pt x="1051831" y="3917185"/>
                  </a:cubicBezTo>
                  <a:cubicBezTo>
                    <a:pt x="1027133" y="3901512"/>
                    <a:pt x="994458" y="3908789"/>
                    <a:pt x="978785" y="3933488"/>
                  </a:cubicBezTo>
                  <a:cubicBezTo>
                    <a:pt x="969339" y="3948391"/>
                    <a:pt x="968360" y="3966163"/>
                    <a:pt x="974377" y="3981346"/>
                  </a:cubicBezTo>
                  <a:lnTo>
                    <a:pt x="714237" y="4096023"/>
                  </a:lnTo>
                  <a:cubicBezTo>
                    <a:pt x="712557" y="4092944"/>
                    <a:pt x="710458" y="4090146"/>
                    <a:pt x="707310" y="4088116"/>
                  </a:cubicBezTo>
                  <a:cubicBezTo>
                    <a:pt x="697444" y="4081890"/>
                    <a:pt x="684500" y="4084828"/>
                    <a:pt x="678273" y="4094624"/>
                  </a:cubicBezTo>
                  <a:cubicBezTo>
                    <a:pt x="674705" y="4100221"/>
                    <a:pt x="674425" y="4106868"/>
                    <a:pt x="676454" y="4112675"/>
                  </a:cubicBezTo>
                  <a:lnTo>
                    <a:pt x="500415" y="4190270"/>
                  </a:lnTo>
                  <a:cubicBezTo>
                    <a:pt x="498526" y="4186631"/>
                    <a:pt x="495727" y="4183413"/>
                    <a:pt x="492019" y="4181034"/>
                  </a:cubicBezTo>
                  <a:cubicBezTo>
                    <a:pt x="480684" y="4173827"/>
                    <a:pt x="465711" y="4177186"/>
                    <a:pt x="458574" y="4188520"/>
                  </a:cubicBezTo>
                  <a:cubicBezTo>
                    <a:pt x="454376" y="4195098"/>
                    <a:pt x="453887" y="4202864"/>
                    <a:pt x="456335" y="4209721"/>
                  </a:cubicBezTo>
                  <a:lnTo>
                    <a:pt x="72912" y="4378763"/>
                  </a:lnTo>
                  <a:cubicBezTo>
                    <a:pt x="70113" y="4373235"/>
                    <a:pt x="65915" y="4368268"/>
                    <a:pt x="60318" y="4364699"/>
                  </a:cubicBezTo>
                  <a:cubicBezTo>
                    <a:pt x="43595" y="4354064"/>
                    <a:pt x="21485" y="4359032"/>
                    <a:pt x="10850" y="4375754"/>
                  </a:cubicBezTo>
                  <a:cubicBezTo>
                    <a:pt x="215" y="4392476"/>
                    <a:pt x="5183" y="4414657"/>
                    <a:pt x="21835" y="4425222"/>
                  </a:cubicBezTo>
                  <a:close/>
                  <a:moveTo>
                    <a:pt x="79419" y="4392966"/>
                  </a:moveTo>
                  <a:lnTo>
                    <a:pt x="545474" y="4344759"/>
                  </a:lnTo>
                  <a:cubicBezTo>
                    <a:pt x="546594" y="4350216"/>
                    <a:pt x="549742" y="4355184"/>
                    <a:pt x="554780" y="4358402"/>
                  </a:cubicBezTo>
                  <a:cubicBezTo>
                    <a:pt x="564576" y="4364629"/>
                    <a:pt x="577590" y="4361691"/>
                    <a:pt x="583817" y="4351895"/>
                  </a:cubicBezTo>
                  <a:cubicBezTo>
                    <a:pt x="587385" y="4346228"/>
                    <a:pt x="587665" y="4339651"/>
                    <a:pt x="585566" y="4333774"/>
                  </a:cubicBezTo>
                  <a:lnTo>
                    <a:pt x="1158952" y="4071674"/>
                  </a:lnTo>
                  <a:lnTo>
                    <a:pt x="1541606" y="4374005"/>
                  </a:lnTo>
                  <a:cubicBezTo>
                    <a:pt x="1541256" y="4374495"/>
                    <a:pt x="1540836" y="4374845"/>
                    <a:pt x="1540556" y="4375335"/>
                  </a:cubicBezTo>
                  <a:cubicBezTo>
                    <a:pt x="1537128" y="4380722"/>
                    <a:pt x="1535519" y="4386669"/>
                    <a:pt x="1535169" y="4392616"/>
                  </a:cubicBezTo>
                  <a:lnTo>
                    <a:pt x="79419" y="4392966"/>
                  </a:lnTo>
                  <a:close/>
                  <a:moveTo>
                    <a:pt x="1594642" y="4421023"/>
                  </a:moveTo>
                  <a:cubicBezTo>
                    <a:pt x="1597020" y="4418924"/>
                    <a:pt x="1599189" y="4416615"/>
                    <a:pt x="1600939" y="4413747"/>
                  </a:cubicBezTo>
                  <a:cubicBezTo>
                    <a:pt x="1603527" y="4409689"/>
                    <a:pt x="1605137" y="4405281"/>
                    <a:pt x="1605906" y="4400873"/>
                  </a:cubicBezTo>
                  <a:lnTo>
                    <a:pt x="2169077" y="4469931"/>
                  </a:lnTo>
                  <a:cubicBezTo>
                    <a:pt x="2169077" y="4476928"/>
                    <a:pt x="2172156" y="4483785"/>
                    <a:pt x="2178453" y="4487773"/>
                  </a:cubicBezTo>
                  <a:cubicBezTo>
                    <a:pt x="2188248" y="4494000"/>
                    <a:pt x="2201262" y="4491061"/>
                    <a:pt x="2207490" y="4481266"/>
                  </a:cubicBezTo>
                  <a:cubicBezTo>
                    <a:pt x="2208749" y="4479307"/>
                    <a:pt x="2209379" y="4477138"/>
                    <a:pt x="2209939" y="4474969"/>
                  </a:cubicBezTo>
                  <a:lnTo>
                    <a:pt x="2448809" y="4504215"/>
                  </a:lnTo>
                  <a:cubicBezTo>
                    <a:pt x="2448389" y="4514221"/>
                    <a:pt x="2453007" y="4524226"/>
                    <a:pt x="2462103" y="4529963"/>
                  </a:cubicBezTo>
                  <a:cubicBezTo>
                    <a:pt x="2475606" y="4538500"/>
                    <a:pt x="2493448" y="4534511"/>
                    <a:pt x="2502054" y="4521008"/>
                  </a:cubicBezTo>
                  <a:cubicBezTo>
                    <a:pt x="2504013" y="4517929"/>
                    <a:pt x="2505273" y="4514570"/>
                    <a:pt x="2505902" y="4511212"/>
                  </a:cubicBezTo>
                  <a:lnTo>
                    <a:pt x="3286323" y="4606858"/>
                  </a:lnTo>
                  <a:cubicBezTo>
                    <a:pt x="3285553" y="4619102"/>
                    <a:pt x="3290941" y="4631347"/>
                    <a:pt x="3301716" y="4638693"/>
                  </a:cubicBezTo>
                  <a:lnTo>
                    <a:pt x="2670677" y="5678695"/>
                  </a:lnTo>
                  <a:cubicBezTo>
                    <a:pt x="2654374" y="5669599"/>
                    <a:pt x="2633803" y="5669249"/>
                    <a:pt x="2616871" y="5679884"/>
                  </a:cubicBezTo>
                  <a:cubicBezTo>
                    <a:pt x="2615612" y="5680654"/>
                    <a:pt x="2614632" y="5681633"/>
                    <a:pt x="2613443" y="5682543"/>
                  </a:cubicBezTo>
                  <a:lnTo>
                    <a:pt x="1594642" y="4421023"/>
                  </a:lnTo>
                  <a:close/>
                  <a:moveTo>
                    <a:pt x="4756697" y="5876844"/>
                  </a:moveTo>
                  <a:cubicBezTo>
                    <a:pt x="4741514" y="5874954"/>
                    <a:pt x="4726261" y="5882791"/>
                    <a:pt x="4719684" y="5897414"/>
                  </a:cubicBezTo>
                  <a:cubicBezTo>
                    <a:pt x="4719054" y="5898814"/>
                    <a:pt x="4718704" y="5900213"/>
                    <a:pt x="4718215" y="5901682"/>
                  </a:cubicBezTo>
                  <a:lnTo>
                    <a:pt x="4402030" y="5821709"/>
                  </a:lnTo>
                  <a:cubicBezTo>
                    <a:pt x="4403989" y="5810514"/>
                    <a:pt x="4399231" y="5798690"/>
                    <a:pt x="4389086" y="5792253"/>
                  </a:cubicBezTo>
                  <a:cubicBezTo>
                    <a:pt x="4375582" y="5783646"/>
                    <a:pt x="4357740" y="5787705"/>
                    <a:pt x="4349134" y="5801138"/>
                  </a:cubicBezTo>
                  <a:cubicBezTo>
                    <a:pt x="4347805" y="5803168"/>
                    <a:pt x="4346895" y="5805337"/>
                    <a:pt x="4346195" y="5807575"/>
                  </a:cubicBezTo>
                  <a:lnTo>
                    <a:pt x="3582847" y="5614464"/>
                  </a:lnTo>
                  <a:cubicBezTo>
                    <a:pt x="3583616" y="5610616"/>
                    <a:pt x="3583616" y="5606698"/>
                    <a:pt x="3583126" y="5602850"/>
                  </a:cubicBezTo>
                  <a:lnTo>
                    <a:pt x="4850453" y="5360691"/>
                  </a:lnTo>
                  <a:lnTo>
                    <a:pt x="4756697" y="5876844"/>
                  </a:lnTo>
                  <a:close/>
                  <a:moveTo>
                    <a:pt x="3517427" y="5588366"/>
                  </a:moveTo>
                  <a:cubicBezTo>
                    <a:pt x="3513159" y="5595153"/>
                    <a:pt x="3511480" y="5602780"/>
                    <a:pt x="3512039" y="5610266"/>
                  </a:cubicBezTo>
                  <a:lnTo>
                    <a:pt x="3159332" y="5656025"/>
                  </a:lnTo>
                  <a:lnTo>
                    <a:pt x="3257566" y="5449620"/>
                  </a:lnTo>
                  <a:cubicBezTo>
                    <a:pt x="3267922" y="5453888"/>
                    <a:pt x="3280026" y="5453259"/>
                    <a:pt x="3290241" y="5446891"/>
                  </a:cubicBezTo>
                  <a:cubicBezTo>
                    <a:pt x="3307034" y="5436396"/>
                    <a:pt x="3312071" y="5414216"/>
                    <a:pt x="3301506" y="5397494"/>
                  </a:cubicBezTo>
                  <a:cubicBezTo>
                    <a:pt x="3298917" y="5393436"/>
                    <a:pt x="3295699" y="5390077"/>
                    <a:pt x="3291991" y="5387419"/>
                  </a:cubicBezTo>
                  <a:lnTo>
                    <a:pt x="3442351" y="5150928"/>
                  </a:lnTo>
                  <a:lnTo>
                    <a:pt x="3537858" y="5573253"/>
                  </a:lnTo>
                  <a:cubicBezTo>
                    <a:pt x="3529741" y="5575562"/>
                    <a:pt x="3522325" y="5580670"/>
                    <a:pt x="3517427" y="5588366"/>
                  </a:cubicBezTo>
                  <a:close/>
                  <a:moveTo>
                    <a:pt x="2697614" y="5719906"/>
                  </a:moveTo>
                  <a:lnTo>
                    <a:pt x="3152685" y="5660853"/>
                  </a:lnTo>
                  <a:lnTo>
                    <a:pt x="3001554" y="5978297"/>
                  </a:lnTo>
                  <a:lnTo>
                    <a:pt x="2689148" y="5753980"/>
                  </a:lnTo>
                  <a:cubicBezTo>
                    <a:pt x="2695795" y="5743905"/>
                    <a:pt x="2698664" y="5731870"/>
                    <a:pt x="2697614" y="5719906"/>
                  </a:cubicBezTo>
                  <a:close/>
                  <a:moveTo>
                    <a:pt x="2697334" y="5715988"/>
                  </a:moveTo>
                  <a:cubicBezTo>
                    <a:pt x="2696635" y="5711650"/>
                    <a:pt x="2695095" y="5707382"/>
                    <a:pt x="2693276" y="5703253"/>
                  </a:cubicBezTo>
                  <a:lnTo>
                    <a:pt x="3240144" y="5434017"/>
                  </a:lnTo>
                  <a:cubicBezTo>
                    <a:pt x="3240424" y="5434507"/>
                    <a:pt x="3240564" y="5435067"/>
                    <a:pt x="3240914" y="5435557"/>
                  </a:cubicBezTo>
                  <a:cubicBezTo>
                    <a:pt x="3244272" y="5440944"/>
                    <a:pt x="3248960" y="5445002"/>
                    <a:pt x="3254208" y="5447801"/>
                  </a:cubicBezTo>
                  <a:lnTo>
                    <a:pt x="3154784" y="5656585"/>
                  </a:lnTo>
                  <a:lnTo>
                    <a:pt x="2697334" y="5715988"/>
                  </a:lnTo>
                  <a:close/>
                  <a:moveTo>
                    <a:pt x="3252109" y="5386159"/>
                  </a:moveTo>
                  <a:cubicBezTo>
                    <a:pt x="3236996" y="5395675"/>
                    <a:pt x="3231468" y="5414566"/>
                    <a:pt x="3238325" y="5430519"/>
                  </a:cubicBezTo>
                  <a:lnTo>
                    <a:pt x="2691457" y="5699755"/>
                  </a:lnTo>
                  <a:cubicBezTo>
                    <a:pt x="2690897" y="5698775"/>
                    <a:pt x="2690547" y="5697656"/>
                    <a:pt x="2689918" y="5696676"/>
                  </a:cubicBezTo>
                  <a:cubicBezTo>
                    <a:pt x="2685720" y="5690029"/>
                    <a:pt x="2680332" y="5684712"/>
                    <a:pt x="2674175" y="5680724"/>
                  </a:cubicBezTo>
                  <a:lnTo>
                    <a:pt x="3305215" y="4640793"/>
                  </a:lnTo>
                  <a:cubicBezTo>
                    <a:pt x="3309273" y="4642891"/>
                    <a:pt x="3313471" y="4644291"/>
                    <a:pt x="3317809" y="4644781"/>
                  </a:cubicBezTo>
                  <a:lnTo>
                    <a:pt x="3271490" y="5380772"/>
                  </a:lnTo>
                  <a:cubicBezTo>
                    <a:pt x="3264843" y="5380632"/>
                    <a:pt x="3258126" y="5382311"/>
                    <a:pt x="3252109" y="5386159"/>
                  </a:cubicBezTo>
                  <a:close/>
                  <a:moveTo>
                    <a:pt x="2627296" y="6764525"/>
                  </a:moveTo>
                  <a:cubicBezTo>
                    <a:pt x="2623938" y="6763126"/>
                    <a:pt x="2620370" y="6762356"/>
                    <a:pt x="2616731" y="6762006"/>
                  </a:cubicBezTo>
                  <a:lnTo>
                    <a:pt x="2628976" y="6343389"/>
                  </a:lnTo>
                  <a:cubicBezTo>
                    <a:pt x="2632894" y="6343109"/>
                    <a:pt x="2636742" y="6342059"/>
                    <a:pt x="2640310" y="6339820"/>
                  </a:cubicBezTo>
                  <a:cubicBezTo>
                    <a:pt x="2651645" y="6332684"/>
                    <a:pt x="2655074" y="6317711"/>
                    <a:pt x="2647937" y="6306376"/>
                  </a:cubicBezTo>
                  <a:cubicBezTo>
                    <a:pt x="2643949" y="6299939"/>
                    <a:pt x="2637372" y="6296161"/>
                    <a:pt x="2630375" y="6295321"/>
                  </a:cubicBezTo>
                  <a:lnTo>
                    <a:pt x="2635972" y="6102980"/>
                  </a:lnTo>
                  <a:cubicBezTo>
                    <a:pt x="2639261" y="6102700"/>
                    <a:pt x="2642480" y="6101930"/>
                    <a:pt x="2645488" y="6100111"/>
                  </a:cubicBezTo>
                  <a:cubicBezTo>
                    <a:pt x="2655354" y="6093954"/>
                    <a:pt x="2658292" y="6080939"/>
                    <a:pt x="2652135" y="6071074"/>
                  </a:cubicBezTo>
                  <a:cubicBezTo>
                    <a:pt x="2648707" y="6065547"/>
                    <a:pt x="2643109" y="6062468"/>
                    <a:pt x="2637162" y="6061698"/>
                  </a:cubicBezTo>
                  <a:lnTo>
                    <a:pt x="2645488" y="5777489"/>
                  </a:lnTo>
                  <a:cubicBezTo>
                    <a:pt x="2655004" y="5777419"/>
                    <a:pt x="2664589" y="5774970"/>
                    <a:pt x="2673195" y="5769583"/>
                  </a:cubicBezTo>
                  <a:cubicBezTo>
                    <a:pt x="2678653" y="5766224"/>
                    <a:pt x="2683061" y="5761816"/>
                    <a:pt x="2686769" y="5757059"/>
                  </a:cubicBezTo>
                  <a:lnTo>
                    <a:pt x="2999875" y="5981865"/>
                  </a:lnTo>
                  <a:lnTo>
                    <a:pt x="2627296" y="6764525"/>
                  </a:lnTo>
                  <a:close/>
                  <a:moveTo>
                    <a:pt x="4285044" y="6875004"/>
                  </a:moveTo>
                  <a:cubicBezTo>
                    <a:pt x="4283784" y="6865488"/>
                    <a:pt x="4277837" y="6856743"/>
                    <a:pt x="4268391" y="6852475"/>
                  </a:cubicBezTo>
                  <a:cubicBezTo>
                    <a:pt x="4255447" y="6846597"/>
                    <a:pt x="4240474" y="6851075"/>
                    <a:pt x="4232638" y="6862410"/>
                  </a:cubicBezTo>
                  <a:lnTo>
                    <a:pt x="3004843" y="5980606"/>
                  </a:lnTo>
                  <a:lnTo>
                    <a:pt x="3157373" y="5660223"/>
                  </a:lnTo>
                  <a:lnTo>
                    <a:pt x="3512599" y="5614115"/>
                  </a:lnTo>
                  <a:cubicBezTo>
                    <a:pt x="3514348" y="5623560"/>
                    <a:pt x="3519806" y="5632306"/>
                    <a:pt x="3528552" y="5637834"/>
                  </a:cubicBezTo>
                  <a:cubicBezTo>
                    <a:pt x="3545274" y="5648469"/>
                    <a:pt x="3567384" y="5643501"/>
                    <a:pt x="3578019" y="5626779"/>
                  </a:cubicBezTo>
                  <a:cubicBezTo>
                    <a:pt x="3579768" y="5624050"/>
                    <a:pt x="3580888" y="5621181"/>
                    <a:pt x="3581867" y="5618242"/>
                  </a:cubicBezTo>
                  <a:lnTo>
                    <a:pt x="4345216" y="5811354"/>
                  </a:lnTo>
                  <a:cubicBezTo>
                    <a:pt x="4343117" y="5822618"/>
                    <a:pt x="4347875" y="5834513"/>
                    <a:pt x="4358090" y="5841090"/>
                  </a:cubicBezTo>
                  <a:cubicBezTo>
                    <a:pt x="4371594" y="5849696"/>
                    <a:pt x="4389435" y="5845638"/>
                    <a:pt x="4398042" y="5832204"/>
                  </a:cubicBezTo>
                  <a:cubicBezTo>
                    <a:pt x="4399371" y="5830105"/>
                    <a:pt x="4400350" y="5827796"/>
                    <a:pt x="4401050" y="5825557"/>
                  </a:cubicBezTo>
                  <a:lnTo>
                    <a:pt x="4717235" y="5905530"/>
                  </a:lnTo>
                  <a:cubicBezTo>
                    <a:pt x="4714156" y="5921413"/>
                    <a:pt x="4722063" y="5937925"/>
                    <a:pt x="4737456" y="5944922"/>
                  </a:cubicBezTo>
                  <a:cubicBezTo>
                    <a:pt x="4741863" y="5946881"/>
                    <a:pt x="4746411" y="5947931"/>
                    <a:pt x="4750959" y="5948071"/>
                  </a:cubicBezTo>
                  <a:lnTo>
                    <a:pt x="4760615" y="6515370"/>
                  </a:lnTo>
                  <a:cubicBezTo>
                    <a:pt x="4753688" y="6516349"/>
                    <a:pt x="4747321" y="6520338"/>
                    <a:pt x="4744242" y="6527124"/>
                  </a:cubicBezTo>
                  <a:cubicBezTo>
                    <a:pt x="4739415" y="6537690"/>
                    <a:pt x="4744102" y="6550214"/>
                    <a:pt x="4754738" y="6554971"/>
                  </a:cubicBezTo>
                  <a:cubicBezTo>
                    <a:pt x="4756907" y="6555951"/>
                    <a:pt x="4759146" y="6556301"/>
                    <a:pt x="4761315" y="6556511"/>
                  </a:cubicBezTo>
                  <a:lnTo>
                    <a:pt x="4765373" y="6797130"/>
                  </a:lnTo>
                  <a:cubicBezTo>
                    <a:pt x="4755367" y="6798109"/>
                    <a:pt x="4746202" y="6804057"/>
                    <a:pt x="4741724" y="6813852"/>
                  </a:cubicBezTo>
                  <a:cubicBezTo>
                    <a:pt x="4739764" y="6818190"/>
                    <a:pt x="4739065" y="6822808"/>
                    <a:pt x="4739274" y="6827216"/>
                  </a:cubicBezTo>
                  <a:lnTo>
                    <a:pt x="4285044" y="6875004"/>
                  </a:lnTo>
                  <a:close/>
                  <a:moveTo>
                    <a:pt x="4764253" y="6854364"/>
                  </a:moveTo>
                  <a:cubicBezTo>
                    <a:pt x="4764953" y="6854434"/>
                    <a:pt x="4765652" y="6854574"/>
                    <a:pt x="4766282" y="6854644"/>
                  </a:cubicBezTo>
                  <a:lnTo>
                    <a:pt x="4779646" y="7640802"/>
                  </a:lnTo>
                  <a:cubicBezTo>
                    <a:pt x="4766982" y="7641711"/>
                    <a:pt x="4755227" y="7649198"/>
                    <a:pt x="4749560" y="7661582"/>
                  </a:cubicBezTo>
                  <a:cubicBezTo>
                    <a:pt x="4745712" y="7669979"/>
                    <a:pt x="4745572" y="7679004"/>
                    <a:pt x="4748161" y="7687190"/>
                  </a:cubicBezTo>
                  <a:lnTo>
                    <a:pt x="4593392" y="7745683"/>
                  </a:lnTo>
                  <a:lnTo>
                    <a:pt x="4764253" y="6854364"/>
                  </a:lnTo>
                  <a:close/>
                  <a:moveTo>
                    <a:pt x="4588214" y="7751771"/>
                  </a:moveTo>
                  <a:lnTo>
                    <a:pt x="4545394" y="7975038"/>
                  </a:lnTo>
                  <a:cubicBezTo>
                    <a:pt x="4540006" y="7974549"/>
                    <a:pt x="4534339" y="7976088"/>
                    <a:pt x="4529861" y="7979865"/>
                  </a:cubicBezTo>
                  <a:cubicBezTo>
                    <a:pt x="4529511" y="7980146"/>
                    <a:pt x="4529301" y="7980496"/>
                    <a:pt x="4528951" y="7980775"/>
                  </a:cubicBezTo>
                  <a:lnTo>
                    <a:pt x="4363408" y="7836712"/>
                  </a:lnTo>
                  <a:lnTo>
                    <a:pt x="4588214" y="7751771"/>
                  </a:lnTo>
                  <a:close/>
                  <a:moveTo>
                    <a:pt x="3858870" y="8027444"/>
                  </a:moveTo>
                  <a:lnTo>
                    <a:pt x="4267552" y="7873025"/>
                  </a:lnTo>
                  <a:lnTo>
                    <a:pt x="4523494" y="7989661"/>
                  </a:lnTo>
                  <a:cubicBezTo>
                    <a:pt x="4522934" y="7991480"/>
                    <a:pt x="4522584" y="7993440"/>
                    <a:pt x="4522514" y="7995329"/>
                  </a:cubicBezTo>
                  <a:lnTo>
                    <a:pt x="3860339" y="8034160"/>
                  </a:lnTo>
                  <a:cubicBezTo>
                    <a:pt x="3859989" y="8031852"/>
                    <a:pt x="3859499" y="8029613"/>
                    <a:pt x="3858870" y="8027444"/>
                  </a:cubicBezTo>
                  <a:close/>
                  <a:moveTo>
                    <a:pt x="4524963" y="7986023"/>
                  </a:moveTo>
                  <a:lnTo>
                    <a:pt x="4272729" y="7871066"/>
                  </a:lnTo>
                  <a:lnTo>
                    <a:pt x="4359279" y="7838321"/>
                  </a:lnTo>
                  <a:lnTo>
                    <a:pt x="4526363" y="7983784"/>
                  </a:lnTo>
                  <a:cubicBezTo>
                    <a:pt x="4525873" y="7984484"/>
                    <a:pt x="4525383" y="7985253"/>
                    <a:pt x="4524963" y="7986023"/>
                  </a:cubicBezTo>
                  <a:close/>
                  <a:moveTo>
                    <a:pt x="4355921" y="7835383"/>
                  </a:moveTo>
                  <a:lnTo>
                    <a:pt x="4267692" y="7868757"/>
                  </a:lnTo>
                  <a:lnTo>
                    <a:pt x="4009020" y="7750861"/>
                  </a:lnTo>
                  <a:cubicBezTo>
                    <a:pt x="4013639" y="7739037"/>
                    <a:pt x="4011959" y="7725183"/>
                    <a:pt x="4003213" y="7714828"/>
                  </a:cubicBezTo>
                  <a:cubicBezTo>
                    <a:pt x="3991739" y="7701114"/>
                    <a:pt x="3972217" y="7698385"/>
                    <a:pt x="3957384" y="7707271"/>
                  </a:cubicBezTo>
                  <a:lnTo>
                    <a:pt x="3614962" y="7203014"/>
                  </a:lnTo>
                  <a:cubicBezTo>
                    <a:pt x="3615871" y="7202314"/>
                    <a:pt x="3616921" y="7201824"/>
                    <a:pt x="3617831" y="7201054"/>
                  </a:cubicBezTo>
                  <a:cubicBezTo>
                    <a:pt x="3619440" y="7199724"/>
                    <a:pt x="3620769" y="7198115"/>
                    <a:pt x="3622169" y="7196646"/>
                  </a:cubicBezTo>
                  <a:lnTo>
                    <a:pt x="4355921" y="7835383"/>
                  </a:lnTo>
                  <a:close/>
                  <a:moveTo>
                    <a:pt x="2548723" y="7294391"/>
                  </a:moveTo>
                  <a:cubicBezTo>
                    <a:pt x="2551591" y="7288724"/>
                    <a:pt x="2552781" y="7282427"/>
                    <a:pt x="2552431" y="7276130"/>
                  </a:cubicBezTo>
                  <a:lnTo>
                    <a:pt x="2968669" y="7230231"/>
                  </a:lnTo>
                  <a:cubicBezTo>
                    <a:pt x="2969439" y="7234079"/>
                    <a:pt x="2971048" y="7237787"/>
                    <a:pt x="2973777" y="7240936"/>
                  </a:cubicBezTo>
                  <a:cubicBezTo>
                    <a:pt x="2982383" y="7251221"/>
                    <a:pt x="2997706" y="7252480"/>
                    <a:pt x="3007991" y="7243874"/>
                  </a:cubicBezTo>
                  <a:cubicBezTo>
                    <a:pt x="3013799" y="7238977"/>
                    <a:pt x="3016597" y="7231980"/>
                    <a:pt x="3016527" y="7224913"/>
                  </a:cubicBezTo>
                  <a:lnTo>
                    <a:pt x="3207609" y="7203853"/>
                  </a:lnTo>
                  <a:cubicBezTo>
                    <a:pt x="3208309" y="7207071"/>
                    <a:pt x="3209708" y="7210150"/>
                    <a:pt x="3211947" y="7212878"/>
                  </a:cubicBezTo>
                  <a:cubicBezTo>
                    <a:pt x="3219434" y="7221764"/>
                    <a:pt x="3232728" y="7222884"/>
                    <a:pt x="3241614" y="7215398"/>
                  </a:cubicBezTo>
                  <a:cubicBezTo>
                    <a:pt x="3246582" y="7211199"/>
                    <a:pt x="3249030" y="7205252"/>
                    <a:pt x="3249030" y="7199305"/>
                  </a:cubicBezTo>
                  <a:lnTo>
                    <a:pt x="3531490" y="7168170"/>
                  </a:lnTo>
                  <a:cubicBezTo>
                    <a:pt x="3532890" y="7177545"/>
                    <a:pt x="3536598" y="7186710"/>
                    <a:pt x="3543175" y="7194547"/>
                  </a:cubicBezTo>
                  <a:cubicBezTo>
                    <a:pt x="3560317" y="7214978"/>
                    <a:pt x="3589633" y="7218896"/>
                    <a:pt x="3611673" y="7205112"/>
                  </a:cubicBezTo>
                  <a:lnTo>
                    <a:pt x="3954096" y="7709370"/>
                  </a:lnTo>
                  <a:cubicBezTo>
                    <a:pt x="3953606" y="7709720"/>
                    <a:pt x="3953116" y="7710000"/>
                    <a:pt x="3952696" y="7710350"/>
                  </a:cubicBezTo>
                  <a:cubicBezTo>
                    <a:pt x="3937514" y="7723084"/>
                    <a:pt x="3935554" y="7745683"/>
                    <a:pt x="3948288" y="7760867"/>
                  </a:cubicBezTo>
                  <a:cubicBezTo>
                    <a:pt x="3961023" y="7776050"/>
                    <a:pt x="3983622" y="7777938"/>
                    <a:pt x="3998805" y="7765205"/>
                  </a:cubicBezTo>
                  <a:cubicBezTo>
                    <a:pt x="4002513" y="7762126"/>
                    <a:pt x="4005382" y="7758418"/>
                    <a:pt x="4007481" y="7754429"/>
                  </a:cubicBezTo>
                  <a:lnTo>
                    <a:pt x="4262514" y="7870646"/>
                  </a:lnTo>
                  <a:lnTo>
                    <a:pt x="3857470" y="8023735"/>
                  </a:lnTo>
                  <a:cubicBezTo>
                    <a:pt x="3854042" y="8015969"/>
                    <a:pt x="3847955" y="8009322"/>
                    <a:pt x="3839629" y="8005544"/>
                  </a:cubicBezTo>
                  <a:cubicBezTo>
                    <a:pt x="3823326" y="7998128"/>
                    <a:pt x="3804435" y="8004075"/>
                    <a:pt x="3794919" y="8018558"/>
                  </a:cubicBezTo>
                  <a:lnTo>
                    <a:pt x="2548723" y="7294391"/>
                  </a:lnTo>
                  <a:close/>
                  <a:moveTo>
                    <a:pt x="3675344" y="9548963"/>
                  </a:moveTo>
                  <a:cubicBezTo>
                    <a:pt x="3674854" y="9548684"/>
                    <a:pt x="3674434" y="9548334"/>
                    <a:pt x="3673875" y="9548124"/>
                  </a:cubicBezTo>
                  <a:cubicBezTo>
                    <a:pt x="3670027" y="9546374"/>
                    <a:pt x="3666108" y="9545465"/>
                    <a:pt x="3662120" y="9544835"/>
                  </a:cubicBezTo>
                  <a:lnTo>
                    <a:pt x="3731109" y="8913935"/>
                  </a:lnTo>
                  <a:cubicBezTo>
                    <a:pt x="3742443" y="8914356"/>
                    <a:pt x="3753498" y="8908058"/>
                    <a:pt x="3758536" y="8897004"/>
                  </a:cubicBezTo>
                  <a:cubicBezTo>
                    <a:pt x="3765183" y="8882450"/>
                    <a:pt x="3758746" y="8865308"/>
                    <a:pt x="3744122" y="8858731"/>
                  </a:cubicBezTo>
                  <a:cubicBezTo>
                    <a:pt x="3741883" y="8857752"/>
                    <a:pt x="3739644" y="8857121"/>
                    <a:pt x="3737405" y="8856702"/>
                  </a:cubicBezTo>
                  <a:lnTo>
                    <a:pt x="3822906" y="8073973"/>
                  </a:lnTo>
                  <a:cubicBezTo>
                    <a:pt x="3837180" y="8074742"/>
                    <a:pt x="3851173" y="8066906"/>
                    <a:pt x="3857470" y="8053122"/>
                  </a:cubicBezTo>
                  <a:cubicBezTo>
                    <a:pt x="3859709" y="8048224"/>
                    <a:pt x="3860619" y="8043187"/>
                    <a:pt x="3860619" y="8038149"/>
                  </a:cubicBezTo>
                  <a:lnTo>
                    <a:pt x="4522724" y="7999317"/>
                  </a:lnTo>
                  <a:cubicBezTo>
                    <a:pt x="4523284" y="8003025"/>
                    <a:pt x="4524753" y="8006594"/>
                    <a:pt x="4527342" y="8009672"/>
                  </a:cubicBezTo>
                  <a:cubicBezTo>
                    <a:pt x="4528602" y="8011142"/>
                    <a:pt x="4530071" y="8012331"/>
                    <a:pt x="4531610" y="8013380"/>
                  </a:cubicBezTo>
                  <a:lnTo>
                    <a:pt x="3675344" y="9548963"/>
                  </a:lnTo>
                  <a:close/>
                  <a:moveTo>
                    <a:pt x="4563096" y="8003305"/>
                  </a:moveTo>
                  <a:cubicBezTo>
                    <a:pt x="4565615" y="7996449"/>
                    <a:pt x="4564635" y="7988472"/>
                    <a:pt x="4559597" y="7982455"/>
                  </a:cubicBezTo>
                  <a:cubicBezTo>
                    <a:pt x="4556799" y="7979096"/>
                    <a:pt x="4553160" y="7976857"/>
                    <a:pt x="4549242" y="7975738"/>
                  </a:cubicBezTo>
                  <a:lnTo>
                    <a:pt x="4592552" y="7750091"/>
                  </a:lnTo>
                  <a:lnTo>
                    <a:pt x="4749560" y="7690759"/>
                  </a:lnTo>
                  <a:cubicBezTo>
                    <a:pt x="4752988" y="7698525"/>
                    <a:pt x="4759075" y="7705103"/>
                    <a:pt x="4767332" y="7708950"/>
                  </a:cubicBezTo>
                  <a:cubicBezTo>
                    <a:pt x="4785383" y="7717137"/>
                    <a:pt x="4806583" y="7709160"/>
                    <a:pt x="4814840" y="7691179"/>
                  </a:cubicBezTo>
                  <a:cubicBezTo>
                    <a:pt x="4823026" y="7673127"/>
                    <a:pt x="4815050" y="7651926"/>
                    <a:pt x="4797068" y="7643671"/>
                  </a:cubicBezTo>
                  <a:cubicBezTo>
                    <a:pt x="4792660" y="7641711"/>
                    <a:pt x="4788112" y="7640662"/>
                    <a:pt x="4783564" y="7640522"/>
                  </a:cubicBezTo>
                  <a:lnTo>
                    <a:pt x="4770201" y="6854434"/>
                  </a:lnTo>
                  <a:cubicBezTo>
                    <a:pt x="4780346" y="6853664"/>
                    <a:pt x="4789791" y="6847647"/>
                    <a:pt x="4794339" y="6837711"/>
                  </a:cubicBezTo>
                  <a:cubicBezTo>
                    <a:pt x="4796228" y="6833583"/>
                    <a:pt x="4796928" y="6829315"/>
                    <a:pt x="4796858" y="6825047"/>
                  </a:cubicBezTo>
                  <a:lnTo>
                    <a:pt x="5085335" y="6794751"/>
                  </a:lnTo>
                  <a:cubicBezTo>
                    <a:pt x="5086665" y="6801118"/>
                    <a:pt x="5090513" y="6806855"/>
                    <a:pt x="5096880" y="6809794"/>
                  </a:cubicBezTo>
                  <a:cubicBezTo>
                    <a:pt x="5106605" y="6814272"/>
                    <a:pt x="5117731" y="6810354"/>
                    <a:pt x="5123258" y="6801468"/>
                  </a:cubicBezTo>
                  <a:lnTo>
                    <a:pt x="5983652" y="7221694"/>
                  </a:lnTo>
                  <a:cubicBezTo>
                    <a:pt x="5979174" y="7231980"/>
                    <a:pt x="5978475" y="7243945"/>
                    <a:pt x="5982672" y="7255279"/>
                  </a:cubicBezTo>
                  <a:cubicBezTo>
                    <a:pt x="5989390" y="7273261"/>
                    <a:pt x="6006462" y="7284176"/>
                    <a:pt x="6024653" y="7284176"/>
                  </a:cubicBezTo>
                  <a:lnTo>
                    <a:pt x="6052990" y="7902832"/>
                  </a:lnTo>
                  <a:cubicBezTo>
                    <a:pt x="6040746" y="7904091"/>
                    <a:pt x="6029411" y="7911508"/>
                    <a:pt x="6023954" y="7923542"/>
                  </a:cubicBezTo>
                  <a:cubicBezTo>
                    <a:pt x="6017586" y="7937535"/>
                    <a:pt x="6021085" y="7953348"/>
                    <a:pt x="6031300" y="7963633"/>
                  </a:cubicBezTo>
                  <a:lnTo>
                    <a:pt x="5603657" y="8441513"/>
                  </a:lnTo>
                  <a:cubicBezTo>
                    <a:pt x="5590573" y="8431018"/>
                    <a:pt x="5571472" y="8430878"/>
                    <a:pt x="5558178" y="8442073"/>
                  </a:cubicBezTo>
                  <a:cubicBezTo>
                    <a:pt x="5554469" y="8445221"/>
                    <a:pt x="5551601" y="8448860"/>
                    <a:pt x="5549502" y="8452848"/>
                  </a:cubicBezTo>
                  <a:lnTo>
                    <a:pt x="4834081" y="8126868"/>
                  </a:lnTo>
                  <a:cubicBezTo>
                    <a:pt x="4837719" y="8117352"/>
                    <a:pt x="4836390" y="8106228"/>
                    <a:pt x="4829323" y="8097902"/>
                  </a:cubicBezTo>
                  <a:cubicBezTo>
                    <a:pt x="4819038" y="8085658"/>
                    <a:pt x="4800776" y="8084118"/>
                    <a:pt x="4788532" y="8094404"/>
                  </a:cubicBezTo>
                  <a:cubicBezTo>
                    <a:pt x="4785593" y="8096852"/>
                    <a:pt x="4783355" y="8099790"/>
                    <a:pt x="4781605" y="8103009"/>
                  </a:cubicBezTo>
                  <a:lnTo>
                    <a:pt x="4563096" y="8003305"/>
                  </a:lnTo>
                  <a:close/>
                  <a:moveTo>
                    <a:pt x="7811421" y="7348476"/>
                  </a:moveTo>
                  <a:cubicBezTo>
                    <a:pt x="7811141" y="7351555"/>
                    <a:pt x="7811421" y="7354494"/>
                    <a:pt x="7811911" y="7357432"/>
                  </a:cubicBezTo>
                  <a:lnTo>
                    <a:pt x="7216205" y="7490861"/>
                  </a:lnTo>
                  <a:cubicBezTo>
                    <a:pt x="7214946" y="7486523"/>
                    <a:pt x="7212986" y="7482605"/>
                    <a:pt x="7210328" y="7479036"/>
                  </a:cubicBezTo>
                  <a:lnTo>
                    <a:pt x="7794279" y="6984994"/>
                  </a:lnTo>
                  <a:lnTo>
                    <a:pt x="7840248" y="7316501"/>
                  </a:lnTo>
                  <a:cubicBezTo>
                    <a:pt x="7824995" y="7319510"/>
                    <a:pt x="7812820" y="7332174"/>
                    <a:pt x="7811421" y="7348476"/>
                  </a:cubicBezTo>
                  <a:close/>
                  <a:moveTo>
                    <a:pt x="7178772" y="7536270"/>
                  </a:moveTo>
                  <a:cubicBezTo>
                    <a:pt x="7181990" y="7536549"/>
                    <a:pt x="7185069" y="7536270"/>
                    <a:pt x="7188148" y="7535710"/>
                  </a:cubicBezTo>
                  <a:lnTo>
                    <a:pt x="7369154" y="8301997"/>
                  </a:lnTo>
                  <a:cubicBezTo>
                    <a:pt x="7358170" y="8305356"/>
                    <a:pt x="7349773" y="8315011"/>
                    <a:pt x="7348724" y="8327186"/>
                  </a:cubicBezTo>
                  <a:cubicBezTo>
                    <a:pt x="7348444" y="8330475"/>
                    <a:pt x="7348863" y="8333623"/>
                    <a:pt x="7349564" y="8336632"/>
                  </a:cubicBezTo>
                  <a:lnTo>
                    <a:pt x="6752738" y="8528833"/>
                  </a:lnTo>
                  <a:cubicBezTo>
                    <a:pt x="6751619" y="8526034"/>
                    <a:pt x="6750149" y="8523305"/>
                    <a:pt x="6748120" y="8520857"/>
                  </a:cubicBezTo>
                  <a:cubicBezTo>
                    <a:pt x="6737835" y="8508612"/>
                    <a:pt x="6719573" y="8507073"/>
                    <a:pt x="6707329" y="8517358"/>
                  </a:cubicBezTo>
                  <a:cubicBezTo>
                    <a:pt x="6701522" y="8522256"/>
                    <a:pt x="6698163" y="8528973"/>
                    <a:pt x="6697324" y="8535970"/>
                  </a:cubicBezTo>
                  <a:lnTo>
                    <a:pt x="5616951" y="8469710"/>
                  </a:lnTo>
                  <a:cubicBezTo>
                    <a:pt x="5617021" y="8461454"/>
                    <a:pt x="5614432" y="8453198"/>
                    <a:pt x="5608694" y="8446411"/>
                  </a:cubicBezTo>
                  <a:cubicBezTo>
                    <a:pt x="5607995" y="8445571"/>
                    <a:pt x="5607225" y="8445012"/>
                    <a:pt x="5606455" y="8444242"/>
                  </a:cubicBezTo>
                  <a:lnTo>
                    <a:pt x="6034239" y="7966222"/>
                  </a:lnTo>
                  <a:cubicBezTo>
                    <a:pt x="6036478" y="7968041"/>
                    <a:pt x="6038926" y="7969720"/>
                    <a:pt x="6041725" y="7970980"/>
                  </a:cubicBezTo>
                  <a:cubicBezTo>
                    <a:pt x="6059777" y="7979166"/>
                    <a:pt x="6080977" y="7971189"/>
                    <a:pt x="6089233" y="7953208"/>
                  </a:cubicBezTo>
                  <a:cubicBezTo>
                    <a:pt x="6097420" y="7935157"/>
                    <a:pt x="6089443" y="7913886"/>
                    <a:pt x="6071462" y="7905700"/>
                  </a:cubicBezTo>
                  <a:cubicBezTo>
                    <a:pt x="6066774" y="7903531"/>
                    <a:pt x="6061806" y="7902551"/>
                    <a:pt x="6056978" y="7902551"/>
                  </a:cubicBezTo>
                  <a:lnTo>
                    <a:pt x="6028641" y="7283966"/>
                  </a:lnTo>
                  <a:cubicBezTo>
                    <a:pt x="6032560" y="7283617"/>
                    <a:pt x="6036478" y="7282916"/>
                    <a:pt x="6040326" y="7281447"/>
                  </a:cubicBezTo>
                  <a:cubicBezTo>
                    <a:pt x="6054319" y="7276200"/>
                    <a:pt x="6064045" y="7264655"/>
                    <a:pt x="6067683" y="7251291"/>
                  </a:cubicBezTo>
                  <a:lnTo>
                    <a:pt x="7146657" y="7494639"/>
                  </a:lnTo>
                  <a:cubicBezTo>
                    <a:pt x="7146517" y="7495548"/>
                    <a:pt x="7146237" y="7496528"/>
                    <a:pt x="7146097" y="7497508"/>
                  </a:cubicBezTo>
                  <a:cubicBezTo>
                    <a:pt x="7144348" y="7517238"/>
                    <a:pt x="7158971" y="7534591"/>
                    <a:pt x="7178772" y="7536270"/>
                  </a:cubicBezTo>
                  <a:close/>
                  <a:moveTo>
                    <a:pt x="4831352" y="8132255"/>
                  </a:moveTo>
                  <a:cubicBezTo>
                    <a:pt x="4831772" y="8131626"/>
                    <a:pt x="4832192" y="8131067"/>
                    <a:pt x="4832542" y="8130436"/>
                  </a:cubicBezTo>
                  <a:lnTo>
                    <a:pt x="5548032" y="8456487"/>
                  </a:lnTo>
                  <a:cubicBezTo>
                    <a:pt x="5543415" y="8468311"/>
                    <a:pt x="5545094" y="8482164"/>
                    <a:pt x="5553840" y="8492519"/>
                  </a:cubicBezTo>
                  <a:cubicBezTo>
                    <a:pt x="5559787" y="8499586"/>
                    <a:pt x="5567904" y="8503645"/>
                    <a:pt x="5576369" y="8504834"/>
                  </a:cubicBezTo>
                  <a:lnTo>
                    <a:pt x="5561396" y="8684371"/>
                  </a:lnTo>
                  <a:lnTo>
                    <a:pt x="4831352" y="8132255"/>
                  </a:lnTo>
                  <a:close/>
                  <a:moveTo>
                    <a:pt x="5564685" y="8691858"/>
                  </a:moveTo>
                  <a:lnTo>
                    <a:pt x="5831612" y="8893715"/>
                  </a:lnTo>
                  <a:cubicBezTo>
                    <a:pt x="5822936" y="8906659"/>
                    <a:pt x="5823286" y="8924221"/>
                    <a:pt x="5833781" y="8936675"/>
                  </a:cubicBezTo>
                  <a:cubicBezTo>
                    <a:pt x="5835810" y="8939054"/>
                    <a:pt x="5838049" y="8940944"/>
                    <a:pt x="5840428" y="8942693"/>
                  </a:cubicBezTo>
                  <a:lnTo>
                    <a:pt x="5513538" y="9458285"/>
                  </a:lnTo>
                  <a:cubicBezTo>
                    <a:pt x="5509620" y="9456117"/>
                    <a:pt x="5505422" y="9454717"/>
                    <a:pt x="5501014" y="9454087"/>
                  </a:cubicBezTo>
                  <a:lnTo>
                    <a:pt x="5564685" y="8691858"/>
                  </a:lnTo>
                  <a:close/>
                  <a:moveTo>
                    <a:pt x="6796328" y="10273760"/>
                  </a:moveTo>
                  <a:cubicBezTo>
                    <a:pt x="6795698" y="10274250"/>
                    <a:pt x="6794998" y="10274600"/>
                    <a:pt x="6794439" y="10275089"/>
                  </a:cubicBezTo>
                  <a:cubicBezTo>
                    <a:pt x="6791220" y="10277748"/>
                    <a:pt x="6788702" y="10280966"/>
                    <a:pt x="6786393" y="10284255"/>
                  </a:cubicBezTo>
                  <a:lnTo>
                    <a:pt x="6246451" y="9950649"/>
                  </a:lnTo>
                  <a:cubicBezTo>
                    <a:pt x="6251699" y="9940574"/>
                    <a:pt x="6250789" y="9927909"/>
                    <a:pt x="6242953" y="9918674"/>
                  </a:cubicBezTo>
                  <a:cubicBezTo>
                    <a:pt x="6232667" y="9906429"/>
                    <a:pt x="6214406" y="9904820"/>
                    <a:pt x="6202161" y="9915175"/>
                  </a:cubicBezTo>
                  <a:cubicBezTo>
                    <a:pt x="6200272" y="9916714"/>
                    <a:pt x="6198803" y="9918534"/>
                    <a:pt x="6197404" y="9920423"/>
                  </a:cubicBezTo>
                  <a:lnTo>
                    <a:pt x="5527532" y="9506563"/>
                  </a:lnTo>
                  <a:cubicBezTo>
                    <a:pt x="5534389" y="9493969"/>
                    <a:pt x="5533269" y="9478017"/>
                    <a:pt x="5523544" y="9466402"/>
                  </a:cubicBezTo>
                  <a:cubicBezTo>
                    <a:pt x="5521584" y="9464023"/>
                    <a:pt x="5519276" y="9462134"/>
                    <a:pt x="5516897" y="9460385"/>
                  </a:cubicBezTo>
                  <a:lnTo>
                    <a:pt x="5843787" y="8944791"/>
                  </a:lnTo>
                  <a:cubicBezTo>
                    <a:pt x="5854911" y="8951019"/>
                    <a:pt x="5868695" y="8950879"/>
                    <a:pt x="5879820" y="8944092"/>
                  </a:cubicBezTo>
                  <a:lnTo>
                    <a:pt x="6796328" y="10273760"/>
                  </a:lnTo>
                  <a:close/>
                  <a:moveTo>
                    <a:pt x="5893254" y="8897633"/>
                  </a:moveTo>
                  <a:cubicBezTo>
                    <a:pt x="5891994" y="8895184"/>
                    <a:pt x="5890595" y="8892736"/>
                    <a:pt x="5888706" y="8890566"/>
                  </a:cubicBezTo>
                  <a:cubicBezTo>
                    <a:pt x="5875972" y="8875384"/>
                    <a:pt x="5853372" y="8873495"/>
                    <a:pt x="5838189" y="8886158"/>
                  </a:cubicBezTo>
                  <a:cubicBezTo>
                    <a:pt x="5836650" y="8887488"/>
                    <a:pt x="5835250" y="8888957"/>
                    <a:pt x="5833991" y="8890496"/>
                  </a:cubicBezTo>
                  <a:lnTo>
                    <a:pt x="5565105" y="8687170"/>
                  </a:lnTo>
                  <a:lnTo>
                    <a:pt x="5580288" y="8505184"/>
                  </a:lnTo>
                  <a:cubicBezTo>
                    <a:pt x="5588754" y="8505464"/>
                    <a:pt x="5597360" y="8502805"/>
                    <a:pt x="5604356" y="8496927"/>
                  </a:cubicBezTo>
                  <a:cubicBezTo>
                    <a:pt x="5611633" y="8490770"/>
                    <a:pt x="5615761" y="8482374"/>
                    <a:pt x="5616811" y="8473628"/>
                  </a:cubicBezTo>
                  <a:lnTo>
                    <a:pt x="6697184" y="8539748"/>
                  </a:lnTo>
                  <a:cubicBezTo>
                    <a:pt x="6697184" y="8542967"/>
                    <a:pt x="6697743" y="8546045"/>
                    <a:pt x="6698793" y="8549124"/>
                  </a:cubicBezTo>
                  <a:lnTo>
                    <a:pt x="5893254" y="8897633"/>
                  </a:lnTo>
                  <a:close/>
                  <a:moveTo>
                    <a:pt x="6751828" y="8552412"/>
                  </a:moveTo>
                  <a:cubicBezTo>
                    <a:pt x="6754907" y="8546255"/>
                    <a:pt x="6755607" y="8539188"/>
                    <a:pt x="6753927" y="8532542"/>
                  </a:cubicBezTo>
                  <a:lnTo>
                    <a:pt x="7350753" y="8340340"/>
                  </a:lnTo>
                  <a:cubicBezTo>
                    <a:pt x="7354671" y="8350135"/>
                    <a:pt x="7363767" y="8357482"/>
                    <a:pt x="7375032" y="8358462"/>
                  </a:cubicBezTo>
                  <a:cubicBezTo>
                    <a:pt x="7377551" y="8358671"/>
                    <a:pt x="7380000" y="8358462"/>
                    <a:pt x="7382308" y="8358042"/>
                  </a:cubicBezTo>
                  <a:lnTo>
                    <a:pt x="7528261" y="8975717"/>
                  </a:lnTo>
                  <a:cubicBezTo>
                    <a:pt x="7517836" y="8978656"/>
                    <a:pt x="7508950" y="8985373"/>
                    <a:pt x="7503073" y="8994398"/>
                  </a:cubicBezTo>
                  <a:lnTo>
                    <a:pt x="6751828" y="8552412"/>
                  </a:lnTo>
                  <a:close/>
                  <a:moveTo>
                    <a:pt x="7546592" y="8974528"/>
                  </a:moveTo>
                  <a:cubicBezTo>
                    <a:pt x="7545823" y="8974458"/>
                    <a:pt x="7545123" y="8974178"/>
                    <a:pt x="7544354" y="8974108"/>
                  </a:cubicBezTo>
                  <a:cubicBezTo>
                    <a:pt x="7540156" y="8973758"/>
                    <a:pt x="7536097" y="8974178"/>
                    <a:pt x="7532180" y="8974948"/>
                  </a:cubicBezTo>
                  <a:lnTo>
                    <a:pt x="7386227" y="8357272"/>
                  </a:lnTo>
                  <a:cubicBezTo>
                    <a:pt x="7397071" y="8353844"/>
                    <a:pt x="7405398" y="8344188"/>
                    <a:pt x="7406378" y="8332154"/>
                  </a:cubicBezTo>
                  <a:cubicBezTo>
                    <a:pt x="7407777" y="8316201"/>
                    <a:pt x="7395952" y="8302208"/>
                    <a:pt x="7380000" y="8300809"/>
                  </a:cubicBezTo>
                  <a:cubicBezTo>
                    <a:pt x="7377551" y="8300598"/>
                    <a:pt x="7375241" y="8300809"/>
                    <a:pt x="7372933" y="8301158"/>
                  </a:cubicBezTo>
                  <a:lnTo>
                    <a:pt x="7191856" y="7534870"/>
                  </a:lnTo>
                  <a:cubicBezTo>
                    <a:pt x="7205569" y="7530813"/>
                    <a:pt x="7216135" y="7518778"/>
                    <a:pt x="7217394" y="7503665"/>
                  </a:cubicBezTo>
                  <a:cubicBezTo>
                    <a:pt x="7217674" y="7500517"/>
                    <a:pt x="7217394" y="7497508"/>
                    <a:pt x="7216904" y="7494569"/>
                  </a:cubicBezTo>
                  <a:lnTo>
                    <a:pt x="7812610" y="7361351"/>
                  </a:lnTo>
                  <a:cubicBezTo>
                    <a:pt x="7816109" y="7373595"/>
                    <a:pt x="7825904" y="7383251"/>
                    <a:pt x="7838638" y="7386329"/>
                  </a:cubicBezTo>
                  <a:lnTo>
                    <a:pt x="7546592" y="8974528"/>
                  </a:lnTo>
                  <a:close/>
                  <a:moveTo>
                    <a:pt x="8702601" y="7678234"/>
                  </a:moveTo>
                  <a:cubicBezTo>
                    <a:pt x="8700361" y="7680544"/>
                    <a:pt x="8698472" y="7683063"/>
                    <a:pt x="8697073" y="7686001"/>
                  </a:cubicBezTo>
                  <a:lnTo>
                    <a:pt x="7881039" y="7362820"/>
                  </a:lnTo>
                  <a:cubicBezTo>
                    <a:pt x="7881949" y="7360161"/>
                    <a:pt x="7882578" y="7357432"/>
                    <a:pt x="7882858" y="7354563"/>
                  </a:cubicBezTo>
                  <a:cubicBezTo>
                    <a:pt x="7884607" y="7334833"/>
                    <a:pt x="7869984" y="7317481"/>
                    <a:pt x="7850253" y="7315732"/>
                  </a:cubicBezTo>
                  <a:cubicBezTo>
                    <a:pt x="7848154" y="7315521"/>
                    <a:pt x="7846125" y="7315662"/>
                    <a:pt x="7844096" y="7315802"/>
                  </a:cubicBezTo>
                  <a:lnTo>
                    <a:pt x="7797847" y="6981915"/>
                  </a:lnTo>
                  <a:lnTo>
                    <a:pt x="7937293" y="6863949"/>
                  </a:lnTo>
                  <a:cubicBezTo>
                    <a:pt x="7943100" y="6870107"/>
                    <a:pt x="7951077" y="6874305"/>
                    <a:pt x="7960172" y="6875144"/>
                  </a:cubicBezTo>
                  <a:cubicBezTo>
                    <a:pt x="7969618" y="6875984"/>
                    <a:pt x="7978504" y="6872975"/>
                    <a:pt x="7985431" y="6867518"/>
                  </a:cubicBezTo>
                  <a:lnTo>
                    <a:pt x="8702601" y="7678234"/>
                  </a:lnTo>
                  <a:close/>
                  <a:moveTo>
                    <a:pt x="7948907" y="6806855"/>
                  </a:moveTo>
                  <a:cubicBezTo>
                    <a:pt x="7937293" y="6811963"/>
                    <a:pt x="7928687" y="6822948"/>
                    <a:pt x="7927498" y="6836522"/>
                  </a:cubicBezTo>
                  <a:cubicBezTo>
                    <a:pt x="7926728" y="6845688"/>
                    <a:pt x="7929596" y="6854294"/>
                    <a:pt x="7934705" y="6861151"/>
                  </a:cubicBezTo>
                  <a:lnTo>
                    <a:pt x="7797148" y="6977507"/>
                  </a:lnTo>
                  <a:lnTo>
                    <a:pt x="7671346" y="6070934"/>
                  </a:lnTo>
                  <a:cubicBezTo>
                    <a:pt x="7672045" y="6070794"/>
                    <a:pt x="7672745" y="6070654"/>
                    <a:pt x="7673444" y="6070444"/>
                  </a:cubicBezTo>
                  <a:lnTo>
                    <a:pt x="7948907" y="6806855"/>
                  </a:lnTo>
                  <a:close/>
                  <a:moveTo>
                    <a:pt x="7653363" y="6016499"/>
                  </a:moveTo>
                  <a:cubicBezTo>
                    <a:pt x="7644268" y="6020767"/>
                    <a:pt x="7637551" y="6029443"/>
                    <a:pt x="7636641" y="6040149"/>
                  </a:cubicBezTo>
                  <a:cubicBezTo>
                    <a:pt x="7635242" y="6056101"/>
                    <a:pt x="7647066" y="6070095"/>
                    <a:pt x="7663019" y="6071424"/>
                  </a:cubicBezTo>
                  <a:cubicBezTo>
                    <a:pt x="7664558" y="6071564"/>
                    <a:pt x="7666028" y="6071494"/>
                    <a:pt x="7667497" y="6071354"/>
                  </a:cubicBezTo>
                  <a:lnTo>
                    <a:pt x="7793649" y="6980376"/>
                  </a:lnTo>
                  <a:lnTo>
                    <a:pt x="7207739" y="7476028"/>
                  </a:lnTo>
                  <a:cubicBezTo>
                    <a:pt x="7201931" y="7469871"/>
                    <a:pt x="7193955" y="7465602"/>
                    <a:pt x="7184859" y="7464833"/>
                  </a:cubicBezTo>
                  <a:cubicBezTo>
                    <a:pt x="7167437" y="7463363"/>
                    <a:pt x="7151904" y="7474558"/>
                    <a:pt x="7147357" y="7490721"/>
                  </a:cubicBezTo>
                  <a:lnTo>
                    <a:pt x="6068523" y="7247443"/>
                  </a:lnTo>
                  <a:cubicBezTo>
                    <a:pt x="6069923" y="7239747"/>
                    <a:pt x="6069502" y="7231700"/>
                    <a:pt x="6066564" y="7223794"/>
                  </a:cubicBezTo>
                  <a:cubicBezTo>
                    <a:pt x="6057888" y="7200704"/>
                    <a:pt x="6032140" y="7188950"/>
                    <a:pt x="6008980" y="7197626"/>
                  </a:cubicBezTo>
                  <a:cubicBezTo>
                    <a:pt x="5998485" y="7201544"/>
                    <a:pt x="5990509" y="7209101"/>
                    <a:pt x="5985541" y="7218266"/>
                  </a:cubicBezTo>
                  <a:lnTo>
                    <a:pt x="5125147" y="6797970"/>
                  </a:lnTo>
                  <a:cubicBezTo>
                    <a:pt x="5128995" y="6787684"/>
                    <a:pt x="5124517" y="6776070"/>
                    <a:pt x="5114372" y="6771522"/>
                  </a:cubicBezTo>
                  <a:cubicBezTo>
                    <a:pt x="5103807" y="6766694"/>
                    <a:pt x="5091353" y="6771382"/>
                    <a:pt x="5086525" y="6781947"/>
                  </a:cubicBezTo>
                  <a:cubicBezTo>
                    <a:pt x="5085195" y="6784886"/>
                    <a:pt x="5084776" y="6787894"/>
                    <a:pt x="5084776" y="6790903"/>
                  </a:cubicBezTo>
                  <a:lnTo>
                    <a:pt x="4796648" y="6821199"/>
                  </a:lnTo>
                  <a:cubicBezTo>
                    <a:pt x="4795179" y="6811963"/>
                    <a:pt x="4789232" y="6803637"/>
                    <a:pt x="4780066" y="6799439"/>
                  </a:cubicBezTo>
                  <a:cubicBezTo>
                    <a:pt x="4776567" y="6797900"/>
                    <a:pt x="4772929" y="6797060"/>
                    <a:pt x="4769361" y="6796920"/>
                  </a:cubicBezTo>
                  <a:lnTo>
                    <a:pt x="4765303" y="6556441"/>
                  </a:lnTo>
                  <a:cubicBezTo>
                    <a:pt x="4772579" y="6555811"/>
                    <a:pt x="4779366" y="6551683"/>
                    <a:pt x="4782655" y="6544546"/>
                  </a:cubicBezTo>
                  <a:cubicBezTo>
                    <a:pt x="4787063" y="6534821"/>
                    <a:pt x="4783214" y="6523766"/>
                    <a:pt x="4774398" y="6518238"/>
                  </a:cubicBezTo>
                  <a:lnTo>
                    <a:pt x="5040556" y="6030143"/>
                  </a:lnTo>
                  <a:cubicBezTo>
                    <a:pt x="5060777" y="6040008"/>
                    <a:pt x="5085545" y="6033572"/>
                    <a:pt x="5097859" y="6014120"/>
                  </a:cubicBezTo>
                  <a:cubicBezTo>
                    <a:pt x="5099189" y="6012021"/>
                    <a:pt x="5100169" y="6009782"/>
                    <a:pt x="5101148" y="6007543"/>
                  </a:cubicBezTo>
                  <a:lnTo>
                    <a:pt x="5767662" y="6255509"/>
                  </a:lnTo>
                  <a:cubicBezTo>
                    <a:pt x="5764653" y="6264815"/>
                    <a:pt x="5764443" y="6275031"/>
                    <a:pt x="5768151" y="6284896"/>
                  </a:cubicBezTo>
                  <a:cubicBezTo>
                    <a:pt x="5776827" y="6308055"/>
                    <a:pt x="5802575" y="6319740"/>
                    <a:pt x="5825735" y="6311064"/>
                  </a:cubicBezTo>
                  <a:cubicBezTo>
                    <a:pt x="5847075" y="6303087"/>
                    <a:pt x="5858480" y="6280558"/>
                    <a:pt x="5853372" y="6258938"/>
                  </a:cubicBezTo>
                  <a:lnTo>
                    <a:pt x="7544913" y="5778469"/>
                  </a:lnTo>
                  <a:cubicBezTo>
                    <a:pt x="7547712" y="5785676"/>
                    <a:pt x="7554290" y="5791133"/>
                    <a:pt x="7562545" y="5791903"/>
                  </a:cubicBezTo>
                  <a:cubicBezTo>
                    <a:pt x="7564924" y="5792113"/>
                    <a:pt x="7567093" y="5791623"/>
                    <a:pt x="7569262" y="5791133"/>
                  </a:cubicBezTo>
                  <a:lnTo>
                    <a:pt x="7653363" y="6016499"/>
                  </a:lnTo>
                  <a:close/>
                  <a:moveTo>
                    <a:pt x="6372043" y="5852985"/>
                  </a:moveTo>
                  <a:cubicBezTo>
                    <a:pt x="6387016" y="5847387"/>
                    <a:pt x="6394643" y="5830665"/>
                    <a:pt x="6388976" y="5815692"/>
                  </a:cubicBezTo>
                  <a:cubicBezTo>
                    <a:pt x="6388136" y="5813383"/>
                    <a:pt x="6386947" y="5811354"/>
                    <a:pt x="6385617" y="5809464"/>
                  </a:cubicBezTo>
                  <a:lnTo>
                    <a:pt x="6999585" y="5316472"/>
                  </a:lnTo>
                  <a:cubicBezTo>
                    <a:pt x="7009170" y="5327106"/>
                    <a:pt x="7024563" y="5331444"/>
                    <a:pt x="7038766" y="5326127"/>
                  </a:cubicBezTo>
                  <a:cubicBezTo>
                    <a:pt x="7043734" y="5324238"/>
                    <a:pt x="7048002" y="5321299"/>
                    <a:pt x="7051571" y="5317731"/>
                  </a:cubicBezTo>
                  <a:lnTo>
                    <a:pt x="7547502" y="5758668"/>
                  </a:lnTo>
                  <a:cubicBezTo>
                    <a:pt x="7545263" y="5761676"/>
                    <a:pt x="7543584" y="5765035"/>
                    <a:pt x="7543234" y="5769093"/>
                  </a:cubicBezTo>
                  <a:cubicBezTo>
                    <a:pt x="7543094" y="5771052"/>
                    <a:pt x="7543514" y="5772801"/>
                    <a:pt x="7543864" y="5774621"/>
                  </a:cubicBezTo>
                  <a:lnTo>
                    <a:pt x="5852252" y="6255089"/>
                  </a:lnTo>
                  <a:cubicBezTo>
                    <a:pt x="5852043" y="6254530"/>
                    <a:pt x="5852043" y="6253970"/>
                    <a:pt x="5851833" y="6253480"/>
                  </a:cubicBezTo>
                  <a:cubicBezTo>
                    <a:pt x="5850364" y="6249562"/>
                    <a:pt x="5848264" y="6246064"/>
                    <a:pt x="5845885" y="6242845"/>
                  </a:cubicBezTo>
                  <a:lnTo>
                    <a:pt x="6340768" y="5845498"/>
                  </a:lnTo>
                  <a:cubicBezTo>
                    <a:pt x="6348464" y="5853824"/>
                    <a:pt x="6360709" y="5857183"/>
                    <a:pt x="6372043" y="5852985"/>
                  </a:cubicBezTo>
                  <a:close/>
                  <a:moveTo>
                    <a:pt x="7471797" y="4554242"/>
                  </a:moveTo>
                  <a:cubicBezTo>
                    <a:pt x="7473896" y="4554452"/>
                    <a:pt x="7475925" y="4554242"/>
                    <a:pt x="7478025" y="4554172"/>
                  </a:cubicBezTo>
                  <a:lnTo>
                    <a:pt x="7522734" y="5200605"/>
                  </a:lnTo>
                  <a:lnTo>
                    <a:pt x="7380979" y="5188150"/>
                  </a:lnTo>
                  <a:cubicBezTo>
                    <a:pt x="7381539" y="5171148"/>
                    <a:pt x="7370134" y="5156315"/>
                    <a:pt x="7353902" y="5152327"/>
                  </a:cubicBezTo>
                  <a:lnTo>
                    <a:pt x="7468369" y="4553612"/>
                  </a:lnTo>
                  <a:cubicBezTo>
                    <a:pt x="7469489" y="4553753"/>
                    <a:pt x="7470608" y="4554102"/>
                    <a:pt x="7471797" y="4554242"/>
                  </a:cubicBezTo>
                  <a:close/>
                  <a:moveTo>
                    <a:pt x="7545123" y="5524695"/>
                  </a:moveTo>
                  <a:lnTo>
                    <a:pt x="7459133" y="5485863"/>
                  </a:lnTo>
                  <a:lnTo>
                    <a:pt x="7359569" y="5219566"/>
                  </a:lnTo>
                  <a:cubicBezTo>
                    <a:pt x="7370554" y="5214738"/>
                    <a:pt x="7378740" y="5204593"/>
                    <a:pt x="7380559" y="5191999"/>
                  </a:cubicBezTo>
                  <a:lnTo>
                    <a:pt x="7522943" y="5204523"/>
                  </a:lnTo>
                  <a:lnTo>
                    <a:pt x="7545123" y="5524695"/>
                  </a:lnTo>
                  <a:close/>
                  <a:moveTo>
                    <a:pt x="7526932" y="5204873"/>
                  </a:moveTo>
                  <a:lnTo>
                    <a:pt x="8295318" y="5272462"/>
                  </a:lnTo>
                  <a:lnTo>
                    <a:pt x="7772309" y="5627268"/>
                  </a:lnTo>
                  <a:lnTo>
                    <a:pt x="7549181" y="5526515"/>
                  </a:lnTo>
                  <a:lnTo>
                    <a:pt x="7526932" y="5204873"/>
                  </a:lnTo>
                  <a:close/>
                  <a:moveTo>
                    <a:pt x="7057868" y="5309055"/>
                  </a:moveTo>
                  <a:lnTo>
                    <a:pt x="7456055" y="5488872"/>
                  </a:lnTo>
                  <a:lnTo>
                    <a:pt x="7554709" y="5752581"/>
                  </a:lnTo>
                  <a:cubicBezTo>
                    <a:pt x="7553030" y="5753490"/>
                    <a:pt x="7551351" y="5754330"/>
                    <a:pt x="7549952" y="5755659"/>
                  </a:cubicBezTo>
                  <a:lnTo>
                    <a:pt x="7054159" y="5314792"/>
                  </a:lnTo>
                  <a:cubicBezTo>
                    <a:pt x="7055559" y="5312973"/>
                    <a:pt x="7056818" y="5311084"/>
                    <a:pt x="7057868" y="5309055"/>
                  </a:cubicBezTo>
                  <a:close/>
                  <a:moveTo>
                    <a:pt x="7558207" y="5750831"/>
                  </a:moveTo>
                  <a:lnTo>
                    <a:pt x="7461092" y="5491111"/>
                  </a:lnTo>
                  <a:lnTo>
                    <a:pt x="7545404" y="5529173"/>
                  </a:lnTo>
                  <a:lnTo>
                    <a:pt x="7560726" y="5750552"/>
                  </a:lnTo>
                  <a:cubicBezTo>
                    <a:pt x="7559887" y="5750692"/>
                    <a:pt x="7559047" y="5750552"/>
                    <a:pt x="7558207" y="5750831"/>
                  </a:cubicBezTo>
                  <a:close/>
                  <a:moveTo>
                    <a:pt x="7342147" y="5222645"/>
                  </a:moveTo>
                  <a:cubicBezTo>
                    <a:pt x="7346975" y="5223064"/>
                    <a:pt x="7351592" y="5222435"/>
                    <a:pt x="7355930" y="5221105"/>
                  </a:cubicBezTo>
                  <a:lnTo>
                    <a:pt x="7454095" y="5483554"/>
                  </a:lnTo>
                  <a:lnTo>
                    <a:pt x="7059477" y="5305417"/>
                  </a:lnTo>
                  <a:cubicBezTo>
                    <a:pt x="7062136" y="5298490"/>
                    <a:pt x="7062625" y="5290793"/>
                    <a:pt x="7060596" y="5283237"/>
                  </a:cubicBezTo>
                  <a:lnTo>
                    <a:pt x="7311991" y="5200045"/>
                  </a:lnTo>
                  <a:cubicBezTo>
                    <a:pt x="7316888" y="5212289"/>
                    <a:pt x="7328153" y="5221455"/>
                    <a:pt x="7342147" y="5222645"/>
                  </a:cubicBezTo>
                  <a:close/>
                  <a:moveTo>
                    <a:pt x="7580387" y="5757549"/>
                  </a:moveTo>
                  <a:cubicBezTo>
                    <a:pt x="7576889" y="5753350"/>
                    <a:pt x="7571851" y="5750482"/>
                    <a:pt x="7565974" y="5749922"/>
                  </a:cubicBezTo>
                  <a:cubicBezTo>
                    <a:pt x="7565554" y="5749852"/>
                    <a:pt x="7565134" y="5750062"/>
                    <a:pt x="7564715" y="5750062"/>
                  </a:cubicBezTo>
                  <a:lnTo>
                    <a:pt x="7549531" y="5530993"/>
                  </a:lnTo>
                  <a:lnTo>
                    <a:pt x="7768531" y="5629857"/>
                  </a:lnTo>
                  <a:lnTo>
                    <a:pt x="7580387" y="5757549"/>
                  </a:lnTo>
                  <a:close/>
                  <a:moveTo>
                    <a:pt x="7982352" y="5686741"/>
                  </a:moveTo>
                  <a:cubicBezTo>
                    <a:pt x="7972767" y="5678485"/>
                    <a:pt x="7959123" y="5675406"/>
                    <a:pt x="7946389" y="5680164"/>
                  </a:cubicBezTo>
                  <a:cubicBezTo>
                    <a:pt x="7937783" y="5683382"/>
                    <a:pt x="7931206" y="5689680"/>
                    <a:pt x="7927288" y="5697306"/>
                  </a:cubicBezTo>
                  <a:lnTo>
                    <a:pt x="7776507" y="5629227"/>
                  </a:lnTo>
                  <a:lnTo>
                    <a:pt x="8301545" y="5273092"/>
                  </a:lnTo>
                  <a:lnTo>
                    <a:pt x="8375851" y="5279668"/>
                  </a:lnTo>
                  <a:lnTo>
                    <a:pt x="7982352" y="5686741"/>
                  </a:lnTo>
                  <a:close/>
                  <a:moveTo>
                    <a:pt x="8527541" y="5119722"/>
                  </a:moveTo>
                  <a:cubicBezTo>
                    <a:pt x="8527961" y="5120282"/>
                    <a:pt x="8528381" y="5120841"/>
                    <a:pt x="8528800" y="5121331"/>
                  </a:cubicBezTo>
                  <a:lnTo>
                    <a:pt x="8379419" y="5275890"/>
                  </a:lnTo>
                  <a:lnTo>
                    <a:pt x="8306723" y="5269523"/>
                  </a:lnTo>
                  <a:lnTo>
                    <a:pt x="8527541" y="5119722"/>
                  </a:lnTo>
                  <a:close/>
                  <a:moveTo>
                    <a:pt x="8796497" y="5304507"/>
                  </a:moveTo>
                  <a:cubicBezTo>
                    <a:pt x="8794888" y="5306886"/>
                    <a:pt x="8793908" y="5309544"/>
                    <a:pt x="8793349" y="5312343"/>
                  </a:cubicBezTo>
                  <a:lnTo>
                    <a:pt x="8384527" y="5276380"/>
                  </a:lnTo>
                  <a:lnTo>
                    <a:pt x="8531669" y="5124130"/>
                  </a:lnTo>
                  <a:cubicBezTo>
                    <a:pt x="8539435" y="5130777"/>
                    <a:pt x="8550351" y="5133156"/>
                    <a:pt x="8560566" y="5129377"/>
                  </a:cubicBezTo>
                  <a:cubicBezTo>
                    <a:pt x="8564834" y="5127768"/>
                    <a:pt x="8568332" y="5125250"/>
                    <a:pt x="8571271" y="5122171"/>
                  </a:cubicBezTo>
                  <a:lnTo>
                    <a:pt x="8796497" y="5304507"/>
                  </a:lnTo>
                  <a:close/>
                  <a:moveTo>
                    <a:pt x="8764872" y="4877144"/>
                  </a:moveTo>
                  <a:cubicBezTo>
                    <a:pt x="8759345" y="4872876"/>
                    <a:pt x="8751788" y="4871476"/>
                    <a:pt x="8744721" y="4874135"/>
                  </a:cubicBezTo>
                  <a:cubicBezTo>
                    <a:pt x="8733806" y="4878193"/>
                    <a:pt x="8728349" y="4890368"/>
                    <a:pt x="8732407" y="4901212"/>
                  </a:cubicBezTo>
                  <a:cubicBezTo>
                    <a:pt x="8733247" y="4903451"/>
                    <a:pt x="8734436" y="4905341"/>
                    <a:pt x="8735906" y="4907090"/>
                  </a:cubicBezTo>
                  <a:lnTo>
                    <a:pt x="8568822" y="5079980"/>
                  </a:lnTo>
                  <a:cubicBezTo>
                    <a:pt x="8561055" y="5073543"/>
                    <a:pt x="8550351" y="5071304"/>
                    <a:pt x="8540275" y="5075083"/>
                  </a:cubicBezTo>
                  <a:cubicBezTo>
                    <a:pt x="8535797" y="5076762"/>
                    <a:pt x="8532089" y="5079490"/>
                    <a:pt x="8529080" y="5082849"/>
                  </a:cubicBezTo>
                  <a:lnTo>
                    <a:pt x="8174204" y="4795491"/>
                  </a:lnTo>
                  <a:cubicBezTo>
                    <a:pt x="8177913" y="4790593"/>
                    <a:pt x="8180011" y="4784716"/>
                    <a:pt x="8180151" y="4778489"/>
                  </a:cubicBezTo>
                  <a:lnTo>
                    <a:pt x="8895082" y="4742526"/>
                  </a:lnTo>
                  <a:lnTo>
                    <a:pt x="8764872" y="4877144"/>
                  </a:lnTo>
                  <a:close/>
                  <a:moveTo>
                    <a:pt x="7081237" y="3548944"/>
                  </a:moveTo>
                  <a:lnTo>
                    <a:pt x="8455544" y="3061129"/>
                  </a:lnTo>
                  <a:cubicBezTo>
                    <a:pt x="8459882" y="3071414"/>
                    <a:pt x="8468838" y="3079601"/>
                    <a:pt x="8480523" y="3082259"/>
                  </a:cubicBezTo>
                  <a:cubicBezTo>
                    <a:pt x="8499833" y="3086667"/>
                    <a:pt x="8519005" y="3074633"/>
                    <a:pt x="8523413" y="3055322"/>
                  </a:cubicBezTo>
                  <a:cubicBezTo>
                    <a:pt x="8524462" y="3050634"/>
                    <a:pt x="8524532" y="3045946"/>
                    <a:pt x="8523833" y="3041468"/>
                  </a:cubicBezTo>
                  <a:lnTo>
                    <a:pt x="8797407" y="2980596"/>
                  </a:lnTo>
                  <a:lnTo>
                    <a:pt x="8566303" y="3346738"/>
                  </a:lnTo>
                  <a:cubicBezTo>
                    <a:pt x="8558887" y="3342610"/>
                    <a:pt x="8550071" y="3340930"/>
                    <a:pt x="8541115" y="3342959"/>
                  </a:cubicBezTo>
                  <a:cubicBezTo>
                    <a:pt x="8523623" y="3346878"/>
                    <a:pt x="8512148" y="3362900"/>
                    <a:pt x="8513268" y="3380252"/>
                  </a:cubicBezTo>
                  <a:lnTo>
                    <a:pt x="7082286" y="3552793"/>
                  </a:lnTo>
                  <a:cubicBezTo>
                    <a:pt x="7082077" y="3551464"/>
                    <a:pt x="7081657" y="3550204"/>
                    <a:pt x="7081237" y="3548944"/>
                  </a:cubicBezTo>
                  <a:close/>
                  <a:moveTo>
                    <a:pt x="8556717" y="3412927"/>
                  </a:moveTo>
                  <a:cubicBezTo>
                    <a:pt x="8559866" y="3412228"/>
                    <a:pt x="8562735" y="3410968"/>
                    <a:pt x="8565463" y="3409569"/>
                  </a:cubicBezTo>
                  <a:lnTo>
                    <a:pt x="8968688" y="4085878"/>
                  </a:lnTo>
                  <a:cubicBezTo>
                    <a:pt x="8959242" y="4092385"/>
                    <a:pt x="8954135" y="4104139"/>
                    <a:pt x="8956794" y="4116034"/>
                  </a:cubicBezTo>
                  <a:cubicBezTo>
                    <a:pt x="8960292" y="4131637"/>
                    <a:pt x="8975755" y="4141432"/>
                    <a:pt x="8991357" y="4137934"/>
                  </a:cubicBezTo>
                  <a:cubicBezTo>
                    <a:pt x="8993807" y="4137374"/>
                    <a:pt x="8996045" y="4136464"/>
                    <a:pt x="8998215" y="4135345"/>
                  </a:cubicBezTo>
                  <a:lnTo>
                    <a:pt x="9165228" y="4415496"/>
                  </a:lnTo>
                  <a:cubicBezTo>
                    <a:pt x="9151794" y="4424522"/>
                    <a:pt x="9145777" y="4441874"/>
                    <a:pt x="9151724" y="4457686"/>
                  </a:cubicBezTo>
                  <a:cubicBezTo>
                    <a:pt x="9153403" y="4462165"/>
                    <a:pt x="9155922" y="4466153"/>
                    <a:pt x="9159001" y="4469441"/>
                  </a:cubicBezTo>
                  <a:lnTo>
                    <a:pt x="8899070" y="4738328"/>
                  </a:lnTo>
                  <a:lnTo>
                    <a:pt x="8179871" y="4774501"/>
                  </a:lnTo>
                  <a:cubicBezTo>
                    <a:pt x="8179592" y="4772262"/>
                    <a:pt x="8179172" y="4769953"/>
                    <a:pt x="8178332" y="4767784"/>
                  </a:cubicBezTo>
                  <a:cubicBezTo>
                    <a:pt x="8174904" y="4758618"/>
                    <a:pt x="8167277" y="4752251"/>
                    <a:pt x="8158531" y="4750012"/>
                  </a:cubicBezTo>
                  <a:lnTo>
                    <a:pt x="8541045" y="3412787"/>
                  </a:lnTo>
                  <a:cubicBezTo>
                    <a:pt x="8546083" y="3413907"/>
                    <a:pt x="8551331" y="3414117"/>
                    <a:pt x="8556717" y="3412927"/>
                  </a:cubicBezTo>
                  <a:close/>
                  <a:moveTo>
                    <a:pt x="10096219" y="3258159"/>
                  </a:moveTo>
                  <a:lnTo>
                    <a:pt x="10000293" y="3665791"/>
                  </a:lnTo>
                  <a:cubicBezTo>
                    <a:pt x="9996445" y="3665231"/>
                    <a:pt x="9992387" y="3665511"/>
                    <a:pt x="9988468" y="3666981"/>
                  </a:cubicBezTo>
                  <a:cubicBezTo>
                    <a:pt x="9975945" y="3671668"/>
                    <a:pt x="9969578" y="3685662"/>
                    <a:pt x="9974266" y="3698186"/>
                  </a:cubicBezTo>
                  <a:cubicBezTo>
                    <a:pt x="9976924" y="3705253"/>
                    <a:pt x="9982591" y="3710290"/>
                    <a:pt x="9989238" y="3712529"/>
                  </a:cubicBezTo>
                  <a:lnTo>
                    <a:pt x="9945229" y="3899693"/>
                  </a:lnTo>
                  <a:cubicBezTo>
                    <a:pt x="9941941" y="3899273"/>
                    <a:pt x="9938581" y="3899553"/>
                    <a:pt x="9935223" y="3900813"/>
                  </a:cubicBezTo>
                  <a:cubicBezTo>
                    <a:pt x="9924379" y="3904871"/>
                    <a:pt x="9918851" y="3917045"/>
                    <a:pt x="9922909" y="3927960"/>
                  </a:cubicBezTo>
                  <a:cubicBezTo>
                    <a:pt x="9923259" y="3929010"/>
                    <a:pt x="9923818" y="3929919"/>
                    <a:pt x="9924309" y="3930829"/>
                  </a:cubicBezTo>
                  <a:lnTo>
                    <a:pt x="9213366" y="4423262"/>
                  </a:lnTo>
                  <a:cubicBezTo>
                    <a:pt x="9211826" y="4421304"/>
                    <a:pt x="9210147" y="4419484"/>
                    <a:pt x="9208257" y="4417945"/>
                  </a:cubicBezTo>
                  <a:lnTo>
                    <a:pt x="10086353" y="3253611"/>
                  </a:lnTo>
                  <a:cubicBezTo>
                    <a:pt x="10089432" y="3255570"/>
                    <a:pt x="10092721" y="3257109"/>
                    <a:pt x="10096219" y="3258159"/>
                  </a:cubicBezTo>
                  <a:close/>
                  <a:moveTo>
                    <a:pt x="9302994" y="4718037"/>
                  </a:moveTo>
                  <a:lnTo>
                    <a:pt x="8904807" y="4738118"/>
                  </a:lnTo>
                  <a:lnTo>
                    <a:pt x="9161869" y="4472170"/>
                  </a:lnTo>
                  <a:cubicBezTo>
                    <a:pt x="9171455" y="4480426"/>
                    <a:pt x="9185099" y="4483505"/>
                    <a:pt x="9197762" y="4478747"/>
                  </a:cubicBezTo>
                  <a:cubicBezTo>
                    <a:pt x="9199162" y="4478257"/>
                    <a:pt x="9200421" y="4477487"/>
                    <a:pt x="9201681" y="4476788"/>
                  </a:cubicBezTo>
                  <a:lnTo>
                    <a:pt x="9323145" y="4680534"/>
                  </a:lnTo>
                  <a:cubicBezTo>
                    <a:pt x="9310690" y="4688720"/>
                    <a:pt x="9302924" y="4702784"/>
                    <a:pt x="9302994" y="4718037"/>
                  </a:cubicBezTo>
                  <a:close/>
                  <a:moveTo>
                    <a:pt x="9219243" y="4434177"/>
                  </a:moveTo>
                  <a:cubicBezTo>
                    <a:pt x="9219033" y="4433618"/>
                    <a:pt x="9219033" y="4433058"/>
                    <a:pt x="9218823" y="4432498"/>
                  </a:cubicBezTo>
                  <a:cubicBezTo>
                    <a:pt x="9217983" y="4430329"/>
                    <a:pt x="9216934" y="4428230"/>
                    <a:pt x="9215744" y="4426341"/>
                  </a:cubicBezTo>
                  <a:lnTo>
                    <a:pt x="9926617" y="3933978"/>
                  </a:lnTo>
                  <a:cubicBezTo>
                    <a:pt x="9929066" y="3936846"/>
                    <a:pt x="9932215" y="3939015"/>
                    <a:pt x="9935713" y="3940205"/>
                  </a:cubicBezTo>
                  <a:lnTo>
                    <a:pt x="9870643" y="4216787"/>
                  </a:lnTo>
                  <a:cubicBezTo>
                    <a:pt x="9861338" y="4214968"/>
                    <a:pt x="9851472" y="4215458"/>
                    <a:pt x="9841886" y="4219026"/>
                  </a:cubicBezTo>
                  <a:cubicBezTo>
                    <a:pt x="9816838" y="4228402"/>
                    <a:pt x="9803334" y="4254710"/>
                    <a:pt x="9809002" y="4280039"/>
                  </a:cubicBezTo>
                  <a:lnTo>
                    <a:pt x="9219243" y="4434177"/>
                  </a:lnTo>
                  <a:close/>
                  <a:moveTo>
                    <a:pt x="10693814" y="2885020"/>
                  </a:moveTo>
                  <a:cubicBezTo>
                    <a:pt x="10696822" y="2885720"/>
                    <a:pt x="10699831" y="2885860"/>
                    <a:pt x="10702770" y="2885790"/>
                  </a:cubicBezTo>
                  <a:lnTo>
                    <a:pt x="10752377" y="3494230"/>
                  </a:lnTo>
                  <a:cubicBezTo>
                    <a:pt x="10747969" y="3494860"/>
                    <a:pt x="10743701" y="3496259"/>
                    <a:pt x="10739853" y="3498428"/>
                  </a:cubicBezTo>
                  <a:lnTo>
                    <a:pt x="10376440" y="2922803"/>
                  </a:lnTo>
                  <a:lnTo>
                    <a:pt x="10439552" y="2851785"/>
                  </a:lnTo>
                  <a:lnTo>
                    <a:pt x="10666177" y="2852065"/>
                  </a:lnTo>
                  <a:cubicBezTo>
                    <a:pt x="10667017" y="2867598"/>
                    <a:pt x="10677861" y="2881382"/>
                    <a:pt x="10693814" y="2885020"/>
                  </a:cubicBezTo>
                  <a:close/>
                  <a:moveTo>
                    <a:pt x="12267530" y="3372556"/>
                  </a:moveTo>
                  <a:cubicBezTo>
                    <a:pt x="12267320" y="3373325"/>
                    <a:pt x="12266970" y="3373955"/>
                    <a:pt x="12266760" y="3374725"/>
                  </a:cubicBezTo>
                  <a:cubicBezTo>
                    <a:pt x="12265850" y="3378783"/>
                    <a:pt x="12265711" y="3382841"/>
                    <a:pt x="12265850" y="3386899"/>
                  </a:cubicBezTo>
                  <a:lnTo>
                    <a:pt x="11633902" y="3445882"/>
                  </a:lnTo>
                  <a:cubicBezTo>
                    <a:pt x="11632012" y="3434617"/>
                    <a:pt x="11623617" y="3425102"/>
                    <a:pt x="11611862" y="3422443"/>
                  </a:cubicBezTo>
                  <a:cubicBezTo>
                    <a:pt x="11596259" y="3418875"/>
                    <a:pt x="11580726" y="3428600"/>
                    <a:pt x="11577158" y="3444203"/>
                  </a:cubicBezTo>
                  <a:cubicBezTo>
                    <a:pt x="11576598" y="3446582"/>
                    <a:pt x="11576458" y="3448891"/>
                    <a:pt x="11576528" y="3451270"/>
                  </a:cubicBezTo>
                  <a:lnTo>
                    <a:pt x="10792539" y="3524456"/>
                  </a:lnTo>
                  <a:cubicBezTo>
                    <a:pt x="10790439" y="3510323"/>
                    <a:pt x="10779944" y="3498218"/>
                    <a:pt x="10765181" y="3494789"/>
                  </a:cubicBezTo>
                  <a:cubicBezTo>
                    <a:pt x="10762173" y="3494090"/>
                    <a:pt x="10759164" y="3493950"/>
                    <a:pt x="10756226" y="3494020"/>
                  </a:cubicBezTo>
                  <a:lnTo>
                    <a:pt x="10706618" y="2885580"/>
                  </a:lnTo>
                  <a:cubicBezTo>
                    <a:pt x="10719213" y="2883831"/>
                    <a:pt x="10730197" y="2875435"/>
                    <a:pt x="10734955" y="2863260"/>
                  </a:cubicBezTo>
                  <a:lnTo>
                    <a:pt x="12267530" y="3372556"/>
                  </a:lnTo>
                  <a:close/>
                  <a:moveTo>
                    <a:pt x="11149094" y="2053453"/>
                  </a:moveTo>
                  <a:cubicBezTo>
                    <a:pt x="11149655" y="2053873"/>
                    <a:pt x="11150214" y="2054292"/>
                    <a:pt x="11150844" y="2054712"/>
                  </a:cubicBezTo>
                  <a:lnTo>
                    <a:pt x="10717744" y="2818131"/>
                  </a:lnTo>
                  <a:cubicBezTo>
                    <a:pt x="10715294" y="2816872"/>
                    <a:pt x="10712635" y="2815822"/>
                    <a:pt x="10709837" y="2815192"/>
                  </a:cubicBezTo>
                  <a:cubicBezTo>
                    <a:pt x="10690526" y="2810784"/>
                    <a:pt x="10671285" y="2822819"/>
                    <a:pt x="10666877" y="2842130"/>
                  </a:cubicBezTo>
                  <a:cubicBezTo>
                    <a:pt x="10666387" y="2844159"/>
                    <a:pt x="10666247" y="2846188"/>
                    <a:pt x="10666107" y="2848217"/>
                  </a:cubicBezTo>
                  <a:lnTo>
                    <a:pt x="10443050" y="2847937"/>
                  </a:lnTo>
                  <a:lnTo>
                    <a:pt x="11149094" y="2053453"/>
                  </a:lnTo>
                  <a:close/>
                  <a:moveTo>
                    <a:pt x="10434304" y="2851785"/>
                  </a:moveTo>
                  <a:lnTo>
                    <a:pt x="10374271" y="2919374"/>
                  </a:lnTo>
                  <a:lnTo>
                    <a:pt x="10331521" y="2851716"/>
                  </a:lnTo>
                  <a:lnTo>
                    <a:pt x="10434304" y="2851785"/>
                  </a:lnTo>
                  <a:close/>
                  <a:moveTo>
                    <a:pt x="10176472" y="2673857"/>
                  </a:moveTo>
                  <a:cubicBezTo>
                    <a:pt x="10179900" y="2686032"/>
                    <a:pt x="10189556" y="2696107"/>
                    <a:pt x="10202850" y="2699186"/>
                  </a:cubicBezTo>
                  <a:cubicBezTo>
                    <a:pt x="10211806" y="2701215"/>
                    <a:pt x="10220762" y="2699605"/>
                    <a:pt x="10228248" y="2695408"/>
                  </a:cubicBezTo>
                  <a:lnTo>
                    <a:pt x="10324384" y="2847727"/>
                  </a:lnTo>
                  <a:lnTo>
                    <a:pt x="9409136" y="2846748"/>
                  </a:lnTo>
                  <a:cubicBezTo>
                    <a:pt x="9409066" y="2846048"/>
                    <a:pt x="9409066" y="2845278"/>
                    <a:pt x="9408996" y="2844579"/>
                  </a:cubicBezTo>
                  <a:lnTo>
                    <a:pt x="10176472" y="2673857"/>
                  </a:lnTo>
                  <a:close/>
                  <a:moveTo>
                    <a:pt x="9077698" y="2918255"/>
                  </a:moveTo>
                  <a:cubicBezTo>
                    <a:pt x="9080007" y="2924832"/>
                    <a:pt x="9085184" y="2930289"/>
                    <a:pt x="9092531" y="2931969"/>
                  </a:cubicBezTo>
                  <a:cubicBezTo>
                    <a:pt x="9103866" y="2934557"/>
                    <a:pt x="9115131" y="2927491"/>
                    <a:pt x="9117720" y="2916156"/>
                  </a:cubicBezTo>
                  <a:cubicBezTo>
                    <a:pt x="9118279" y="2913847"/>
                    <a:pt x="9118139" y="2911608"/>
                    <a:pt x="9117930" y="2909369"/>
                  </a:cubicBezTo>
                  <a:lnTo>
                    <a:pt x="9352811" y="2857103"/>
                  </a:lnTo>
                  <a:cubicBezTo>
                    <a:pt x="9355750" y="2866689"/>
                    <a:pt x="9363446" y="2874525"/>
                    <a:pt x="9373942" y="2876904"/>
                  </a:cubicBezTo>
                  <a:cubicBezTo>
                    <a:pt x="9389544" y="2880472"/>
                    <a:pt x="9405007" y="2870747"/>
                    <a:pt x="9408575" y="2855144"/>
                  </a:cubicBezTo>
                  <a:cubicBezTo>
                    <a:pt x="9408925" y="2853675"/>
                    <a:pt x="9408996" y="2852205"/>
                    <a:pt x="9409136" y="2850736"/>
                  </a:cubicBezTo>
                  <a:lnTo>
                    <a:pt x="10326833" y="2851716"/>
                  </a:lnTo>
                  <a:lnTo>
                    <a:pt x="10371472" y="2922453"/>
                  </a:lnTo>
                  <a:lnTo>
                    <a:pt x="10128474" y="3195887"/>
                  </a:lnTo>
                  <a:cubicBezTo>
                    <a:pt x="10118959" y="3188331"/>
                    <a:pt x="10105875" y="3185742"/>
                    <a:pt x="10093700" y="3190290"/>
                  </a:cubicBezTo>
                  <a:cubicBezTo>
                    <a:pt x="10075159" y="3197217"/>
                    <a:pt x="10065783" y="3217857"/>
                    <a:pt x="10072710" y="3236398"/>
                  </a:cubicBezTo>
                  <a:cubicBezTo>
                    <a:pt x="10074949" y="3242346"/>
                    <a:pt x="10078727" y="3247244"/>
                    <a:pt x="10083205" y="3251092"/>
                  </a:cubicBezTo>
                  <a:lnTo>
                    <a:pt x="9205109" y="4415426"/>
                  </a:lnTo>
                  <a:cubicBezTo>
                    <a:pt x="9195804" y="4409199"/>
                    <a:pt x="9183839" y="4407310"/>
                    <a:pt x="9172574" y="4411578"/>
                  </a:cubicBezTo>
                  <a:cubicBezTo>
                    <a:pt x="9171105" y="4412138"/>
                    <a:pt x="9169845" y="4412907"/>
                    <a:pt x="9168516" y="4413607"/>
                  </a:cubicBezTo>
                  <a:lnTo>
                    <a:pt x="9001503" y="4133456"/>
                  </a:lnTo>
                  <a:cubicBezTo>
                    <a:pt x="9010809" y="4126949"/>
                    <a:pt x="9015846" y="4115264"/>
                    <a:pt x="9013187" y="4103439"/>
                  </a:cubicBezTo>
                  <a:cubicBezTo>
                    <a:pt x="9009689" y="4087837"/>
                    <a:pt x="8994226" y="4078041"/>
                    <a:pt x="8978624" y="4081540"/>
                  </a:cubicBezTo>
                  <a:cubicBezTo>
                    <a:pt x="8976245" y="4082099"/>
                    <a:pt x="8974075" y="4082939"/>
                    <a:pt x="8971977" y="4083988"/>
                  </a:cubicBezTo>
                  <a:lnTo>
                    <a:pt x="8568752" y="3407679"/>
                  </a:lnTo>
                  <a:cubicBezTo>
                    <a:pt x="8580647" y="3399703"/>
                    <a:pt x="8587084" y="3385010"/>
                    <a:pt x="8583795" y="3370177"/>
                  </a:cubicBezTo>
                  <a:cubicBezTo>
                    <a:pt x="8581766" y="3361151"/>
                    <a:pt x="8576449" y="3353804"/>
                    <a:pt x="8569522" y="3348907"/>
                  </a:cubicBezTo>
                  <a:lnTo>
                    <a:pt x="8802724" y="2979477"/>
                  </a:lnTo>
                  <a:lnTo>
                    <a:pt x="9077698" y="2918255"/>
                  </a:lnTo>
                  <a:close/>
                  <a:moveTo>
                    <a:pt x="8800416" y="2975908"/>
                  </a:moveTo>
                  <a:lnTo>
                    <a:pt x="8522923" y="3037620"/>
                  </a:lnTo>
                  <a:cubicBezTo>
                    <a:pt x="8521663" y="3033072"/>
                    <a:pt x="8519495" y="3028874"/>
                    <a:pt x="8516626" y="3025236"/>
                  </a:cubicBezTo>
                  <a:lnTo>
                    <a:pt x="9069862" y="2537490"/>
                  </a:lnTo>
                  <a:cubicBezTo>
                    <a:pt x="9071331" y="2538959"/>
                    <a:pt x="9072940" y="2540289"/>
                    <a:pt x="9074619" y="2541478"/>
                  </a:cubicBezTo>
                  <a:lnTo>
                    <a:pt x="8800416" y="2975908"/>
                  </a:lnTo>
                  <a:close/>
                  <a:moveTo>
                    <a:pt x="8570851" y="1813113"/>
                  </a:moveTo>
                  <a:cubicBezTo>
                    <a:pt x="8569032" y="1813183"/>
                    <a:pt x="8567142" y="1813393"/>
                    <a:pt x="8565254" y="1813743"/>
                  </a:cubicBezTo>
                  <a:cubicBezTo>
                    <a:pt x="8561476" y="1814583"/>
                    <a:pt x="8558117" y="1816122"/>
                    <a:pt x="8555178" y="1818221"/>
                  </a:cubicBezTo>
                  <a:lnTo>
                    <a:pt x="8407196" y="1628888"/>
                  </a:lnTo>
                  <a:cubicBezTo>
                    <a:pt x="8412654" y="1623990"/>
                    <a:pt x="8415383" y="1616434"/>
                    <a:pt x="8413704" y="1608737"/>
                  </a:cubicBezTo>
                  <a:cubicBezTo>
                    <a:pt x="8411185" y="1597403"/>
                    <a:pt x="8399920" y="1590266"/>
                    <a:pt x="8388586" y="1592785"/>
                  </a:cubicBezTo>
                  <a:cubicBezTo>
                    <a:pt x="8385927" y="1593345"/>
                    <a:pt x="8383547" y="1594464"/>
                    <a:pt x="8381449" y="1595933"/>
                  </a:cubicBezTo>
                  <a:lnTo>
                    <a:pt x="8032239" y="1149119"/>
                  </a:lnTo>
                  <a:cubicBezTo>
                    <a:pt x="8041755" y="1140723"/>
                    <a:pt x="8046723" y="1127709"/>
                    <a:pt x="8043714" y="1114415"/>
                  </a:cubicBezTo>
                  <a:cubicBezTo>
                    <a:pt x="8043294" y="1112666"/>
                    <a:pt x="8042664" y="1111056"/>
                    <a:pt x="8042035" y="1109377"/>
                  </a:cubicBezTo>
                  <a:lnTo>
                    <a:pt x="8593241" y="861411"/>
                  </a:lnTo>
                  <a:cubicBezTo>
                    <a:pt x="8597019" y="868198"/>
                    <a:pt x="8603736" y="872746"/>
                    <a:pt x="8611363" y="873656"/>
                  </a:cubicBezTo>
                  <a:lnTo>
                    <a:pt x="8570851" y="1813113"/>
                  </a:lnTo>
                  <a:close/>
                  <a:moveTo>
                    <a:pt x="8592891" y="838882"/>
                  </a:moveTo>
                  <a:cubicBezTo>
                    <a:pt x="8590442" y="843709"/>
                    <a:pt x="8589463" y="849377"/>
                    <a:pt x="8590792" y="855044"/>
                  </a:cubicBezTo>
                  <a:cubicBezTo>
                    <a:pt x="8591002" y="856024"/>
                    <a:pt x="8591422" y="856933"/>
                    <a:pt x="8591701" y="857843"/>
                  </a:cubicBezTo>
                  <a:lnTo>
                    <a:pt x="8040496" y="1105809"/>
                  </a:lnTo>
                  <a:cubicBezTo>
                    <a:pt x="8034058" y="1093355"/>
                    <a:pt x="8020764" y="1085728"/>
                    <a:pt x="8006561" y="1086638"/>
                  </a:cubicBezTo>
                  <a:lnTo>
                    <a:pt x="7935614" y="481276"/>
                  </a:lnTo>
                  <a:cubicBezTo>
                    <a:pt x="7936733" y="481066"/>
                    <a:pt x="7937923" y="481136"/>
                    <a:pt x="7939042" y="480856"/>
                  </a:cubicBezTo>
                  <a:cubicBezTo>
                    <a:pt x="7952896" y="477778"/>
                    <a:pt x="7964231" y="469452"/>
                    <a:pt x="7971508" y="458467"/>
                  </a:cubicBezTo>
                  <a:lnTo>
                    <a:pt x="8592891" y="838882"/>
                  </a:lnTo>
                  <a:close/>
                  <a:moveTo>
                    <a:pt x="7877611" y="411938"/>
                  </a:moveTo>
                  <a:cubicBezTo>
                    <a:pt x="7874532" y="420894"/>
                    <a:pt x="7873622" y="430759"/>
                    <a:pt x="7875861" y="440695"/>
                  </a:cubicBezTo>
                  <a:cubicBezTo>
                    <a:pt x="7881668" y="466793"/>
                    <a:pt x="7905808" y="483795"/>
                    <a:pt x="7931696" y="481696"/>
                  </a:cubicBezTo>
                  <a:lnTo>
                    <a:pt x="8002643" y="1087127"/>
                  </a:lnTo>
                  <a:cubicBezTo>
                    <a:pt x="8002084" y="1087197"/>
                    <a:pt x="8001523" y="1087197"/>
                    <a:pt x="8000964" y="1087337"/>
                  </a:cubicBezTo>
                  <a:cubicBezTo>
                    <a:pt x="7998654" y="1087827"/>
                    <a:pt x="7996556" y="1088597"/>
                    <a:pt x="7994456" y="1089506"/>
                  </a:cubicBezTo>
                  <a:lnTo>
                    <a:pt x="7605366" y="317272"/>
                  </a:lnTo>
                  <a:cubicBezTo>
                    <a:pt x="7608584" y="315243"/>
                    <a:pt x="7611103" y="312444"/>
                    <a:pt x="7612783" y="309225"/>
                  </a:cubicBezTo>
                  <a:lnTo>
                    <a:pt x="7877611" y="411938"/>
                  </a:lnTo>
                  <a:close/>
                  <a:moveTo>
                    <a:pt x="6953476" y="64758"/>
                  </a:moveTo>
                  <a:cubicBezTo>
                    <a:pt x="6955924" y="62029"/>
                    <a:pt x="6957814" y="58951"/>
                    <a:pt x="6959353" y="55662"/>
                  </a:cubicBezTo>
                  <a:lnTo>
                    <a:pt x="7349773" y="207142"/>
                  </a:lnTo>
                  <a:cubicBezTo>
                    <a:pt x="7348724" y="210921"/>
                    <a:pt x="7348444" y="214909"/>
                    <a:pt x="7349354" y="219037"/>
                  </a:cubicBezTo>
                  <a:cubicBezTo>
                    <a:pt x="7352293" y="232121"/>
                    <a:pt x="7365236" y="240307"/>
                    <a:pt x="7378320" y="237438"/>
                  </a:cubicBezTo>
                  <a:cubicBezTo>
                    <a:pt x="7385737" y="235759"/>
                    <a:pt x="7391474" y="230861"/>
                    <a:pt x="7394623" y="224564"/>
                  </a:cubicBezTo>
                  <a:lnTo>
                    <a:pt x="7573880" y="294112"/>
                  </a:lnTo>
                  <a:cubicBezTo>
                    <a:pt x="7573040" y="297261"/>
                    <a:pt x="7572830" y="300689"/>
                    <a:pt x="7573600" y="304118"/>
                  </a:cubicBezTo>
                  <a:cubicBezTo>
                    <a:pt x="7576120" y="315452"/>
                    <a:pt x="7587384" y="322589"/>
                    <a:pt x="7598719" y="320070"/>
                  </a:cubicBezTo>
                  <a:cubicBezTo>
                    <a:pt x="7599769" y="319861"/>
                    <a:pt x="7600818" y="319441"/>
                    <a:pt x="7601797" y="319021"/>
                  </a:cubicBezTo>
                  <a:lnTo>
                    <a:pt x="7990958" y="1091326"/>
                  </a:lnTo>
                  <a:cubicBezTo>
                    <a:pt x="7988789" y="1092585"/>
                    <a:pt x="7986760" y="1094054"/>
                    <a:pt x="7984941" y="1095664"/>
                  </a:cubicBezTo>
                  <a:lnTo>
                    <a:pt x="6953476" y="64758"/>
                  </a:lnTo>
                  <a:close/>
                  <a:moveTo>
                    <a:pt x="8571621" y="1870907"/>
                  </a:moveTo>
                  <a:cubicBezTo>
                    <a:pt x="8573720" y="1870907"/>
                    <a:pt x="8575819" y="1870697"/>
                    <a:pt x="8577918" y="1870207"/>
                  </a:cubicBezTo>
                  <a:cubicBezTo>
                    <a:pt x="8581486" y="1869437"/>
                    <a:pt x="8584704" y="1867898"/>
                    <a:pt x="8587573" y="1866009"/>
                  </a:cubicBezTo>
                  <a:lnTo>
                    <a:pt x="9071751" y="2485504"/>
                  </a:lnTo>
                  <a:cubicBezTo>
                    <a:pt x="9062515" y="2493620"/>
                    <a:pt x="9057687" y="2506074"/>
                    <a:pt x="9060136" y="2518949"/>
                  </a:cubicBezTo>
                  <a:lnTo>
                    <a:pt x="8517746" y="2651678"/>
                  </a:lnTo>
                  <a:lnTo>
                    <a:pt x="8571621" y="1870907"/>
                  </a:lnTo>
                  <a:close/>
                  <a:moveTo>
                    <a:pt x="8517465" y="2655806"/>
                  </a:moveTo>
                  <a:lnTo>
                    <a:pt x="9061116" y="2522797"/>
                  </a:lnTo>
                  <a:cubicBezTo>
                    <a:pt x="9062445" y="2527135"/>
                    <a:pt x="9064474" y="2531123"/>
                    <a:pt x="9067203" y="2534551"/>
                  </a:cubicBezTo>
                  <a:lnTo>
                    <a:pt x="8513967" y="3022227"/>
                  </a:lnTo>
                  <a:cubicBezTo>
                    <a:pt x="8509350" y="3017469"/>
                    <a:pt x="8503402" y="3013971"/>
                    <a:pt x="8496475" y="3012362"/>
                  </a:cubicBezTo>
                  <a:cubicBezTo>
                    <a:pt x="8495286" y="3012082"/>
                    <a:pt x="8494096" y="3012082"/>
                    <a:pt x="8492907" y="3011942"/>
                  </a:cubicBezTo>
                  <a:lnTo>
                    <a:pt x="8517465" y="2655806"/>
                  </a:lnTo>
                  <a:close/>
                  <a:moveTo>
                    <a:pt x="8513478" y="2656785"/>
                  </a:moveTo>
                  <a:lnTo>
                    <a:pt x="8489059" y="3011452"/>
                  </a:lnTo>
                  <a:cubicBezTo>
                    <a:pt x="8474366" y="3011242"/>
                    <a:pt x="8461002" y="3020198"/>
                    <a:pt x="8455404" y="3033912"/>
                  </a:cubicBezTo>
                  <a:lnTo>
                    <a:pt x="7878380" y="2837652"/>
                  </a:lnTo>
                  <a:cubicBezTo>
                    <a:pt x="7878730" y="2836532"/>
                    <a:pt x="7879220" y="2835553"/>
                    <a:pt x="7879500" y="2834363"/>
                  </a:cubicBezTo>
                  <a:cubicBezTo>
                    <a:pt x="7881249" y="2826737"/>
                    <a:pt x="7881109" y="2819111"/>
                    <a:pt x="7879640" y="2811904"/>
                  </a:cubicBezTo>
                  <a:lnTo>
                    <a:pt x="8513478" y="2656785"/>
                  </a:lnTo>
                  <a:close/>
                  <a:moveTo>
                    <a:pt x="7379090" y="3248503"/>
                  </a:moveTo>
                  <a:cubicBezTo>
                    <a:pt x="7382029" y="3251092"/>
                    <a:pt x="7385387" y="3253191"/>
                    <a:pt x="7389445" y="3254170"/>
                  </a:cubicBezTo>
                  <a:cubicBezTo>
                    <a:pt x="7402529" y="3257179"/>
                    <a:pt x="7415543" y="3248993"/>
                    <a:pt x="7418482" y="3235909"/>
                  </a:cubicBezTo>
                  <a:cubicBezTo>
                    <a:pt x="7420161" y="3228492"/>
                    <a:pt x="7418062" y="3221355"/>
                    <a:pt x="7413724" y="3215828"/>
                  </a:cubicBezTo>
                  <a:lnTo>
                    <a:pt x="7553869" y="3083659"/>
                  </a:lnTo>
                  <a:cubicBezTo>
                    <a:pt x="7556388" y="3085828"/>
                    <a:pt x="7559187" y="3087577"/>
                    <a:pt x="7562685" y="3088347"/>
                  </a:cubicBezTo>
                  <a:cubicBezTo>
                    <a:pt x="7574020" y="3090936"/>
                    <a:pt x="7585285" y="3083869"/>
                    <a:pt x="7587874" y="3072464"/>
                  </a:cubicBezTo>
                  <a:cubicBezTo>
                    <a:pt x="7589343" y="3066167"/>
                    <a:pt x="7587524" y="3060010"/>
                    <a:pt x="7583956" y="3055252"/>
                  </a:cubicBezTo>
                  <a:lnTo>
                    <a:pt x="7790780" y="2860182"/>
                  </a:lnTo>
                  <a:cubicBezTo>
                    <a:pt x="7797567" y="2866829"/>
                    <a:pt x="7806034" y="2871866"/>
                    <a:pt x="7815968" y="2874175"/>
                  </a:cubicBezTo>
                  <a:cubicBezTo>
                    <a:pt x="7841997" y="2880122"/>
                    <a:pt x="7867745" y="2865639"/>
                    <a:pt x="7877051" y="2841360"/>
                  </a:cubicBezTo>
                  <a:lnTo>
                    <a:pt x="8454145" y="3037690"/>
                  </a:lnTo>
                  <a:cubicBezTo>
                    <a:pt x="8454005" y="3038250"/>
                    <a:pt x="8453725" y="3038739"/>
                    <a:pt x="8453585" y="3039299"/>
                  </a:cubicBezTo>
                  <a:cubicBezTo>
                    <a:pt x="8452186" y="3045526"/>
                    <a:pt x="8452605" y="3051683"/>
                    <a:pt x="8454285" y="3057351"/>
                  </a:cubicBezTo>
                  <a:lnTo>
                    <a:pt x="7079978" y="3545236"/>
                  </a:lnTo>
                  <a:cubicBezTo>
                    <a:pt x="7078578" y="3541878"/>
                    <a:pt x="7076619" y="3538799"/>
                    <a:pt x="7074310" y="3536001"/>
                  </a:cubicBezTo>
                  <a:lnTo>
                    <a:pt x="7379090" y="3248503"/>
                  </a:lnTo>
                  <a:close/>
                  <a:moveTo>
                    <a:pt x="7063605" y="3590645"/>
                  </a:moveTo>
                  <a:cubicBezTo>
                    <a:pt x="7072561" y="3585958"/>
                    <a:pt x="7079558" y="3577632"/>
                    <a:pt x="7082007" y="3567066"/>
                  </a:cubicBezTo>
                  <a:cubicBezTo>
                    <a:pt x="7082776" y="3563568"/>
                    <a:pt x="7082916" y="3560140"/>
                    <a:pt x="7082706" y="3556781"/>
                  </a:cubicBezTo>
                  <a:lnTo>
                    <a:pt x="8513827" y="3384240"/>
                  </a:lnTo>
                  <a:cubicBezTo>
                    <a:pt x="8513897" y="3384730"/>
                    <a:pt x="8513897" y="3385290"/>
                    <a:pt x="8514037" y="3385850"/>
                  </a:cubicBezTo>
                  <a:cubicBezTo>
                    <a:pt x="8516836" y="3398444"/>
                    <a:pt x="8525932" y="3407890"/>
                    <a:pt x="8537337" y="3411808"/>
                  </a:cubicBezTo>
                  <a:lnTo>
                    <a:pt x="8154683" y="4749452"/>
                  </a:lnTo>
                  <a:cubicBezTo>
                    <a:pt x="8150275" y="4748892"/>
                    <a:pt x="8145657" y="4749312"/>
                    <a:pt x="8141180" y="4750992"/>
                  </a:cubicBezTo>
                  <a:cubicBezTo>
                    <a:pt x="8126206" y="4756589"/>
                    <a:pt x="8118649" y="4773312"/>
                    <a:pt x="8124247" y="4788284"/>
                  </a:cubicBezTo>
                  <a:cubicBezTo>
                    <a:pt x="8129844" y="4803258"/>
                    <a:pt x="8146496" y="4810814"/>
                    <a:pt x="8161470" y="4805217"/>
                  </a:cubicBezTo>
                  <a:cubicBezTo>
                    <a:pt x="8165458" y="4803747"/>
                    <a:pt x="8168816" y="4801438"/>
                    <a:pt x="8171615" y="4798640"/>
                  </a:cubicBezTo>
                  <a:lnTo>
                    <a:pt x="8526632" y="5086067"/>
                  </a:lnTo>
                  <a:cubicBezTo>
                    <a:pt x="8521524" y="5093554"/>
                    <a:pt x="8519984" y="5103350"/>
                    <a:pt x="8523413" y="5112515"/>
                  </a:cubicBezTo>
                  <a:cubicBezTo>
                    <a:pt x="8523973" y="5113985"/>
                    <a:pt x="8524672" y="5115314"/>
                    <a:pt x="8525442" y="5116574"/>
                  </a:cubicBezTo>
                  <a:lnTo>
                    <a:pt x="8300636" y="5269033"/>
                  </a:lnTo>
                  <a:lnTo>
                    <a:pt x="7526792" y="5200955"/>
                  </a:lnTo>
                  <a:lnTo>
                    <a:pt x="7482012" y="4554102"/>
                  </a:lnTo>
                  <a:cubicBezTo>
                    <a:pt x="7506711" y="4551443"/>
                    <a:pt x="7526932" y="4531713"/>
                    <a:pt x="7529171" y="4506034"/>
                  </a:cubicBezTo>
                  <a:cubicBezTo>
                    <a:pt x="7531689" y="4476928"/>
                    <a:pt x="7510069" y="4451250"/>
                    <a:pt x="7480963" y="4448731"/>
                  </a:cubicBezTo>
                  <a:cubicBezTo>
                    <a:pt x="7472217" y="4447961"/>
                    <a:pt x="7463891" y="4449640"/>
                    <a:pt x="7456265" y="4452789"/>
                  </a:cubicBezTo>
                  <a:lnTo>
                    <a:pt x="7063605" y="3590645"/>
                  </a:lnTo>
                  <a:close/>
                  <a:moveTo>
                    <a:pt x="6992168" y="4115964"/>
                  </a:moveTo>
                  <a:cubicBezTo>
                    <a:pt x="6989999" y="4119182"/>
                    <a:pt x="6988530" y="4122961"/>
                    <a:pt x="6988180" y="4127159"/>
                  </a:cubicBezTo>
                  <a:cubicBezTo>
                    <a:pt x="6986990" y="4140523"/>
                    <a:pt x="6996926" y="4152277"/>
                    <a:pt x="7010290" y="4153396"/>
                  </a:cubicBezTo>
                  <a:cubicBezTo>
                    <a:pt x="7017846" y="4154026"/>
                    <a:pt x="7024773" y="4151087"/>
                    <a:pt x="7029671" y="4146050"/>
                  </a:cubicBezTo>
                  <a:lnTo>
                    <a:pt x="7179822" y="4266395"/>
                  </a:lnTo>
                  <a:cubicBezTo>
                    <a:pt x="7178073" y="4269193"/>
                    <a:pt x="7176673" y="4272202"/>
                    <a:pt x="7176393" y="4275770"/>
                  </a:cubicBezTo>
                  <a:cubicBezTo>
                    <a:pt x="7175414" y="4287385"/>
                    <a:pt x="7184020" y="4297600"/>
                    <a:pt x="7195565" y="4298580"/>
                  </a:cubicBezTo>
                  <a:cubicBezTo>
                    <a:pt x="7202001" y="4299140"/>
                    <a:pt x="7207809" y="4296551"/>
                    <a:pt x="7212077" y="4292283"/>
                  </a:cubicBezTo>
                  <a:lnTo>
                    <a:pt x="7433944" y="4470071"/>
                  </a:lnTo>
                  <a:cubicBezTo>
                    <a:pt x="7428278" y="4477698"/>
                    <a:pt x="7424429" y="4486793"/>
                    <a:pt x="7423589" y="4497008"/>
                  </a:cubicBezTo>
                  <a:cubicBezTo>
                    <a:pt x="7421281" y="4523596"/>
                    <a:pt x="7439192" y="4547106"/>
                    <a:pt x="7464520" y="4552913"/>
                  </a:cubicBezTo>
                  <a:lnTo>
                    <a:pt x="7350053" y="5151557"/>
                  </a:lnTo>
                  <a:cubicBezTo>
                    <a:pt x="7349494" y="5151487"/>
                    <a:pt x="7348933" y="5151277"/>
                    <a:pt x="7348374" y="5151277"/>
                  </a:cubicBezTo>
                  <a:cubicBezTo>
                    <a:pt x="7342007" y="5150718"/>
                    <a:pt x="7335990" y="5152047"/>
                    <a:pt x="7330602" y="5154496"/>
                  </a:cubicBezTo>
                  <a:lnTo>
                    <a:pt x="6657092" y="3861071"/>
                  </a:lnTo>
                  <a:cubicBezTo>
                    <a:pt x="6660241" y="3859182"/>
                    <a:pt x="6663039" y="3856873"/>
                    <a:pt x="6665418" y="3854144"/>
                  </a:cubicBezTo>
                  <a:lnTo>
                    <a:pt x="6992168" y="4115964"/>
                  </a:lnTo>
                  <a:close/>
                  <a:moveTo>
                    <a:pt x="6635822" y="3865899"/>
                  </a:moveTo>
                  <a:cubicBezTo>
                    <a:pt x="6642119" y="3866458"/>
                    <a:pt x="6648136" y="3865129"/>
                    <a:pt x="6653524" y="3862680"/>
                  </a:cubicBezTo>
                  <a:lnTo>
                    <a:pt x="7327033" y="5156105"/>
                  </a:lnTo>
                  <a:cubicBezTo>
                    <a:pt x="7317448" y="5161843"/>
                    <a:pt x="7310591" y="5171848"/>
                    <a:pt x="7309542" y="5183813"/>
                  </a:cubicBezTo>
                  <a:cubicBezTo>
                    <a:pt x="7309192" y="5188150"/>
                    <a:pt x="7309682" y="5192279"/>
                    <a:pt x="7310801" y="5196267"/>
                  </a:cubicBezTo>
                  <a:lnTo>
                    <a:pt x="7059547" y="5279458"/>
                  </a:lnTo>
                  <a:cubicBezTo>
                    <a:pt x="7052410" y="5261267"/>
                    <a:pt x="7032049" y="5252101"/>
                    <a:pt x="7013648" y="5258958"/>
                  </a:cubicBezTo>
                  <a:cubicBezTo>
                    <a:pt x="6995107" y="5265885"/>
                    <a:pt x="6985731" y="5286595"/>
                    <a:pt x="6992657" y="5305136"/>
                  </a:cubicBezTo>
                  <a:cubicBezTo>
                    <a:pt x="6993777" y="5308145"/>
                    <a:pt x="6995386" y="5310804"/>
                    <a:pt x="6997206" y="5313323"/>
                  </a:cubicBezTo>
                  <a:lnTo>
                    <a:pt x="6383238" y="5806316"/>
                  </a:lnTo>
                  <a:cubicBezTo>
                    <a:pt x="6379040" y="5801698"/>
                    <a:pt x="6373442" y="5798690"/>
                    <a:pt x="6367425" y="5797500"/>
                  </a:cubicBezTo>
                  <a:lnTo>
                    <a:pt x="6635822" y="3865899"/>
                  </a:lnTo>
                  <a:close/>
                  <a:moveTo>
                    <a:pt x="6333421" y="5830805"/>
                  </a:moveTo>
                  <a:cubicBezTo>
                    <a:pt x="6333701" y="5832554"/>
                    <a:pt x="6334121" y="5834303"/>
                    <a:pt x="6334821" y="5835983"/>
                  </a:cubicBezTo>
                  <a:cubicBezTo>
                    <a:pt x="6335730" y="5838291"/>
                    <a:pt x="6336919" y="5840390"/>
                    <a:pt x="6338319" y="5842419"/>
                  </a:cubicBezTo>
                  <a:lnTo>
                    <a:pt x="5843436" y="6239766"/>
                  </a:lnTo>
                  <a:cubicBezTo>
                    <a:pt x="5831542" y="6226193"/>
                    <a:pt x="5812161" y="6220595"/>
                    <a:pt x="5794249" y="6227312"/>
                  </a:cubicBezTo>
                  <a:cubicBezTo>
                    <a:pt x="5782285" y="6231790"/>
                    <a:pt x="5773469" y="6240886"/>
                    <a:pt x="5768851" y="6251801"/>
                  </a:cubicBezTo>
                  <a:lnTo>
                    <a:pt x="5102408" y="6003835"/>
                  </a:lnTo>
                  <a:cubicBezTo>
                    <a:pt x="5104227" y="5998168"/>
                    <a:pt x="5104856" y="5992290"/>
                    <a:pt x="5104367" y="5986553"/>
                  </a:cubicBezTo>
                  <a:lnTo>
                    <a:pt x="6333421" y="5830805"/>
                  </a:lnTo>
                  <a:close/>
                  <a:moveTo>
                    <a:pt x="5035938" y="6027904"/>
                  </a:moveTo>
                  <a:cubicBezTo>
                    <a:pt x="5036218" y="6028114"/>
                    <a:pt x="5036568" y="6028184"/>
                    <a:pt x="5036848" y="6028324"/>
                  </a:cubicBezTo>
                  <a:lnTo>
                    <a:pt x="4770760" y="6516349"/>
                  </a:lnTo>
                  <a:cubicBezTo>
                    <a:pt x="4768661" y="6515510"/>
                    <a:pt x="4766562" y="6515020"/>
                    <a:pt x="4764463" y="6514880"/>
                  </a:cubicBezTo>
                  <a:lnTo>
                    <a:pt x="4754808" y="5947861"/>
                  </a:lnTo>
                  <a:cubicBezTo>
                    <a:pt x="4767472" y="5946951"/>
                    <a:pt x="4779226" y="5939465"/>
                    <a:pt x="4784894" y="5927150"/>
                  </a:cubicBezTo>
                  <a:cubicBezTo>
                    <a:pt x="4785524" y="5925751"/>
                    <a:pt x="4785873" y="5924422"/>
                    <a:pt x="4786293" y="5923022"/>
                  </a:cubicBezTo>
                  <a:lnTo>
                    <a:pt x="5016277" y="5981166"/>
                  </a:lnTo>
                  <a:cubicBezTo>
                    <a:pt x="5012639" y="5998797"/>
                    <a:pt x="5019846" y="6017689"/>
                    <a:pt x="5035938" y="6027904"/>
                  </a:cubicBezTo>
                  <a:close/>
                  <a:moveTo>
                    <a:pt x="4768591" y="5880482"/>
                  </a:moveTo>
                  <a:cubicBezTo>
                    <a:pt x="4768101" y="5880202"/>
                    <a:pt x="4767681" y="5879852"/>
                    <a:pt x="4767122" y="5879642"/>
                  </a:cubicBezTo>
                  <a:cubicBezTo>
                    <a:pt x="4764953" y="5878663"/>
                    <a:pt x="4762784" y="5877963"/>
                    <a:pt x="4760615" y="5877403"/>
                  </a:cubicBezTo>
                  <a:lnTo>
                    <a:pt x="4854582" y="5359851"/>
                  </a:lnTo>
                  <a:lnTo>
                    <a:pt x="5053570" y="5321859"/>
                  </a:lnTo>
                  <a:cubicBezTo>
                    <a:pt x="5056579" y="5335083"/>
                    <a:pt x="5064625" y="5346907"/>
                    <a:pt x="5076659" y="5354464"/>
                  </a:cubicBezTo>
                  <a:lnTo>
                    <a:pt x="4768591" y="5880482"/>
                  </a:lnTo>
                  <a:close/>
                  <a:moveTo>
                    <a:pt x="5075470" y="5266234"/>
                  </a:moveTo>
                  <a:cubicBezTo>
                    <a:pt x="5067564" y="5271552"/>
                    <a:pt x="5060917" y="5278899"/>
                    <a:pt x="5056718" y="5288134"/>
                  </a:cubicBezTo>
                  <a:cubicBezTo>
                    <a:pt x="5052311" y="5297860"/>
                    <a:pt x="5051121" y="5308215"/>
                    <a:pt x="5052661" y="5318081"/>
                  </a:cubicBezTo>
                  <a:lnTo>
                    <a:pt x="4855351" y="5355794"/>
                  </a:lnTo>
                  <a:lnTo>
                    <a:pt x="4915174" y="5026525"/>
                  </a:lnTo>
                  <a:cubicBezTo>
                    <a:pt x="4918952" y="5026875"/>
                    <a:pt x="4922520" y="5026105"/>
                    <a:pt x="4925879" y="5024496"/>
                  </a:cubicBezTo>
                  <a:lnTo>
                    <a:pt x="5075470" y="5266234"/>
                  </a:lnTo>
                  <a:close/>
                  <a:moveTo>
                    <a:pt x="4715835" y="3742406"/>
                  </a:moveTo>
                  <a:cubicBezTo>
                    <a:pt x="4718424" y="3740797"/>
                    <a:pt x="4720663" y="3738767"/>
                    <a:pt x="4722692" y="3736598"/>
                  </a:cubicBezTo>
                  <a:lnTo>
                    <a:pt x="5188048" y="4131707"/>
                  </a:lnTo>
                  <a:cubicBezTo>
                    <a:pt x="5185319" y="4135275"/>
                    <a:pt x="5183360" y="4139263"/>
                    <a:pt x="5182171" y="4143531"/>
                  </a:cubicBezTo>
                  <a:lnTo>
                    <a:pt x="4436104" y="3974979"/>
                  </a:lnTo>
                  <a:lnTo>
                    <a:pt x="4673015" y="3738557"/>
                  </a:lnTo>
                  <a:cubicBezTo>
                    <a:pt x="4684560" y="3748983"/>
                    <a:pt x="4701982" y="3751082"/>
                    <a:pt x="4715835" y="3742406"/>
                  </a:cubicBezTo>
                  <a:close/>
                  <a:moveTo>
                    <a:pt x="6173335" y="2974299"/>
                  </a:moveTo>
                  <a:cubicBezTo>
                    <a:pt x="6173684" y="2974999"/>
                    <a:pt x="6173965" y="2975699"/>
                    <a:pt x="6174384" y="2976398"/>
                  </a:cubicBezTo>
                  <a:cubicBezTo>
                    <a:pt x="6176623" y="2979966"/>
                    <a:pt x="6179352" y="2982905"/>
                    <a:pt x="6182360" y="2985634"/>
                  </a:cubicBezTo>
                  <a:lnTo>
                    <a:pt x="5777177" y="3474219"/>
                  </a:lnTo>
                  <a:cubicBezTo>
                    <a:pt x="5767941" y="3467572"/>
                    <a:pt x="5755207" y="3466802"/>
                    <a:pt x="5744992" y="3473240"/>
                  </a:cubicBezTo>
                  <a:cubicBezTo>
                    <a:pt x="5731418" y="3481706"/>
                    <a:pt x="5727360" y="3499617"/>
                    <a:pt x="5735896" y="3513121"/>
                  </a:cubicBezTo>
                  <a:cubicBezTo>
                    <a:pt x="5737155" y="3515150"/>
                    <a:pt x="5738765" y="3516970"/>
                    <a:pt x="5740444" y="3518579"/>
                  </a:cubicBezTo>
                  <a:lnTo>
                    <a:pt x="5237795" y="4124710"/>
                  </a:lnTo>
                  <a:cubicBezTo>
                    <a:pt x="5226251" y="4116174"/>
                    <a:pt x="5210298" y="4114984"/>
                    <a:pt x="5197494" y="4123100"/>
                  </a:cubicBezTo>
                  <a:cubicBezTo>
                    <a:pt x="5194905" y="4124710"/>
                    <a:pt x="5192666" y="4126739"/>
                    <a:pt x="5190637" y="4128908"/>
                  </a:cubicBezTo>
                  <a:lnTo>
                    <a:pt x="4725351" y="3733800"/>
                  </a:lnTo>
                  <a:cubicBezTo>
                    <a:pt x="4733048" y="3723654"/>
                    <a:pt x="4734866" y="3710010"/>
                    <a:pt x="4729619" y="3697976"/>
                  </a:cubicBezTo>
                  <a:lnTo>
                    <a:pt x="6173335" y="2974299"/>
                  </a:lnTo>
                  <a:close/>
                  <a:moveTo>
                    <a:pt x="4685400" y="3678105"/>
                  </a:moveTo>
                  <a:cubicBezTo>
                    <a:pt x="4682741" y="3679015"/>
                    <a:pt x="4680222" y="3680064"/>
                    <a:pt x="4677773" y="3681674"/>
                  </a:cubicBezTo>
                  <a:cubicBezTo>
                    <a:pt x="4661051" y="3692169"/>
                    <a:pt x="4655943" y="3714278"/>
                    <a:pt x="4666508" y="3731071"/>
                  </a:cubicBezTo>
                  <a:cubicBezTo>
                    <a:pt x="4667628" y="3732820"/>
                    <a:pt x="4668887" y="3734359"/>
                    <a:pt x="4670216" y="3735829"/>
                  </a:cubicBezTo>
                  <a:lnTo>
                    <a:pt x="4431626" y="3973929"/>
                  </a:lnTo>
                  <a:lnTo>
                    <a:pt x="4253488" y="3933698"/>
                  </a:lnTo>
                  <a:cubicBezTo>
                    <a:pt x="4254888" y="3925302"/>
                    <a:pt x="4253488" y="3916486"/>
                    <a:pt x="4248590" y="3908719"/>
                  </a:cubicBezTo>
                  <a:cubicBezTo>
                    <a:pt x="4243553" y="3900673"/>
                    <a:pt x="4235786" y="3895425"/>
                    <a:pt x="4227250" y="3893186"/>
                  </a:cubicBezTo>
                  <a:lnTo>
                    <a:pt x="4442331" y="2832404"/>
                  </a:lnTo>
                  <a:cubicBezTo>
                    <a:pt x="4445480" y="2832824"/>
                    <a:pt x="4448698" y="2832754"/>
                    <a:pt x="4451847" y="2832124"/>
                  </a:cubicBezTo>
                  <a:lnTo>
                    <a:pt x="4685400" y="3678105"/>
                  </a:lnTo>
                  <a:close/>
                  <a:moveTo>
                    <a:pt x="4200662" y="3958886"/>
                  </a:moveTo>
                  <a:cubicBezTo>
                    <a:pt x="4211718" y="3965113"/>
                    <a:pt x="4225711" y="3965323"/>
                    <a:pt x="4237186" y="3958116"/>
                  </a:cubicBezTo>
                  <a:cubicBezTo>
                    <a:pt x="4245022" y="3953219"/>
                    <a:pt x="4250130" y="3945732"/>
                    <a:pt x="4252509" y="3937546"/>
                  </a:cubicBezTo>
                  <a:lnTo>
                    <a:pt x="4428198" y="3977218"/>
                  </a:lnTo>
                  <a:lnTo>
                    <a:pt x="3780296" y="4623720"/>
                  </a:lnTo>
                  <a:cubicBezTo>
                    <a:pt x="3779736" y="4623231"/>
                    <a:pt x="3779246" y="4622741"/>
                    <a:pt x="3778687" y="4622321"/>
                  </a:cubicBezTo>
                  <a:lnTo>
                    <a:pt x="4200662" y="3958886"/>
                  </a:lnTo>
                  <a:close/>
                  <a:moveTo>
                    <a:pt x="3596561" y="4908629"/>
                  </a:moveTo>
                  <a:cubicBezTo>
                    <a:pt x="3602857" y="4911638"/>
                    <a:pt x="3610344" y="4911778"/>
                    <a:pt x="3616711" y="4907789"/>
                  </a:cubicBezTo>
                  <a:cubicBezTo>
                    <a:pt x="3626577" y="4901632"/>
                    <a:pt x="3629515" y="4888618"/>
                    <a:pt x="3623358" y="4878753"/>
                  </a:cubicBezTo>
                  <a:cubicBezTo>
                    <a:pt x="3622099" y="4876724"/>
                    <a:pt x="3620419" y="4875254"/>
                    <a:pt x="3618670" y="4873785"/>
                  </a:cubicBezTo>
                  <a:lnTo>
                    <a:pt x="3747831" y="4670739"/>
                  </a:lnTo>
                  <a:cubicBezTo>
                    <a:pt x="3756717" y="4675426"/>
                    <a:pt x="3767702" y="4675566"/>
                    <a:pt x="3776797" y="4669829"/>
                  </a:cubicBezTo>
                  <a:cubicBezTo>
                    <a:pt x="3790371" y="4661363"/>
                    <a:pt x="3794429" y="4643451"/>
                    <a:pt x="3785893" y="4629947"/>
                  </a:cubicBezTo>
                  <a:cubicBezTo>
                    <a:pt x="3785053" y="4628618"/>
                    <a:pt x="3784074" y="4627498"/>
                    <a:pt x="3783165" y="4626379"/>
                  </a:cubicBezTo>
                  <a:lnTo>
                    <a:pt x="4432816" y="3978127"/>
                  </a:lnTo>
                  <a:lnTo>
                    <a:pt x="5181331" y="4147309"/>
                  </a:lnTo>
                  <a:cubicBezTo>
                    <a:pt x="5180422" y="4152627"/>
                    <a:pt x="5180772" y="4158154"/>
                    <a:pt x="5182311" y="4163472"/>
                  </a:cubicBezTo>
                  <a:lnTo>
                    <a:pt x="4572821" y="4383311"/>
                  </a:lnTo>
                  <a:cubicBezTo>
                    <a:pt x="4569463" y="4375335"/>
                    <a:pt x="4563306" y="4368548"/>
                    <a:pt x="4554769" y="4364629"/>
                  </a:cubicBezTo>
                  <a:cubicBezTo>
                    <a:pt x="4536718" y="4356443"/>
                    <a:pt x="4515448" y="4364420"/>
                    <a:pt x="4507261" y="4382401"/>
                  </a:cubicBezTo>
                  <a:cubicBezTo>
                    <a:pt x="4499005" y="4400383"/>
                    <a:pt x="4506982" y="4421653"/>
                    <a:pt x="4525033" y="4429839"/>
                  </a:cubicBezTo>
                  <a:cubicBezTo>
                    <a:pt x="4535668" y="4434737"/>
                    <a:pt x="4547423" y="4433828"/>
                    <a:pt x="4556938" y="4428580"/>
                  </a:cubicBezTo>
                  <a:lnTo>
                    <a:pt x="4777337" y="4784646"/>
                  </a:lnTo>
                  <a:cubicBezTo>
                    <a:pt x="4774258" y="4787025"/>
                    <a:pt x="4771600" y="4790034"/>
                    <a:pt x="4769850" y="4793882"/>
                  </a:cubicBezTo>
                  <a:cubicBezTo>
                    <a:pt x="4764253" y="4806056"/>
                    <a:pt x="4769711" y="4820470"/>
                    <a:pt x="4781885" y="4825997"/>
                  </a:cubicBezTo>
                  <a:cubicBezTo>
                    <a:pt x="4788812" y="4829146"/>
                    <a:pt x="4796298" y="4828656"/>
                    <a:pt x="4802596" y="4825577"/>
                  </a:cubicBezTo>
                  <a:lnTo>
                    <a:pt x="4903839" y="4989162"/>
                  </a:lnTo>
                  <a:cubicBezTo>
                    <a:pt x="4901250" y="4991191"/>
                    <a:pt x="4898941" y="4993640"/>
                    <a:pt x="4897472" y="4996858"/>
                  </a:cubicBezTo>
                  <a:cubicBezTo>
                    <a:pt x="4892644" y="5007424"/>
                    <a:pt x="4897332" y="5019948"/>
                    <a:pt x="4907967" y="5024776"/>
                  </a:cubicBezTo>
                  <a:cubicBezTo>
                    <a:pt x="4908946" y="5025265"/>
                    <a:pt x="4909996" y="5025196"/>
                    <a:pt x="4911046" y="5025475"/>
                  </a:cubicBezTo>
                  <a:lnTo>
                    <a:pt x="4850943" y="5356353"/>
                  </a:lnTo>
                  <a:lnTo>
                    <a:pt x="3582217" y="5598722"/>
                  </a:lnTo>
                  <a:cubicBezTo>
                    <a:pt x="3580048" y="5590116"/>
                    <a:pt x="3574801" y="5582209"/>
                    <a:pt x="3566754" y="5577102"/>
                  </a:cubicBezTo>
                  <a:cubicBezTo>
                    <a:pt x="3558918" y="5572134"/>
                    <a:pt x="3550032" y="5570734"/>
                    <a:pt x="3541566" y="5572134"/>
                  </a:cubicBezTo>
                  <a:lnTo>
                    <a:pt x="3445220" y="5146030"/>
                  </a:lnTo>
                  <a:lnTo>
                    <a:pt x="3596561" y="4908629"/>
                  </a:lnTo>
                  <a:close/>
                  <a:moveTo>
                    <a:pt x="3441232" y="5145470"/>
                  </a:moveTo>
                  <a:lnTo>
                    <a:pt x="3288632" y="5385390"/>
                  </a:lnTo>
                  <a:cubicBezTo>
                    <a:pt x="3284504" y="5383081"/>
                    <a:pt x="3280026" y="5381612"/>
                    <a:pt x="3275408" y="5381052"/>
                  </a:cubicBezTo>
                  <a:lnTo>
                    <a:pt x="3321727" y="4644990"/>
                  </a:lnTo>
                  <a:cubicBezTo>
                    <a:pt x="3323826" y="4644990"/>
                    <a:pt x="3325855" y="4644781"/>
                    <a:pt x="3327954" y="4644501"/>
                  </a:cubicBezTo>
                  <a:lnTo>
                    <a:pt x="3441232" y="5145470"/>
                  </a:lnTo>
                  <a:close/>
                  <a:moveTo>
                    <a:pt x="3286743" y="4602940"/>
                  </a:moveTo>
                  <a:lnTo>
                    <a:pt x="2506462" y="4507294"/>
                  </a:lnTo>
                  <a:cubicBezTo>
                    <a:pt x="2507092" y="4497148"/>
                    <a:pt x="2502404" y="4486933"/>
                    <a:pt x="2493238" y="4481126"/>
                  </a:cubicBezTo>
                  <a:cubicBezTo>
                    <a:pt x="2479734" y="4472590"/>
                    <a:pt x="2461892" y="4476578"/>
                    <a:pt x="2453287" y="4490082"/>
                  </a:cubicBezTo>
                  <a:cubicBezTo>
                    <a:pt x="2451257" y="4493300"/>
                    <a:pt x="2449928" y="4496799"/>
                    <a:pt x="2449298" y="4500367"/>
                  </a:cubicBezTo>
                  <a:lnTo>
                    <a:pt x="2210568" y="4471121"/>
                  </a:lnTo>
                  <a:cubicBezTo>
                    <a:pt x="2210918" y="4463844"/>
                    <a:pt x="2207770" y="4456497"/>
                    <a:pt x="2201123" y="4452299"/>
                  </a:cubicBezTo>
                  <a:cubicBezTo>
                    <a:pt x="2191327" y="4446072"/>
                    <a:pt x="2178313" y="4449011"/>
                    <a:pt x="2172086" y="4458806"/>
                  </a:cubicBezTo>
                  <a:cubicBezTo>
                    <a:pt x="2170617" y="4461045"/>
                    <a:pt x="2169777" y="4463564"/>
                    <a:pt x="2169287" y="4466013"/>
                  </a:cubicBezTo>
                  <a:lnTo>
                    <a:pt x="1606326" y="4397024"/>
                  </a:lnTo>
                  <a:cubicBezTo>
                    <a:pt x="1607166" y="4384360"/>
                    <a:pt x="1601358" y="4371626"/>
                    <a:pt x="1589954" y="4364350"/>
                  </a:cubicBezTo>
                  <a:cubicBezTo>
                    <a:pt x="1588414" y="4363370"/>
                    <a:pt x="1586805" y="4362670"/>
                    <a:pt x="1585196" y="4361971"/>
                  </a:cubicBezTo>
                  <a:lnTo>
                    <a:pt x="1799577" y="3796841"/>
                  </a:lnTo>
                  <a:cubicBezTo>
                    <a:pt x="1809513" y="3799709"/>
                    <a:pt x="1820498" y="3796001"/>
                    <a:pt x="1826445" y="3787045"/>
                  </a:cubicBezTo>
                  <a:lnTo>
                    <a:pt x="3289752" y="4593844"/>
                  </a:lnTo>
                  <a:cubicBezTo>
                    <a:pt x="3288422" y="4596712"/>
                    <a:pt x="3287303" y="4599791"/>
                    <a:pt x="3286743" y="4602940"/>
                  </a:cubicBezTo>
                  <a:close/>
                  <a:moveTo>
                    <a:pt x="1785304" y="3785436"/>
                  </a:moveTo>
                  <a:cubicBezTo>
                    <a:pt x="1787193" y="3788794"/>
                    <a:pt x="1789852" y="3791873"/>
                    <a:pt x="1793350" y="3794112"/>
                  </a:cubicBezTo>
                  <a:cubicBezTo>
                    <a:pt x="1794190" y="3794672"/>
                    <a:pt x="1795099" y="3795022"/>
                    <a:pt x="1795939" y="3795441"/>
                  </a:cubicBezTo>
                  <a:lnTo>
                    <a:pt x="1581558" y="4360502"/>
                  </a:lnTo>
                  <a:cubicBezTo>
                    <a:pt x="1568194" y="4356303"/>
                    <a:pt x="1553501" y="4360221"/>
                    <a:pt x="1544055" y="4370787"/>
                  </a:cubicBezTo>
                  <a:lnTo>
                    <a:pt x="1163010" y="4069785"/>
                  </a:lnTo>
                  <a:lnTo>
                    <a:pt x="1785304" y="3785436"/>
                  </a:lnTo>
                  <a:close/>
                  <a:moveTo>
                    <a:pt x="1155524" y="4068945"/>
                  </a:moveTo>
                  <a:lnTo>
                    <a:pt x="584027" y="4330205"/>
                  </a:lnTo>
                  <a:cubicBezTo>
                    <a:pt x="583747" y="4329716"/>
                    <a:pt x="583677" y="4329226"/>
                    <a:pt x="583397" y="4328736"/>
                  </a:cubicBezTo>
                  <a:lnTo>
                    <a:pt x="983893" y="3996949"/>
                  </a:lnTo>
                  <a:cubicBezTo>
                    <a:pt x="987041" y="4000517"/>
                    <a:pt x="990610" y="4003875"/>
                    <a:pt x="994808" y="4006534"/>
                  </a:cubicBezTo>
                  <a:cubicBezTo>
                    <a:pt x="1017337" y="4020877"/>
                    <a:pt x="1046444" y="4015840"/>
                    <a:pt x="1063306" y="3996039"/>
                  </a:cubicBezTo>
                  <a:lnTo>
                    <a:pt x="1155524" y="4068945"/>
                  </a:lnTo>
                  <a:close/>
                  <a:moveTo>
                    <a:pt x="457665" y="4213429"/>
                  </a:moveTo>
                  <a:cubicBezTo>
                    <a:pt x="459554" y="4216857"/>
                    <a:pt x="462213" y="4219866"/>
                    <a:pt x="465711" y="4222105"/>
                  </a:cubicBezTo>
                  <a:cubicBezTo>
                    <a:pt x="476976" y="4229312"/>
                    <a:pt x="492019" y="4225953"/>
                    <a:pt x="499156" y="4214618"/>
                  </a:cubicBezTo>
                  <a:cubicBezTo>
                    <a:pt x="503214" y="4208181"/>
                    <a:pt x="503844" y="4200695"/>
                    <a:pt x="501605" y="4193978"/>
                  </a:cubicBezTo>
                  <a:lnTo>
                    <a:pt x="677644" y="4116314"/>
                  </a:lnTo>
                  <a:cubicBezTo>
                    <a:pt x="679253" y="4119182"/>
                    <a:pt x="681422" y="4121771"/>
                    <a:pt x="684360" y="4123660"/>
                  </a:cubicBezTo>
                  <a:cubicBezTo>
                    <a:pt x="694156" y="4129887"/>
                    <a:pt x="707170" y="4126949"/>
                    <a:pt x="713397" y="4117153"/>
                  </a:cubicBezTo>
                  <a:cubicBezTo>
                    <a:pt x="716895" y="4111696"/>
                    <a:pt x="717245" y="4105329"/>
                    <a:pt x="715426" y="4099591"/>
                  </a:cubicBezTo>
                  <a:lnTo>
                    <a:pt x="975566" y="3984844"/>
                  </a:lnTo>
                  <a:cubicBezTo>
                    <a:pt x="977106" y="3988062"/>
                    <a:pt x="978995" y="3991001"/>
                    <a:pt x="981164" y="3993870"/>
                  </a:cubicBezTo>
                  <a:lnTo>
                    <a:pt x="580388" y="4325867"/>
                  </a:lnTo>
                  <a:cubicBezTo>
                    <a:pt x="579339" y="4324818"/>
                    <a:pt x="578429" y="4323558"/>
                    <a:pt x="577100" y="4322719"/>
                  </a:cubicBezTo>
                  <a:cubicBezTo>
                    <a:pt x="567234" y="4316491"/>
                    <a:pt x="554290" y="4319360"/>
                    <a:pt x="548063" y="4329226"/>
                  </a:cubicBezTo>
                  <a:cubicBezTo>
                    <a:pt x="545824" y="4332794"/>
                    <a:pt x="545125" y="4336782"/>
                    <a:pt x="545125" y="4340630"/>
                  </a:cubicBezTo>
                  <a:lnTo>
                    <a:pt x="76130" y="4389188"/>
                  </a:lnTo>
                  <a:cubicBezTo>
                    <a:pt x="75780" y="4386809"/>
                    <a:pt x="75151" y="4384500"/>
                    <a:pt x="74311" y="4382261"/>
                  </a:cubicBezTo>
                  <a:lnTo>
                    <a:pt x="457665" y="42134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AE89359A-1418-4F90-89EC-0FDA3B3B0D76}"/>
                </a:ext>
              </a:extLst>
            </p:cNvPr>
            <p:cNvSpPr/>
            <p:nvPr/>
          </p:nvSpPr>
          <p:spPr>
            <a:xfrm>
              <a:off x="-2099556" y="-2747903"/>
              <a:ext cx="9060830" cy="7598503"/>
            </a:xfrm>
            <a:custGeom>
              <a:avLst/>
              <a:gdLst>
                <a:gd name="connsiteX0" fmla="*/ 17486 w 9060830"/>
                <a:gd name="connsiteY0" fmla="*/ 3246437 h 7598503"/>
                <a:gd name="connsiteX1" fmla="*/ 53729 w 9060830"/>
                <a:gd name="connsiteY1" fmla="*/ 3238321 h 7598503"/>
                <a:gd name="connsiteX2" fmla="*/ 57648 w 9060830"/>
                <a:gd name="connsiteY2" fmla="*/ 3225657 h 7598503"/>
                <a:gd name="connsiteX3" fmla="*/ 1126965 w 9060830"/>
                <a:gd name="connsiteY3" fmla="*/ 3225377 h 7598503"/>
                <a:gd name="connsiteX4" fmla="*/ 1139070 w 9060830"/>
                <a:gd name="connsiteY4" fmla="*/ 3246157 h 7598503"/>
                <a:gd name="connsiteX5" fmla="*/ 1168526 w 9060830"/>
                <a:gd name="connsiteY5" fmla="*/ 3245247 h 7598503"/>
                <a:gd name="connsiteX6" fmla="*/ 1915643 w 9060830"/>
                <a:gd name="connsiteY6" fmla="*/ 4170152 h 7598503"/>
                <a:gd name="connsiteX7" fmla="*/ 1908156 w 9060830"/>
                <a:gd name="connsiteY7" fmla="*/ 4219969 h 7598503"/>
                <a:gd name="connsiteX8" fmla="*/ 1938452 w 9060830"/>
                <a:gd name="connsiteY8" fmla="*/ 4237951 h 7598503"/>
                <a:gd name="connsiteX9" fmla="*/ 1932365 w 9060830"/>
                <a:gd name="connsiteY9" fmla="*/ 4446315 h 7598503"/>
                <a:gd name="connsiteX10" fmla="*/ 1924949 w 9060830"/>
                <a:gd name="connsiteY10" fmla="*/ 4448414 h 7598503"/>
                <a:gd name="connsiteX11" fmla="*/ 1920051 w 9060830"/>
                <a:gd name="connsiteY11" fmla="*/ 4469684 h 7598503"/>
                <a:gd name="connsiteX12" fmla="*/ 1931455 w 9060830"/>
                <a:gd name="connsiteY12" fmla="*/ 4476611 h 7598503"/>
                <a:gd name="connsiteX13" fmla="*/ 1927327 w 9060830"/>
                <a:gd name="connsiteY13" fmla="*/ 4617596 h 7598503"/>
                <a:gd name="connsiteX14" fmla="*/ 1918581 w 9060830"/>
                <a:gd name="connsiteY14" fmla="*/ 4620255 h 7598503"/>
                <a:gd name="connsiteX15" fmla="*/ 1912984 w 9060830"/>
                <a:gd name="connsiteY15" fmla="*/ 4644744 h 7598503"/>
                <a:gd name="connsiteX16" fmla="*/ 1926348 w 9060830"/>
                <a:gd name="connsiteY16" fmla="*/ 4652930 h 7598503"/>
                <a:gd name="connsiteX17" fmla="*/ 1917392 w 9060830"/>
                <a:gd name="connsiteY17" fmla="*/ 4959808 h 7598503"/>
                <a:gd name="connsiteX18" fmla="*/ 1904098 w 9060830"/>
                <a:gd name="connsiteY18" fmla="*/ 4963727 h 7598503"/>
                <a:gd name="connsiteX19" fmla="*/ 1895842 w 9060830"/>
                <a:gd name="connsiteY19" fmla="*/ 4999970 h 7598503"/>
                <a:gd name="connsiteX20" fmla="*/ 1932085 w 9060830"/>
                <a:gd name="connsiteY20" fmla="*/ 5008296 h 7598503"/>
                <a:gd name="connsiteX21" fmla="*/ 1940411 w 9060830"/>
                <a:gd name="connsiteY21" fmla="*/ 4972053 h 7598503"/>
                <a:gd name="connsiteX22" fmla="*/ 1930685 w 9060830"/>
                <a:gd name="connsiteY22" fmla="*/ 4963027 h 7598503"/>
                <a:gd name="connsiteX23" fmla="*/ 2203700 w 9060830"/>
                <a:gd name="connsiteY23" fmla="*/ 4389571 h 7598503"/>
                <a:gd name="connsiteX24" fmla="*/ 3103696 w 9060830"/>
                <a:gd name="connsiteY24" fmla="*/ 5036004 h 7598503"/>
                <a:gd name="connsiteX25" fmla="*/ 3103276 w 9060830"/>
                <a:gd name="connsiteY25" fmla="*/ 5036773 h 7598503"/>
                <a:gd name="connsiteX26" fmla="*/ 3113841 w 9060830"/>
                <a:gd name="connsiteY26" fmla="*/ 5064900 h 7598503"/>
                <a:gd name="connsiteX27" fmla="*/ 3141968 w 9060830"/>
                <a:gd name="connsiteY27" fmla="*/ 5054405 h 7598503"/>
                <a:gd name="connsiteX28" fmla="*/ 3143857 w 9060830"/>
                <a:gd name="connsiteY28" fmla="*/ 5045729 h 7598503"/>
                <a:gd name="connsiteX29" fmla="*/ 3476974 w 9060830"/>
                <a:gd name="connsiteY29" fmla="*/ 5010745 h 7598503"/>
                <a:gd name="connsiteX30" fmla="*/ 3489009 w 9060830"/>
                <a:gd name="connsiteY30" fmla="*/ 5026138 h 7598503"/>
                <a:gd name="connsiteX31" fmla="*/ 3492157 w 9060830"/>
                <a:gd name="connsiteY31" fmla="*/ 5027188 h 7598503"/>
                <a:gd name="connsiteX32" fmla="*/ 3366565 w 9060830"/>
                <a:gd name="connsiteY32" fmla="*/ 5682436 h 7598503"/>
                <a:gd name="connsiteX33" fmla="*/ 3198642 w 9060830"/>
                <a:gd name="connsiteY33" fmla="*/ 5745897 h 7598503"/>
                <a:gd name="connsiteX34" fmla="*/ 2659540 w 9060830"/>
                <a:gd name="connsiteY34" fmla="*/ 5276553 h 7598503"/>
                <a:gd name="connsiteX35" fmla="*/ 2659051 w 9060830"/>
                <a:gd name="connsiteY35" fmla="*/ 5227156 h 7598503"/>
                <a:gd name="connsiteX36" fmla="*/ 2604336 w 9060830"/>
                <a:gd name="connsiteY36" fmla="*/ 5222468 h 7598503"/>
                <a:gd name="connsiteX37" fmla="*/ 2590692 w 9060830"/>
                <a:gd name="connsiteY37" fmla="*/ 5255003 h 7598503"/>
                <a:gd name="connsiteX38" fmla="*/ 2383657 w 9060830"/>
                <a:gd name="connsiteY38" fmla="*/ 5277812 h 7598503"/>
                <a:gd name="connsiteX39" fmla="*/ 2380369 w 9060830"/>
                <a:gd name="connsiteY39" fmla="*/ 5270745 h 7598503"/>
                <a:gd name="connsiteX40" fmla="*/ 2358609 w 9060830"/>
                <a:gd name="connsiteY40" fmla="*/ 5268857 h 7598503"/>
                <a:gd name="connsiteX41" fmla="*/ 2353151 w 9060830"/>
                <a:gd name="connsiteY41" fmla="*/ 5281101 h 7598503"/>
                <a:gd name="connsiteX42" fmla="*/ 2213076 w 9060830"/>
                <a:gd name="connsiteY42" fmla="*/ 5296494 h 7598503"/>
                <a:gd name="connsiteX43" fmla="*/ 2209227 w 9060830"/>
                <a:gd name="connsiteY43" fmla="*/ 5288167 h 7598503"/>
                <a:gd name="connsiteX44" fmla="*/ 2184179 w 9060830"/>
                <a:gd name="connsiteY44" fmla="*/ 5285998 h 7598503"/>
                <a:gd name="connsiteX45" fmla="*/ 2177882 w 9060830"/>
                <a:gd name="connsiteY45" fmla="*/ 5300342 h 7598503"/>
                <a:gd name="connsiteX46" fmla="*/ 1872682 w 9060830"/>
                <a:gd name="connsiteY46" fmla="*/ 5333927 h 7598503"/>
                <a:gd name="connsiteX47" fmla="*/ 1866945 w 9060830"/>
                <a:gd name="connsiteY47" fmla="*/ 5321332 h 7598503"/>
                <a:gd name="connsiteX48" fmla="*/ 1829932 w 9060830"/>
                <a:gd name="connsiteY48" fmla="*/ 5318114 h 7598503"/>
                <a:gd name="connsiteX49" fmla="*/ 1826713 w 9060830"/>
                <a:gd name="connsiteY49" fmla="*/ 5355127 h 7598503"/>
                <a:gd name="connsiteX50" fmla="*/ 1863727 w 9060830"/>
                <a:gd name="connsiteY50" fmla="*/ 5358345 h 7598503"/>
                <a:gd name="connsiteX51" fmla="*/ 1868694 w 9060830"/>
                <a:gd name="connsiteY51" fmla="*/ 5352608 h 7598503"/>
                <a:gd name="connsiteX52" fmla="*/ 2782544 w 9060830"/>
                <a:gd name="connsiteY52" fmla="*/ 5883664 h 7598503"/>
                <a:gd name="connsiteX53" fmla="*/ 2781984 w 9060830"/>
                <a:gd name="connsiteY53" fmla="*/ 5884643 h 7598503"/>
                <a:gd name="connsiteX54" fmla="*/ 2794998 w 9060830"/>
                <a:gd name="connsiteY54" fmla="*/ 5919417 h 7598503"/>
                <a:gd name="connsiteX55" fmla="*/ 2801575 w 9060830"/>
                <a:gd name="connsiteY55" fmla="*/ 5921306 h 7598503"/>
                <a:gd name="connsiteX56" fmla="*/ 2738884 w 9060830"/>
                <a:gd name="connsiteY56" fmla="*/ 6495252 h 7598503"/>
                <a:gd name="connsiteX57" fmla="*/ 2718593 w 9060830"/>
                <a:gd name="connsiteY57" fmla="*/ 6507636 h 7598503"/>
                <a:gd name="connsiteX58" fmla="*/ 2729158 w 9060830"/>
                <a:gd name="connsiteY58" fmla="*/ 6535694 h 7598503"/>
                <a:gd name="connsiteX59" fmla="*/ 2734266 w 9060830"/>
                <a:gd name="connsiteY59" fmla="*/ 6537233 h 7598503"/>
                <a:gd name="connsiteX60" fmla="*/ 2683749 w 9060830"/>
                <a:gd name="connsiteY60" fmla="*/ 6999860 h 7598503"/>
                <a:gd name="connsiteX61" fmla="*/ 2651774 w 9060830"/>
                <a:gd name="connsiteY61" fmla="*/ 7018891 h 7598503"/>
                <a:gd name="connsiteX62" fmla="*/ 2668076 w 9060830"/>
                <a:gd name="connsiteY62" fmla="*/ 7062341 h 7598503"/>
                <a:gd name="connsiteX63" fmla="*/ 2711526 w 9060830"/>
                <a:gd name="connsiteY63" fmla="*/ 7046039 h 7598503"/>
                <a:gd name="connsiteX64" fmla="*/ 2698792 w 9060830"/>
                <a:gd name="connsiteY64" fmla="*/ 7004688 h 7598503"/>
                <a:gd name="connsiteX65" fmla="*/ 3326683 w 9060830"/>
                <a:gd name="connsiteY65" fmla="*/ 5878626 h 7598503"/>
                <a:gd name="connsiteX66" fmla="*/ 3342846 w 9060830"/>
                <a:gd name="connsiteY66" fmla="*/ 5876317 h 7598503"/>
                <a:gd name="connsiteX67" fmla="*/ 3346064 w 9060830"/>
                <a:gd name="connsiteY67" fmla="*/ 5872469 h 7598503"/>
                <a:gd name="connsiteX68" fmla="*/ 3506501 w 9060830"/>
                <a:gd name="connsiteY68" fmla="*/ 5945585 h 7598503"/>
                <a:gd name="connsiteX69" fmla="*/ 3510069 w 9060830"/>
                <a:gd name="connsiteY69" fmla="*/ 5966505 h 7598503"/>
                <a:gd name="connsiteX70" fmla="*/ 3539945 w 9060830"/>
                <a:gd name="connsiteY70" fmla="*/ 5969094 h 7598503"/>
                <a:gd name="connsiteX71" fmla="*/ 3542254 w 9060830"/>
                <a:gd name="connsiteY71" fmla="*/ 5966715 h 7598503"/>
                <a:gd name="connsiteX72" fmla="*/ 4078977 w 9060830"/>
                <a:gd name="connsiteY72" fmla="*/ 6372668 h 7598503"/>
                <a:gd name="connsiteX73" fmla="*/ 4032168 w 9060830"/>
                <a:gd name="connsiteY73" fmla="*/ 6933460 h 7598503"/>
                <a:gd name="connsiteX74" fmla="*/ 4014537 w 9060830"/>
                <a:gd name="connsiteY74" fmla="*/ 6939548 h 7598503"/>
                <a:gd name="connsiteX75" fmla="*/ 4011318 w 9060830"/>
                <a:gd name="connsiteY75" fmla="*/ 6976560 h 7598503"/>
                <a:gd name="connsiteX76" fmla="*/ 4048331 w 9060830"/>
                <a:gd name="connsiteY76" fmla="*/ 6979779 h 7598503"/>
                <a:gd name="connsiteX77" fmla="*/ 4052879 w 9060830"/>
                <a:gd name="connsiteY77" fmla="*/ 6974601 h 7598503"/>
                <a:gd name="connsiteX78" fmla="*/ 4544053 w 9060830"/>
                <a:gd name="connsiteY78" fmla="*/ 7278051 h 7598503"/>
                <a:gd name="connsiteX79" fmla="*/ 4546502 w 9060830"/>
                <a:gd name="connsiteY79" fmla="*/ 7301701 h 7598503"/>
                <a:gd name="connsiteX80" fmla="*/ 4576378 w 9060830"/>
                <a:gd name="connsiteY80" fmla="*/ 7304289 h 7598503"/>
                <a:gd name="connsiteX81" fmla="*/ 4579947 w 9060830"/>
                <a:gd name="connsiteY81" fmla="*/ 7300302 h 7598503"/>
                <a:gd name="connsiteX82" fmla="*/ 4975894 w 9060830"/>
                <a:gd name="connsiteY82" fmla="*/ 7544909 h 7598503"/>
                <a:gd name="connsiteX83" fmla="*/ 4979393 w 9060830"/>
                <a:gd name="connsiteY83" fmla="*/ 7581922 h 7598503"/>
                <a:gd name="connsiteX84" fmla="*/ 5025572 w 9060830"/>
                <a:gd name="connsiteY84" fmla="*/ 7585910 h 7598503"/>
                <a:gd name="connsiteX85" fmla="*/ 5029560 w 9060830"/>
                <a:gd name="connsiteY85" fmla="*/ 7539731 h 7598503"/>
                <a:gd name="connsiteX86" fmla="*/ 4987159 w 9060830"/>
                <a:gd name="connsiteY86" fmla="*/ 7533155 h 7598503"/>
                <a:gd name="connsiteX87" fmla="*/ 4315119 w 9060830"/>
                <a:gd name="connsiteY87" fmla="*/ 6558153 h 7598503"/>
                <a:gd name="connsiteX88" fmla="*/ 4316028 w 9060830"/>
                <a:gd name="connsiteY88" fmla="*/ 6557524 h 7598503"/>
                <a:gd name="connsiteX89" fmla="*/ 4323655 w 9060830"/>
                <a:gd name="connsiteY89" fmla="*/ 6528347 h 7598503"/>
                <a:gd name="connsiteX90" fmla="*/ 4914323 w 9060830"/>
                <a:gd name="connsiteY90" fmla="*/ 6272754 h 7598503"/>
                <a:gd name="connsiteX91" fmla="*/ 4916912 w 9060830"/>
                <a:gd name="connsiteY91" fmla="*/ 6276673 h 7598503"/>
                <a:gd name="connsiteX92" fmla="*/ 4946788 w 9060830"/>
                <a:gd name="connsiteY92" fmla="*/ 6279261 h 7598503"/>
                <a:gd name="connsiteX93" fmla="*/ 4950566 w 9060830"/>
                <a:gd name="connsiteY93" fmla="*/ 6274923 h 7598503"/>
                <a:gd name="connsiteX94" fmla="*/ 5501422 w 9060830"/>
                <a:gd name="connsiteY94" fmla="*/ 6599014 h 7598503"/>
                <a:gd name="connsiteX95" fmla="*/ 5497715 w 9060830"/>
                <a:gd name="connsiteY95" fmla="*/ 6611538 h 7598503"/>
                <a:gd name="connsiteX96" fmla="*/ 5527591 w 9060830"/>
                <a:gd name="connsiteY96" fmla="*/ 6647012 h 7598503"/>
                <a:gd name="connsiteX97" fmla="*/ 5563064 w 9060830"/>
                <a:gd name="connsiteY97" fmla="*/ 6617136 h 7598503"/>
                <a:gd name="connsiteX98" fmla="*/ 5537736 w 9060830"/>
                <a:gd name="connsiteY98" fmla="*/ 6582502 h 7598503"/>
                <a:gd name="connsiteX99" fmla="*/ 5751977 w 9060830"/>
                <a:gd name="connsiteY99" fmla="*/ 5417888 h 7598503"/>
                <a:gd name="connsiteX100" fmla="*/ 5753027 w 9060830"/>
                <a:gd name="connsiteY100" fmla="*/ 5418098 h 7598503"/>
                <a:gd name="connsiteX101" fmla="*/ 5779055 w 9060830"/>
                <a:gd name="connsiteY101" fmla="*/ 5402915 h 7598503"/>
                <a:gd name="connsiteX102" fmla="*/ 6377420 w 9060830"/>
                <a:gd name="connsiteY102" fmla="*/ 5639896 h 7598503"/>
                <a:gd name="connsiteX103" fmla="*/ 6376440 w 9060830"/>
                <a:gd name="connsiteY103" fmla="*/ 5644513 h 7598503"/>
                <a:gd name="connsiteX104" fmla="*/ 6395751 w 9060830"/>
                <a:gd name="connsiteY104" fmla="*/ 5667463 h 7598503"/>
                <a:gd name="connsiteX105" fmla="*/ 6418701 w 9060830"/>
                <a:gd name="connsiteY105" fmla="*/ 5648152 h 7598503"/>
                <a:gd name="connsiteX106" fmla="*/ 6399390 w 9060830"/>
                <a:gd name="connsiteY106" fmla="*/ 5625203 h 7598503"/>
                <a:gd name="connsiteX107" fmla="*/ 6384697 w 9060830"/>
                <a:gd name="connsiteY107" fmla="*/ 5629611 h 7598503"/>
                <a:gd name="connsiteX108" fmla="*/ 5858748 w 9060830"/>
                <a:gd name="connsiteY108" fmla="*/ 5035164 h 7598503"/>
                <a:gd name="connsiteX109" fmla="*/ 5866515 w 9060830"/>
                <a:gd name="connsiteY109" fmla="*/ 5018791 h 7598503"/>
                <a:gd name="connsiteX110" fmla="*/ 5842585 w 9060830"/>
                <a:gd name="connsiteY110" fmla="*/ 4990314 h 7598503"/>
                <a:gd name="connsiteX111" fmla="*/ 5832510 w 9060830"/>
                <a:gd name="connsiteY111" fmla="*/ 4991434 h 7598503"/>
                <a:gd name="connsiteX112" fmla="*/ 5630583 w 9060830"/>
                <a:gd name="connsiteY112" fmla="*/ 4451493 h 7598503"/>
                <a:gd name="connsiteX113" fmla="*/ 5643177 w 9060830"/>
                <a:gd name="connsiteY113" fmla="*/ 4434001 h 7598503"/>
                <a:gd name="connsiteX114" fmla="*/ 5623866 w 9060830"/>
                <a:gd name="connsiteY114" fmla="*/ 4411051 h 7598503"/>
                <a:gd name="connsiteX115" fmla="*/ 5615820 w 9060830"/>
                <a:gd name="connsiteY115" fmla="*/ 4411961 h 7598503"/>
                <a:gd name="connsiteX116" fmla="*/ 5554038 w 9060830"/>
                <a:gd name="connsiteY116" fmla="*/ 4246767 h 7598503"/>
                <a:gd name="connsiteX117" fmla="*/ 5563064 w 9060830"/>
                <a:gd name="connsiteY117" fmla="*/ 4234312 h 7598503"/>
                <a:gd name="connsiteX118" fmla="*/ 5560965 w 9060830"/>
                <a:gd name="connsiteY118" fmla="*/ 4225706 h 7598503"/>
                <a:gd name="connsiteX119" fmla="*/ 5700621 w 9060830"/>
                <a:gd name="connsiteY119" fmla="*/ 4130970 h 7598503"/>
                <a:gd name="connsiteX120" fmla="*/ 5812779 w 9060830"/>
                <a:gd name="connsiteY120" fmla="*/ 4181627 h 7598503"/>
                <a:gd name="connsiteX121" fmla="*/ 5812570 w 9060830"/>
                <a:gd name="connsiteY121" fmla="*/ 4200308 h 7598503"/>
                <a:gd name="connsiteX122" fmla="*/ 5846434 w 9060830"/>
                <a:gd name="connsiteY122" fmla="*/ 4215701 h 7598503"/>
                <a:gd name="connsiteX123" fmla="*/ 5861826 w 9060830"/>
                <a:gd name="connsiteY123" fmla="*/ 4181836 h 7598503"/>
                <a:gd name="connsiteX124" fmla="*/ 5856440 w 9060830"/>
                <a:gd name="connsiteY124" fmla="*/ 4173230 h 7598503"/>
                <a:gd name="connsiteX125" fmla="*/ 6146596 w 9060830"/>
                <a:gd name="connsiteY125" fmla="*/ 3873068 h 7598503"/>
                <a:gd name="connsiteX126" fmla="*/ 6448716 w 9060830"/>
                <a:gd name="connsiteY126" fmla="*/ 3899656 h 7598503"/>
                <a:gd name="connsiteX127" fmla="*/ 6449626 w 9060830"/>
                <a:gd name="connsiteY127" fmla="*/ 3904974 h 7598503"/>
                <a:gd name="connsiteX128" fmla="*/ 6469497 w 9060830"/>
                <a:gd name="connsiteY128" fmla="*/ 3914000 h 7598503"/>
                <a:gd name="connsiteX129" fmla="*/ 6478523 w 9060830"/>
                <a:gd name="connsiteY129" fmla="*/ 3894129 h 7598503"/>
                <a:gd name="connsiteX130" fmla="*/ 6458652 w 9060830"/>
                <a:gd name="connsiteY130" fmla="*/ 3885103 h 7598503"/>
                <a:gd name="connsiteX131" fmla="*/ 6453054 w 9060830"/>
                <a:gd name="connsiteY131" fmla="*/ 3888811 h 7598503"/>
                <a:gd name="connsiteX132" fmla="*/ 6288001 w 9060830"/>
                <a:gd name="connsiteY132" fmla="*/ 3755173 h 7598503"/>
                <a:gd name="connsiteX133" fmla="*/ 6290659 w 9060830"/>
                <a:gd name="connsiteY133" fmla="*/ 3735302 h 7598503"/>
                <a:gd name="connsiteX134" fmla="*/ 6286391 w 9060830"/>
                <a:gd name="connsiteY134" fmla="*/ 3728445 h 7598503"/>
                <a:gd name="connsiteX135" fmla="*/ 6408835 w 9060830"/>
                <a:gd name="connsiteY135" fmla="*/ 3601804 h 7598503"/>
                <a:gd name="connsiteX136" fmla="*/ 6424088 w 9060830"/>
                <a:gd name="connsiteY136" fmla="*/ 3604462 h 7598503"/>
                <a:gd name="connsiteX137" fmla="*/ 6433114 w 9060830"/>
                <a:gd name="connsiteY137" fmla="*/ 3584591 h 7598503"/>
                <a:gd name="connsiteX138" fmla="*/ 6430106 w 9060830"/>
                <a:gd name="connsiteY138" fmla="*/ 3579693 h 7598503"/>
                <a:gd name="connsiteX139" fmla="*/ 6527640 w 9060830"/>
                <a:gd name="connsiteY139" fmla="*/ 3478800 h 7598503"/>
                <a:gd name="connsiteX140" fmla="*/ 6822835 w 9060830"/>
                <a:gd name="connsiteY140" fmla="*/ 3463967 h 7598503"/>
                <a:gd name="connsiteX141" fmla="*/ 6823324 w 9060830"/>
                <a:gd name="connsiteY141" fmla="*/ 3468025 h 7598503"/>
                <a:gd name="connsiteX142" fmla="*/ 6862506 w 9060830"/>
                <a:gd name="connsiteY142" fmla="*/ 3492864 h 7598503"/>
                <a:gd name="connsiteX143" fmla="*/ 6887345 w 9060830"/>
                <a:gd name="connsiteY143" fmla="*/ 3453682 h 7598503"/>
                <a:gd name="connsiteX144" fmla="*/ 6848163 w 9060830"/>
                <a:gd name="connsiteY144" fmla="*/ 3428843 h 7598503"/>
                <a:gd name="connsiteX145" fmla="*/ 6839837 w 9060830"/>
                <a:gd name="connsiteY145" fmla="*/ 3432062 h 7598503"/>
                <a:gd name="connsiteX146" fmla="*/ 6750768 w 9060830"/>
                <a:gd name="connsiteY146" fmla="*/ 3282680 h 7598503"/>
                <a:gd name="connsiteX147" fmla="*/ 6761822 w 9060830"/>
                <a:gd name="connsiteY147" fmla="*/ 3255673 h 7598503"/>
                <a:gd name="connsiteX148" fmla="*/ 7194224 w 9060830"/>
                <a:gd name="connsiteY148" fmla="*/ 3142675 h 7598503"/>
                <a:gd name="connsiteX149" fmla="*/ 7194853 w 9060830"/>
                <a:gd name="connsiteY149" fmla="*/ 3145124 h 7598503"/>
                <a:gd name="connsiteX150" fmla="*/ 7244810 w 9060830"/>
                <a:gd name="connsiteY150" fmla="*/ 3167863 h 7598503"/>
                <a:gd name="connsiteX151" fmla="*/ 7267550 w 9060830"/>
                <a:gd name="connsiteY151" fmla="*/ 3117906 h 7598503"/>
                <a:gd name="connsiteX152" fmla="*/ 7241452 w 9060830"/>
                <a:gd name="connsiteY152" fmla="*/ 3094187 h 7598503"/>
                <a:gd name="connsiteX153" fmla="*/ 7289170 w 9060830"/>
                <a:gd name="connsiteY153" fmla="*/ 2891420 h 7598503"/>
                <a:gd name="connsiteX154" fmla="*/ 7296937 w 9060830"/>
                <a:gd name="connsiteY154" fmla="*/ 2890721 h 7598503"/>
                <a:gd name="connsiteX155" fmla="*/ 7305962 w 9060830"/>
                <a:gd name="connsiteY155" fmla="*/ 2870850 h 7598503"/>
                <a:gd name="connsiteX156" fmla="*/ 7296236 w 9060830"/>
                <a:gd name="connsiteY156" fmla="*/ 2861614 h 7598503"/>
                <a:gd name="connsiteX157" fmla="*/ 7328491 w 9060830"/>
                <a:gd name="connsiteY157" fmla="*/ 2724477 h 7598503"/>
                <a:gd name="connsiteX158" fmla="*/ 7337588 w 9060830"/>
                <a:gd name="connsiteY158" fmla="*/ 2723638 h 7598503"/>
                <a:gd name="connsiteX159" fmla="*/ 7348013 w 9060830"/>
                <a:gd name="connsiteY159" fmla="*/ 2700758 h 7598503"/>
                <a:gd name="connsiteX160" fmla="*/ 7336608 w 9060830"/>
                <a:gd name="connsiteY160" fmla="*/ 2690053 h 7598503"/>
                <a:gd name="connsiteX161" fmla="*/ 7406926 w 9060830"/>
                <a:gd name="connsiteY161" fmla="*/ 2391220 h 7598503"/>
                <a:gd name="connsiteX162" fmla="*/ 7420709 w 9060830"/>
                <a:gd name="connsiteY162" fmla="*/ 2390031 h 7598503"/>
                <a:gd name="connsiteX163" fmla="*/ 7436102 w 9060830"/>
                <a:gd name="connsiteY163" fmla="*/ 2356167 h 7598503"/>
                <a:gd name="connsiteX164" fmla="*/ 7429945 w 9060830"/>
                <a:gd name="connsiteY164" fmla="*/ 2346791 h 7598503"/>
                <a:gd name="connsiteX165" fmla="*/ 7607523 w 9060830"/>
                <a:gd name="connsiteY165" fmla="*/ 2146893 h 7598503"/>
                <a:gd name="connsiteX166" fmla="*/ 7873611 w 9060830"/>
                <a:gd name="connsiteY166" fmla="*/ 2568309 h 7598503"/>
                <a:gd name="connsiteX167" fmla="*/ 7863186 w 9060830"/>
                <a:gd name="connsiteY167" fmla="*/ 2583772 h 7598503"/>
                <a:gd name="connsiteX168" fmla="*/ 7882917 w 9060830"/>
                <a:gd name="connsiteY168" fmla="*/ 2615257 h 7598503"/>
                <a:gd name="connsiteX169" fmla="*/ 7914403 w 9060830"/>
                <a:gd name="connsiteY169" fmla="*/ 2595527 h 7598503"/>
                <a:gd name="connsiteX170" fmla="*/ 7914962 w 9060830"/>
                <a:gd name="connsiteY170" fmla="*/ 2588670 h 7598503"/>
                <a:gd name="connsiteX171" fmla="*/ 8489818 w 9060830"/>
                <a:gd name="connsiteY171" fmla="*/ 2535004 h 7598503"/>
                <a:gd name="connsiteX172" fmla="*/ 8505980 w 9060830"/>
                <a:gd name="connsiteY172" fmla="*/ 2552356 h 7598503"/>
                <a:gd name="connsiteX173" fmla="*/ 8531378 w 9060830"/>
                <a:gd name="connsiteY173" fmla="*/ 2536404 h 7598503"/>
                <a:gd name="connsiteX174" fmla="*/ 8531868 w 9060830"/>
                <a:gd name="connsiteY174" fmla="*/ 2531086 h 7598503"/>
                <a:gd name="connsiteX175" fmla="*/ 8995265 w 9060830"/>
                <a:gd name="connsiteY175" fmla="*/ 2487846 h 7598503"/>
                <a:gd name="connsiteX176" fmla="*/ 9020313 w 9060830"/>
                <a:gd name="connsiteY176" fmla="*/ 2515343 h 7598503"/>
                <a:gd name="connsiteX177" fmla="*/ 9059565 w 9060830"/>
                <a:gd name="connsiteY177" fmla="*/ 2490715 h 7598503"/>
                <a:gd name="connsiteX178" fmla="*/ 9034936 w 9060830"/>
                <a:gd name="connsiteY178" fmla="*/ 2451393 h 7598503"/>
                <a:gd name="connsiteX179" fmla="*/ 8997154 w 9060830"/>
                <a:gd name="connsiteY179" fmla="*/ 2471683 h 7598503"/>
                <a:gd name="connsiteX180" fmla="*/ 7873401 w 9060830"/>
                <a:gd name="connsiteY180" fmla="*/ 2098195 h 7598503"/>
                <a:gd name="connsiteX181" fmla="*/ 7873751 w 9060830"/>
                <a:gd name="connsiteY181" fmla="*/ 2097216 h 7598503"/>
                <a:gd name="connsiteX182" fmla="*/ 7862276 w 9060830"/>
                <a:gd name="connsiteY182" fmla="*/ 2069298 h 7598503"/>
                <a:gd name="connsiteX183" fmla="*/ 8179860 w 9060830"/>
                <a:gd name="connsiteY183" fmla="*/ 1509556 h 7598503"/>
                <a:gd name="connsiteX184" fmla="*/ 8184268 w 9060830"/>
                <a:gd name="connsiteY184" fmla="*/ 1511165 h 7598503"/>
                <a:gd name="connsiteX185" fmla="*/ 8209666 w 9060830"/>
                <a:gd name="connsiteY185" fmla="*/ 1495213 h 7598503"/>
                <a:gd name="connsiteX186" fmla="*/ 8193714 w 9060830"/>
                <a:gd name="connsiteY186" fmla="*/ 1469744 h 7598503"/>
                <a:gd name="connsiteX187" fmla="*/ 8168315 w 9060830"/>
                <a:gd name="connsiteY187" fmla="*/ 1485697 h 7598503"/>
                <a:gd name="connsiteX188" fmla="*/ 8173843 w 9060830"/>
                <a:gd name="connsiteY188" fmla="*/ 1505288 h 7598503"/>
                <a:gd name="connsiteX189" fmla="*/ 7655102 w 9060830"/>
                <a:gd name="connsiteY189" fmla="*/ 2089869 h 7598503"/>
                <a:gd name="connsiteX190" fmla="*/ 7575338 w 9060830"/>
                <a:gd name="connsiteY190" fmla="*/ 2089729 h 7598503"/>
                <a:gd name="connsiteX191" fmla="*/ 7503831 w 9060830"/>
                <a:gd name="connsiteY191" fmla="*/ 1976451 h 7598503"/>
                <a:gd name="connsiteX192" fmla="*/ 7514256 w 9060830"/>
                <a:gd name="connsiteY192" fmla="*/ 1960988 h 7598503"/>
                <a:gd name="connsiteX193" fmla="*/ 7494456 w 9060830"/>
                <a:gd name="connsiteY193" fmla="*/ 1929503 h 7598503"/>
                <a:gd name="connsiteX194" fmla="*/ 7462970 w 9060830"/>
                <a:gd name="connsiteY194" fmla="*/ 1949234 h 7598503"/>
                <a:gd name="connsiteX195" fmla="*/ 7462690 w 9060830"/>
                <a:gd name="connsiteY195" fmla="*/ 1959379 h 7598503"/>
                <a:gd name="connsiteX196" fmla="*/ 6899939 w 9060830"/>
                <a:gd name="connsiteY196" fmla="*/ 2084552 h 7598503"/>
                <a:gd name="connsiteX197" fmla="*/ 6884336 w 9060830"/>
                <a:gd name="connsiteY197" fmla="*/ 2069648 h 7598503"/>
                <a:gd name="connsiteX198" fmla="*/ 6858938 w 9060830"/>
                <a:gd name="connsiteY198" fmla="*/ 2085601 h 7598503"/>
                <a:gd name="connsiteX199" fmla="*/ 6858658 w 9060830"/>
                <a:gd name="connsiteY199" fmla="*/ 2093647 h 7598503"/>
                <a:gd name="connsiteX200" fmla="*/ 6686537 w 9060830"/>
                <a:gd name="connsiteY200" fmla="*/ 2131920 h 7598503"/>
                <a:gd name="connsiteX201" fmla="*/ 6675412 w 9060830"/>
                <a:gd name="connsiteY201" fmla="*/ 2121215 h 7598503"/>
                <a:gd name="connsiteX202" fmla="*/ 6656941 w 9060830"/>
                <a:gd name="connsiteY202" fmla="*/ 2132829 h 7598503"/>
                <a:gd name="connsiteX203" fmla="*/ 6656801 w 9060830"/>
                <a:gd name="connsiteY203" fmla="*/ 2138497 h 7598503"/>
                <a:gd name="connsiteX204" fmla="*/ 6458302 w 9060830"/>
                <a:gd name="connsiteY204" fmla="*/ 2182646 h 7598503"/>
                <a:gd name="connsiteX205" fmla="*/ 6657850 w 9060830"/>
                <a:gd name="connsiteY205" fmla="*/ 1866532 h 7598503"/>
                <a:gd name="connsiteX206" fmla="*/ 6676322 w 9060830"/>
                <a:gd name="connsiteY206" fmla="*/ 1869331 h 7598503"/>
                <a:gd name="connsiteX207" fmla="*/ 6696263 w 9060830"/>
                <a:gd name="connsiteY207" fmla="*/ 1837985 h 7598503"/>
                <a:gd name="connsiteX208" fmla="*/ 6664847 w 9060830"/>
                <a:gd name="connsiteY208" fmla="*/ 1818044 h 7598503"/>
                <a:gd name="connsiteX209" fmla="*/ 6655542 w 9060830"/>
                <a:gd name="connsiteY209" fmla="*/ 1822172 h 7598503"/>
                <a:gd name="connsiteX210" fmla="*/ 6300525 w 9060830"/>
                <a:gd name="connsiteY210" fmla="*/ 1368011 h 7598503"/>
                <a:gd name="connsiteX211" fmla="*/ 6307242 w 9060830"/>
                <a:gd name="connsiteY211" fmla="*/ 1347581 h 7598503"/>
                <a:gd name="connsiteX212" fmla="*/ 6288910 w 9060830"/>
                <a:gd name="connsiteY212" fmla="*/ 1331208 h 7598503"/>
                <a:gd name="connsiteX213" fmla="*/ 6318646 w 9060830"/>
                <a:gd name="connsiteY213" fmla="*/ 642375 h 7598503"/>
                <a:gd name="connsiteX214" fmla="*/ 6321795 w 9060830"/>
                <a:gd name="connsiteY214" fmla="*/ 642025 h 7598503"/>
                <a:gd name="connsiteX215" fmla="*/ 6335299 w 9060830"/>
                <a:gd name="connsiteY215" fmla="*/ 620825 h 7598503"/>
                <a:gd name="connsiteX216" fmla="*/ 6314028 w 9060830"/>
                <a:gd name="connsiteY216" fmla="*/ 607321 h 7598503"/>
                <a:gd name="connsiteX217" fmla="*/ 6303603 w 9060830"/>
                <a:gd name="connsiteY217" fmla="*/ 614248 h 7598503"/>
                <a:gd name="connsiteX218" fmla="*/ 5847903 w 9060830"/>
                <a:gd name="connsiteY218" fmla="*/ 335216 h 7598503"/>
                <a:gd name="connsiteX219" fmla="*/ 5852102 w 9060830"/>
                <a:gd name="connsiteY219" fmla="*/ 307789 h 7598503"/>
                <a:gd name="connsiteX220" fmla="*/ 5805782 w 9060830"/>
                <a:gd name="connsiteY220" fmla="*/ 278403 h 7598503"/>
                <a:gd name="connsiteX221" fmla="*/ 5778705 w 9060830"/>
                <a:gd name="connsiteY221" fmla="*/ 300932 h 7598503"/>
                <a:gd name="connsiteX222" fmla="*/ 5584544 w 9060830"/>
                <a:gd name="connsiteY222" fmla="*/ 225577 h 7598503"/>
                <a:gd name="connsiteX223" fmla="*/ 5584894 w 9060830"/>
                <a:gd name="connsiteY223" fmla="*/ 217810 h 7598503"/>
                <a:gd name="connsiteX224" fmla="*/ 5566493 w 9060830"/>
                <a:gd name="connsiteY224" fmla="*/ 206126 h 7598503"/>
                <a:gd name="connsiteX225" fmla="*/ 5555997 w 9060830"/>
                <a:gd name="connsiteY225" fmla="*/ 214452 h 7598503"/>
                <a:gd name="connsiteX226" fmla="*/ 5424668 w 9060830"/>
                <a:gd name="connsiteY226" fmla="*/ 163515 h 7598503"/>
                <a:gd name="connsiteX227" fmla="*/ 5425088 w 9060830"/>
                <a:gd name="connsiteY227" fmla="*/ 154350 h 7598503"/>
                <a:gd name="connsiteX228" fmla="*/ 5403888 w 9060830"/>
                <a:gd name="connsiteY228" fmla="*/ 140846 h 7598503"/>
                <a:gd name="connsiteX229" fmla="*/ 5391713 w 9060830"/>
                <a:gd name="connsiteY229" fmla="*/ 150711 h 7598503"/>
                <a:gd name="connsiteX230" fmla="*/ 5105475 w 9060830"/>
                <a:gd name="connsiteY230" fmla="*/ 39672 h 7598503"/>
                <a:gd name="connsiteX231" fmla="*/ 5106244 w 9060830"/>
                <a:gd name="connsiteY231" fmla="*/ 25819 h 7598503"/>
                <a:gd name="connsiteX232" fmla="*/ 5074899 w 9060830"/>
                <a:gd name="connsiteY232" fmla="*/ 5878 h 7598503"/>
                <a:gd name="connsiteX233" fmla="*/ 5054958 w 9060830"/>
                <a:gd name="connsiteY233" fmla="*/ 37224 h 7598503"/>
                <a:gd name="connsiteX234" fmla="*/ 5086304 w 9060830"/>
                <a:gd name="connsiteY234" fmla="*/ 57164 h 7598503"/>
                <a:gd name="connsiteX235" fmla="*/ 5098059 w 9060830"/>
                <a:gd name="connsiteY235" fmla="*/ 51007 h 7598503"/>
                <a:gd name="connsiteX236" fmla="*/ 5854410 w 9060830"/>
                <a:gd name="connsiteY236" fmla="*/ 806939 h 7598503"/>
                <a:gd name="connsiteX237" fmla="*/ 5848323 w 9060830"/>
                <a:gd name="connsiteY237" fmla="*/ 830169 h 7598503"/>
                <a:gd name="connsiteX238" fmla="*/ 5879739 w 9060830"/>
                <a:gd name="connsiteY238" fmla="*/ 850110 h 7598503"/>
                <a:gd name="connsiteX239" fmla="*/ 5889044 w 9060830"/>
                <a:gd name="connsiteY239" fmla="*/ 845981 h 7598503"/>
                <a:gd name="connsiteX240" fmla="*/ 6145057 w 9060830"/>
                <a:gd name="connsiteY240" fmla="*/ 1173571 h 7598503"/>
                <a:gd name="connsiteX241" fmla="*/ 6140858 w 9060830"/>
                <a:gd name="connsiteY241" fmla="*/ 1187844 h 7598503"/>
                <a:gd name="connsiteX242" fmla="*/ 6159260 w 9060830"/>
                <a:gd name="connsiteY242" fmla="*/ 1199529 h 7598503"/>
                <a:gd name="connsiteX243" fmla="*/ 6163878 w 9060830"/>
                <a:gd name="connsiteY243" fmla="*/ 1197640 h 7598503"/>
                <a:gd name="connsiteX244" fmla="*/ 6272468 w 9060830"/>
                <a:gd name="connsiteY244" fmla="*/ 1336596 h 7598503"/>
                <a:gd name="connsiteX245" fmla="*/ 6265961 w 9060830"/>
                <a:gd name="connsiteY245" fmla="*/ 1356816 h 7598503"/>
                <a:gd name="connsiteX246" fmla="*/ 6283803 w 9060830"/>
                <a:gd name="connsiteY246" fmla="*/ 1373119 h 7598503"/>
                <a:gd name="connsiteX247" fmla="*/ 6244271 w 9060830"/>
                <a:gd name="connsiteY247" fmla="*/ 1946575 h 7598503"/>
                <a:gd name="connsiteX248" fmla="*/ 5778495 w 9060830"/>
                <a:gd name="connsiteY248" fmla="*/ 2060552 h 7598503"/>
                <a:gd name="connsiteX249" fmla="*/ 5750018 w 9060830"/>
                <a:gd name="connsiteY249" fmla="*/ 2033265 h 7598503"/>
                <a:gd name="connsiteX250" fmla="*/ 5703489 w 9060830"/>
                <a:gd name="connsiteY250" fmla="*/ 2062442 h 7598503"/>
                <a:gd name="connsiteX251" fmla="*/ 5712166 w 9060830"/>
                <a:gd name="connsiteY251" fmla="*/ 2096586 h 7598503"/>
                <a:gd name="connsiteX252" fmla="*/ 5560546 w 9060830"/>
                <a:gd name="connsiteY252" fmla="*/ 2239600 h 7598503"/>
                <a:gd name="connsiteX253" fmla="*/ 5553829 w 9060830"/>
                <a:gd name="connsiteY253" fmla="*/ 2235822 h 7598503"/>
                <a:gd name="connsiteX254" fmla="*/ 5535357 w 9060830"/>
                <a:gd name="connsiteY254" fmla="*/ 2247437 h 7598503"/>
                <a:gd name="connsiteX255" fmla="*/ 5538506 w 9060830"/>
                <a:gd name="connsiteY255" fmla="*/ 2260381 h 7598503"/>
                <a:gd name="connsiteX256" fmla="*/ 5435723 w 9060830"/>
                <a:gd name="connsiteY256" fmla="*/ 2357286 h 7598503"/>
                <a:gd name="connsiteX257" fmla="*/ 5427817 w 9060830"/>
                <a:gd name="connsiteY257" fmla="*/ 2352808 h 7598503"/>
                <a:gd name="connsiteX258" fmla="*/ 5406546 w 9060830"/>
                <a:gd name="connsiteY258" fmla="*/ 2366172 h 7598503"/>
                <a:gd name="connsiteX259" fmla="*/ 5410325 w 9060830"/>
                <a:gd name="connsiteY259" fmla="*/ 2381215 h 7598503"/>
                <a:gd name="connsiteX260" fmla="*/ 5186777 w 9060830"/>
                <a:gd name="connsiteY260" fmla="*/ 2592028 h 7598503"/>
                <a:gd name="connsiteX261" fmla="*/ 5174603 w 9060830"/>
                <a:gd name="connsiteY261" fmla="*/ 2585381 h 7598503"/>
                <a:gd name="connsiteX262" fmla="*/ 5143117 w 9060830"/>
                <a:gd name="connsiteY262" fmla="*/ 2605112 h 7598503"/>
                <a:gd name="connsiteX263" fmla="*/ 5162849 w 9060830"/>
                <a:gd name="connsiteY263" fmla="*/ 2636598 h 7598503"/>
                <a:gd name="connsiteX264" fmla="*/ 5178241 w 9060830"/>
                <a:gd name="connsiteY264" fmla="*/ 2635478 h 7598503"/>
                <a:gd name="connsiteX265" fmla="*/ 5466089 w 9060830"/>
                <a:gd name="connsiteY265" fmla="*/ 3267497 h 7598503"/>
                <a:gd name="connsiteX266" fmla="*/ 5454125 w 9060830"/>
                <a:gd name="connsiteY266" fmla="*/ 3276803 h 7598503"/>
                <a:gd name="connsiteX267" fmla="*/ 5291450 w 9060830"/>
                <a:gd name="connsiteY267" fmla="*/ 3146453 h 7598503"/>
                <a:gd name="connsiteX268" fmla="*/ 5294248 w 9060830"/>
                <a:gd name="connsiteY268" fmla="*/ 3139246 h 7598503"/>
                <a:gd name="connsiteX269" fmla="*/ 5280184 w 9060830"/>
                <a:gd name="connsiteY269" fmla="*/ 3122524 h 7598503"/>
                <a:gd name="connsiteX270" fmla="*/ 5267800 w 9060830"/>
                <a:gd name="connsiteY270" fmla="*/ 3127422 h 7598503"/>
                <a:gd name="connsiteX271" fmla="*/ 5157740 w 9060830"/>
                <a:gd name="connsiteY271" fmla="*/ 3039192 h 7598503"/>
                <a:gd name="connsiteX272" fmla="*/ 5160889 w 9060830"/>
                <a:gd name="connsiteY272" fmla="*/ 3030656 h 7598503"/>
                <a:gd name="connsiteX273" fmla="*/ 5144727 w 9060830"/>
                <a:gd name="connsiteY273" fmla="*/ 3011415 h 7598503"/>
                <a:gd name="connsiteX274" fmla="*/ 5130174 w 9060830"/>
                <a:gd name="connsiteY274" fmla="*/ 3017152 h 7598503"/>
                <a:gd name="connsiteX275" fmla="*/ 4890604 w 9060830"/>
                <a:gd name="connsiteY275" fmla="*/ 2825161 h 7598503"/>
                <a:gd name="connsiteX276" fmla="*/ 4895501 w 9060830"/>
                <a:gd name="connsiteY276" fmla="*/ 2812217 h 7598503"/>
                <a:gd name="connsiteX277" fmla="*/ 4871573 w 9060830"/>
                <a:gd name="connsiteY277" fmla="*/ 2783810 h 7598503"/>
                <a:gd name="connsiteX278" fmla="*/ 4843165 w 9060830"/>
                <a:gd name="connsiteY278" fmla="*/ 2807739 h 7598503"/>
                <a:gd name="connsiteX279" fmla="*/ 4864296 w 9060830"/>
                <a:gd name="connsiteY279" fmla="*/ 2835656 h 7598503"/>
                <a:gd name="connsiteX280" fmla="*/ 4667476 w 9060830"/>
                <a:gd name="connsiteY280" fmla="*/ 4252154 h 7598503"/>
                <a:gd name="connsiteX281" fmla="*/ 4658871 w 9060830"/>
                <a:gd name="connsiteY281" fmla="*/ 4253414 h 7598503"/>
                <a:gd name="connsiteX282" fmla="*/ 4645226 w 9060830"/>
                <a:gd name="connsiteY282" fmla="*/ 4274054 h 7598503"/>
                <a:gd name="connsiteX283" fmla="*/ 3743901 w 9060830"/>
                <a:gd name="connsiteY283" fmla="*/ 4388452 h 7598503"/>
                <a:gd name="connsiteX284" fmla="*/ 3729278 w 9060830"/>
                <a:gd name="connsiteY284" fmla="*/ 4366272 h 7598503"/>
                <a:gd name="connsiteX285" fmla="*/ 3684009 w 9060830"/>
                <a:gd name="connsiteY285" fmla="*/ 4376417 h 7598503"/>
                <a:gd name="connsiteX286" fmla="*/ 3680440 w 9060830"/>
                <a:gd name="connsiteY286" fmla="*/ 4384603 h 7598503"/>
                <a:gd name="connsiteX287" fmla="*/ 3511818 w 9060830"/>
                <a:gd name="connsiteY287" fmla="*/ 4341923 h 7598503"/>
                <a:gd name="connsiteX288" fmla="*/ 3500553 w 9060830"/>
                <a:gd name="connsiteY288" fmla="*/ 4314985 h 7598503"/>
                <a:gd name="connsiteX289" fmla="*/ 3726409 w 9060830"/>
                <a:gd name="connsiteY289" fmla="*/ 3929323 h 7598503"/>
                <a:gd name="connsiteX290" fmla="*/ 3728648 w 9060830"/>
                <a:gd name="connsiteY290" fmla="*/ 3930582 h 7598503"/>
                <a:gd name="connsiteX291" fmla="*/ 3780075 w 9060830"/>
                <a:gd name="connsiteY291" fmla="*/ 3911341 h 7598503"/>
                <a:gd name="connsiteX292" fmla="*/ 3760833 w 9060830"/>
                <a:gd name="connsiteY292" fmla="*/ 3859914 h 7598503"/>
                <a:gd name="connsiteX293" fmla="*/ 3725640 w 9060830"/>
                <a:gd name="connsiteY293" fmla="*/ 3861594 h 7598503"/>
                <a:gd name="connsiteX294" fmla="*/ 3615930 w 9060830"/>
                <a:gd name="connsiteY294" fmla="*/ 3684365 h 7598503"/>
                <a:gd name="connsiteX295" fmla="*/ 3620968 w 9060830"/>
                <a:gd name="connsiteY295" fmla="*/ 3678488 h 7598503"/>
                <a:gd name="connsiteX296" fmla="*/ 3613272 w 9060830"/>
                <a:gd name="connsiteY296" fmla="*/ 3658057 h 7598503"/>
                <a:gd name="connsiteX297" fmla="*/ 3599977 w 9060830"/>
                <a:gd name="connsiteY297" fmla="*/ 3658547 h 7598503"/>
                <a:gd name="connsiteX298" fmla="*/ 3525742 w 9060830"/>
                <a:gd name="connsiteY298" fmla="*/ 3538622 h 7598503"/>
                <a:gd name="connsiteX299" fmla="*/ 3531619 w 9060830"/>
                <a:gd name="connsiteY299" fmla="*/ 3531626 h 7598503"/>
                <a:gd name="connsiteX300" fmla="*/ 3522803 w 9060830"/>
                <a:gd name="connsiteY300" fmla="*/ 3508117 h 7598503"/>
                <a:gd name="connsiteX301" fmla="*/ 3507200 w 9060830"/>
                <a:gd name="connsiteY301" fmla="*/ 3508606 h 7598503"/>
                <a:gd name="connsiteX302" fmla="*/ 3345575 w 9060830"/>
                <a:gd name="connsiteY302" fmla="*/ 3247556 h 7598503"/>
                <a:gd name="connsiteX303" fmla="*/ 3354530 w 9060830"/>
                <a:gd name="connsiteY303" fmla="*/ 3236991 h 7598503"/>
                <a:gd name="connsiteX304" fmla="*/ 3355650 w 9060830"/>
                <a:gd name="connsiteY304" fmla="*/ 3218590 h 7598503"/>
                <a:gd name="connsiteX305" fmla="*/ 3802534 w 9060830"/>
                <a:gd name="connsiteY305" fmla="*/ 3057384 h 7598503"/>
                <a:gd name="connsiteX306" fmla="*/ 3804354 w 9060830"/>
                <a:gd name="connsiteY306" fmla="*/ 3061092 h 7598503"/>
                <a:gd name="connsiteX307" fmla="*/ 3840597 w 9060830"/>
                <a:gd name="connsiteY307" fmla="*/ 3069418 h 7598503"/>
                <a:gd name="connsiteX308" fmla="*/ 3848853 w 9060830"/>
                <a:gd name="connsiteY308" fmla="*/ 3033175 h 7598503"/>
                <a:gd name="connsiteX309" fmla="*/ 3844375 w 9060830"/>
                <a:gd name="connsiteY309" fmla="*/ 3027927 h 7598503"/>
                <a:gd name="connsiteX310" fmla="*/ 4212966 w 9060830"/>
                <a:gd name="connsiteY310" fmla="*/ 2583492 h 7598503"/>
                <a:gd name="connsiteX311" fmla="*/ 4236685 w 9060830"/>
                <a:gd name="connsiteY311" fmla="*/ 2584332 h 7598503"/>
                <a:gd name="connsiteX312" fmla="*/ 4243402 w 9060830"/>
                <a:gd name="connsiteY312" fmla="*/ 2555085 h 7598503"/>
                <a:gd name="connsiteX313" fmla="*/ 4239973 w 9060830"/>
                <a:gd name="connsiteY313" fmla="*/ 2550957 h 7598503"/>
                <a:gd name="connsiteX314" fmla="*/ 4537056 w 9060830"/>
                <a:gd name="connsiteY314" fmla="*/ 2192722 h 7598503"/>
                <a:gd name="connsiteX315" fmla="*/ 4574210 w 9060830"/>
                <a:gd name="connsiteY315" fmla="*/ 2194401 h 7598503"/>
                <a:gd name="connsiteX316" fmla="*/ 4584565 w 9060830"/>
                <a:gd name="connsiteY316" fmla="*/ 2149202 h 7598503"/>
                <a:gd name="connsiteX317" fmla="*/ 4539365 w 9060830"/>
                <a:gd name="connsiteY317" fmla="*/ 2138847 h 7598503"/>
                <a:gd name="connsiteX318" fmla="*/ 4526981 w 9060830"/>
                <a:gd name="connsiteY318" fmla="*/ 2179918 h 7598503"/>
                <a:gd name="connsiteX319" fmla="*/ 3468298 w 9060830"/>
                <a:gd name="connsiteY319" fmla="*/ 2710414 h 7598503"/>
                <a:gd name="connsiteX320" fmla="*/ 3467808 w 9060830"/>
                <a:gd name="connsiteY320" fmla="*/ 2709434 h 7598503"/>
                <a:gd name="connsiteX321" fmla="*/ 3439961 w 9060830"/>
                <a:gd name="connsiteY321" fmla="*/ 2697819 h 7598503"/>
                <a:gd name="connsiteX322" fmla="*/ 3268680 w 9060830"/>
                <a:gd name="connsiteY322" fmla="*/ 2077415 h 7598503"/>
                <a:gd name="connsiteX323" fmla="*/ 3272948 w 9060830"/>
                <a:gd name="connsiteY323" fmla="*/ 2075386 h 7598503"/>
                <a:gd name="connsiteX324" fmla="*/ 3279595 w 9060830"/>
                <a:gd name="connsiteY324" fmla="*/ 2046139 h 7598503"/>
                <a:gd name="connsiteX325" fmla="*/ 3250349 w 9060830"/>
                <a:gd name="connsiteY325" fmla="*/ 2039422 h 7598503"/>
                <a:gd name="connsiteX326" fmla="*/ 3243632 w 9060830"/>
                <a:gd name="connsiteY326" fmla="*/ 2068669 h 7598503"/>
                <a:gd name="connsiteX327" fmla="*/ 3256016 w 9060830"/>
                <a:gd name="connsiteY327" fmla="*/ 2077765 h 7598503"/>
                <a:gd name="connsiteX328" fmla="*/ 3098238 w 9060830"/>
                <a:gd name="connsiteY328" fmla="*/ 2855807 h 7598503"/>
                <a:gd name="connsiteX329" fmla="*/ 3080467 w 9060830"/>
                <a:gd name="connsiteY329" fmla="*/ 2859445 h 7598503"/>
                <a:gd name="connsiteX330" fmla="*/ 3072210 w 9060830"/>
                <a:gd name="connsiteY330" fmla="*/ 2895688 h 7598503"/>
                <a:gd name="connsiteX331" fmla="*/ 3079207 w 9060830"/>
                <a:gd name="connsiteY331" fmla="*/ 2903035 h 7598503"/>
                <a:gd name="connsiteX332" fmla="*/ 2769810 w 9060830"/>
                <a:gd name="connsiteY332" fmla="*/ 3389451 h 7598503"/>
                <a:gd name="connsiteX333" fmla="*/ 2748330 w 9060830"/>
                <a:gd name="connsiteY333" fmla="*/ 3389941 h 7598503"/>
                <a:gd name="connsiteX334" fmla="*/ 2741613 w 9060830"/>
                <a:gd name="connsiteY334" fmla="*/ 3419187 h 7598503"/>
                <a:gd name="connsiteX335" fmla="*/ 2747140 w 9060830"/>
                <a:gd name="connsiteY335" fmla="*/ 3425065 h 7598503"/>
                <a:gd name="connsiteX336" fmla="*/ 2652474 w 9060830"/>
                <a:gd name="connsiteY336" fmla="*/ 3573886 h 7598503"/>
                <a:gd name="connsiteX337" fmla="*/ 2637081 w 9060830"/>
                <a:gd name="connsiteY337" fmla="*/ 3574166 h 7598503"/>
                <a:gd name="connsiteX338" fmla="*/ 2632183 w 9060830"/>
                <a:gd name="connsiteY338" fmla="*/ 3595436 h 7598503"/>
                <a:gd name="connsiteX339" fmla="*/ 2636101 w 9060830"/>
                <a:gd name="connsiteY339" fmla="*/ 3599564 h 7598503"/>
                <a:gd name="connsiteX340" fmla="*/ 2526951 w 9060830"/>
                <a:gd name="connsiteY340" fmla="*/ 3771125 h 7598503"/>
                <a:gd name="connsiteX341" fmla="*/ 2444529 w 9060830"/>
                <a:gd name="connsiteY341" fmla="*/ 3406523 h 7598503"/>
                <a:gd name="connsiteX342" fmla="*/ 2459572 w 9060830"/>
                <a:gd name="connsiteY342" fmla="*/ 3395468 h 7598503"/>
                <a:gd name="connsiteX343" fmla="*/ 2451456 w 9060830"/>
                <a:gd name="connsiteY343" fmla="*/ 3359155 h 7598503"/>
                <a:gd name="connsiteX344" fmla="*/ 2415143 w 9060830"/>
                <a:gd name="connsiteY344" fmla="*/ 3367271 h 7598503"/>
                <a:gd name="connsiteX345" fmla="*/ 2415073 w 9060830"/>
                <a:gd name="connsiteY345" fmla="*/ 3367411 h 7598503"/>
                <a:gd name="connsiteX346" fmla="*/ 1342116 w 9060830"/>
                <a:gd name="connsiteY346" fmla="*/ 2775833 h 7598503"/>
                <a:gd name="connsiteX347" fmla="*/ 1335470 w 9060830"/>
                <a:gd name="connsiteY347" fmla="*/ 2753584 h 7598503"/>
                <a:gd name="connsiteX348" fmla="*/ 1310911 w 9060830"/>
                <a:gd name="connsiteY348" fmla="*/ 2759041 h 7598503"/>
                <a:gd name="connsiteX349" fmla="*/ 1309232 w 9060830"/>
                <a:gd name="connsiteY349" fmla="*/ 2774644 h 7598503"/>
                <a:gd name="connsiteX350" fmla="*/ 851642 w 9060830"/>
                <a:gd name="connsiteY350" fmla="*/ 2983848 h 7598503"/>
                <a:gd name="connsiteX351" fmla="*/ 782864 w 9060830"/>
                <a:gd name="connsiteY351" fmla="*/ 2929483 h 7598503"/>
                <a:gd name="connsiteX352" fmla="*/ 784403 w 9060830"/>
                <a:gd name="connsiteY352" fmla="*/ 2927524 h 7598503"/>
                <a:gd name="connsiteX353" fmla="*/ 772439 w 9060830"/>
                <a:gd name="connsiteY353" fmla="*/ 2873928 h 7598503"/>
                <a:gd name="connsiteX354" fmla="*/ 718843 w 9060830"/>
                <a:gd name="connsiteY354" fmla="*/ 2885893 h 7598503"/>
                <a:gd name="connsiteX355" fmla="*/ 715625 w 9060830"/>
                <a:gd name="connsiteY355" fmla="*/ 2921017 h 7598503"/>
                <a:gd name="connsiteX356" fmla="*/ 524893 w 9060830"/>
                <a:gd name="connsiteY356" fmla="*/ 3005118 h 7598503"/>
                <a:gd name="connsiteX357" fmla="*/ 519785 w 9060830"/>
                <a:gd name="connsiteY357" fmla="*/ 2999311 h 7598503"/>
                <a:gd name="connsiteX358" fmla="*/ 498514 w 9060830"/>
                <a:gd name="connsiteY358" fmla="*/ 3004068 h 7598503"/>
                <a:gd name="connsiteX359" fmla="*/ 497185 w 9060830"/>
                <a:gd name="connsiteY359" fmla="*/ 3017362 h 7598503"/>
                <a:gd name="connsiteX360" fmla="*/ 368095 w 9060830"/>
                <a:gd name="connsiteY360" fmla="*/ 3074246 h 7598503"/>
                <a:gd name="connsiteX361" fmla="*/ 361938 w 9060830"/>
                <a:gd name="connsiteY361" fmla="*/ 3067459 h 7598503"/>
                <a:gd name="connsiteX362" fmla="*/ 337379 w 9060830"/>
                <a:gd name="connsiteY362" fmla="*/ 3072917 h 7598503"/>
                <a:gd name="connsiteX363" fmla="*/ 335700 w 9060830"/>
                <a:gd name="connsiteY363" fmla="*/ 3088450 h 7598503"/>
                <a:gd name="connsiteX364" fmla="*/ 54779 w 9060830"/>
                <a:gd name="connsiteY364" fmla="*/ 3212293 h 7598503"/>
                <a:gd name="connsiteX365" fmla="*/ 45543 w 9060830"/>
                <a:gd name="connsiteY365" fmla="*/ 3202007 h 7598503"/>
                <a:gd name="connsiteX366" fmla="*/ 9230 w 9060830"/>
                <a:gd name="connsiteY366" fmla="*/ 3210124 h 7598503"/>
                <a:gd name="connsiteX367" fmla="*/ 17486 w 9060830"/>
                <a:gd name="connsiteY367" fmla="*/ 3246437 h 7598503"/>
                <a:gd name="connsiteX368" fmla="*/ 59677 w 9060830"/>
                <a:gd name="connsiteY368" fmla="*/ 3222788 h 7598503"/>
                <a:gd name="connsiteX369" fmla="*/ 401400 w 9060830"/>
                <a:gd name="connsiteY369" fmla="*/ 3187384 h 7598503"/>
                <a:gd name="connsiteX370" fmla="*/ 408186 w 9060830"/>
                <a:gd name="connsiteY370" fmla="*/ 3197389 h 7598503"/>
                <a:gd name="connsiteX371" fmla="*/ 429526 w 9060830"/>
                <a:gd name="connsiteY371" fmla="*/ 3192632 h 7598503"/>
                <a:gd name="connsiteX372" fmla="*/ 430856 w 9060830"/>
                <a:gd name="connsiteY372" fmla="*/ 3179338 h 7598503"/>
                <a:gd name="connsiteX373" fmla="*/ 851292 w 9060830"/>
                <a:gd name="connsiteY373" fmla="*/ 2987206 h 7598503"/>
                <a:gd name="connsiteX374" fmla="*/ 1131863 w 9060830"/>
                <a:gd name="connsiteY374" fmla="*/ 3208934 h 7598503"/>
                <a:gd name="connsiteX375" fmla="*/ 1131094 w 9060830"/>
                <a:gd name="connsiteY375" fmla="*/ 3209914 h 7598503"/>
                <a:gd name="connsiteX376" fmla="*/ 1127175 w 9060830"/>
                <a:gd name="connsiteY376" fmla="*/ 3222578 h 7598503"/>
                <a:gd name="connsiteX377" fmla="*/ 59677 w 9060830"/>
                <a:gd name="connsiteY377" fmla="*/ 3222788 h 7598503"/>
                <a:gd name="connsiteX378" fmla="*/ 1170765 w 9060830"/>
                <a:gd name="connsiteY378" fmla="*/ 3243358 h 7598503"/>
                <a:gd name="connsiteX379" fmla="*/ 1175383 w 9060830"/>
                <a:gd name="connsiteY379" fmla="*/ 3238041 h 7598503"/>
                <a:gd name="connsiteX380" fmla="*/ 1179021 w 9060830"/>
                <a:gd name="connsiteY380" fmla="*/ 3228595 h 7598503"/>
                <a:gd name="connsiteX381" fmla="*/ 1591972 w 9060830"/>
                <a:gd name="connsiteY381" fmla="*/ 3279182 h 7598503"/>
                <a:gd name="connsiteX382" fmla="*/ 1598828 w 9060830"/>
                <a:gd name="connsiteY382" fmla="*/ 3292266 h 7598503"/>
                <a:gd name="connsiteX383" fmla="*/ 1620099 w 9060830"/>
                <a:gd name="connsiteY383" fmla="*/ 3287508 h 7598503"/>
                <a:gd name="connsiteX384" fmla="*/ 1621918 w 9060830"/>
                <a:gd name="connsiteY384" fmla="*/ 3282890 h 7598503"/>
                <a:gd name="connsiteX385" fmla="*/ 1797047 w 9060830"/>
                <a:gd name="connsiteY385" fmla="*/ 3304370 h 7598503"/>
                <a:gd name="connsiteX386" fmla="*/ 1806773 w 9060830"/>
                <a:gd name="connsiteY386" fmla="*/ 3323261 h 7598503"/>
                <a:gd name="connsiteX387" fmla="*/ 1836089 w 9060830"/>
                <a:gd name="connsiteY387" fmla="*/ 3316684 h 7598503"/>
                <a:gd name="connsiteX388" fmla="*/ 1838958 w 9060830"/>
                <a:gd name="connsiteY388" fmla="*/ 3309478 h 7598503"/>
                <a:gd name="connsiteX389" fmla="*/ 2411225 w 9060830"/>
                <a:gd name="connsiteY389" fmla="*/ 3379656 h 7598503"/>
                <a:gd name="connsiteX390" fmla="*/ 2422490 w 9060830"/>
                <a:gd name="connsiteY390" fmla="*/ 3403025 h 7598503"/>
                <a:gd name="connsiteX391" fmla="*/ 1959792 w 9060830"/>
                <a:gd name="connsiteY391" fmla="*/ 4165604 h 7598503"/>
                <a:gd name="connsiteX392" fmla="*/ 1920330 w 9060830"/>
                <a:gd name="connsiteY392" fmla="*/ 4166513 h 7598503"/>
                <a:gd name="connsiteX393" fmla="*/ 1917812 w 9060830"/>
                <a:gd name="connsiteY393" fmla="*/ 4168473 h 7598503"/>
                <a:gd name="connsiteX394" fmla="*/ 1170765 w 9060830"/>
                <a:gd name="connsiteY394" fmla="*/ 3243358 h 7598503"/>
                <a:gd name="connsiteX395" fmla="*/ 3489358 w 9060830"/>
                <a:gd name="connsiteY395" fmla="*/ 4310857 h 7598503"/>
                <a:gd name="connsiteX396" fmla="*/ 3462211 w 9060830"/>
                <a:gd name="connsiteY396" fmla="*/ 4325970 h 7598503"/>
                <a:gd name="connsiteX397" fmla="*/ 3461162 w 9060830"/>
                <a:gd name="connsiteY397" fmla="*/ 4329049 h 7598503"/>
                <a:gd name="connsiteX398" fmla="*/ 3229288 w 9060830"/>
                <a:gd name="connsiteY398" fmla="*/ 4270416 h 7598503"/>
                <a:gd name="connsiteX399" fmla="*/ 3219773 w 9060830"/>
                <a:gd name="connsiteY399" fmla="*/ 4248796 h 7598503"/>
                <a:gd name="connsiteX400" fmla="*/ 3190456 w 9060830"/>
                <a:gd name="connsiteY400" fmla="*/ 4255303 h 7598503"/>
                <a:gd name="connsiteX401" fmla="*/ 3188287 w 9060830"/>
                <a:gd name="connsiteY401" fmla="*/ 4260060 h 7598503"/>
                <a:gd name="connsiteX402" fmla="*/ 2628545 w 9060830"/>
                <a:gd name="connsiteY402" fmla="*/ 4118446 h 7598503"/>
                <a:gd name="connsiteX403" fmla="*/ 2628754 w 9060830"/>
                <a:gd name="connsiteY403" fmla="*/ 4109910 h 7598503"/>
                <a:gd name="connsiteX404" fmla="*/ 3558067 w 9060830"/>
                <a:gd name="connsiteY404" fmla="*/ 3932331 h 7598503"/>
                <a:gd name="connsiteX405" fmla="*/ 3489358 w 9060830"/>
                <a:gd name="connsiteY405" fmla="*/ 4310857 h 7598503"/>
                <a:gd name="connsiteX406" fmla="*/ 2580687 w 9060830"/>
                <a:gd name="connsiteY406" fmla="*/ 4099344 h 7598503"/>
                <a:gd name="connsiteX407" fmla="*/ 2576768 w 9060830"/>
                <a:gd name="connsiteY407" fmla="*/ 4115367 h 7598503"/>
                <a:gd name="connsiteX408" fmla="*/ 2318167 w 9060830"/>
                <a:gd name="connsiteY408" fmla="*/ 4148951 h 7598503"/>
                <a:gd name="connsiteX409" fmla="*/ 2390234 w 9060830"/>
                <a:gd name="connsiteY409" fmla="*/ 3997611 h 7598503"/>
                <a:gd name="connsiteX410" fmla="*/ 2414163 w 9060830"/>
                <a:gd name="connsiteY410" fmla="*/ 3995582 h 7598503"/>
                <a:gd name="connsiteX411" fmla="*/ 2422419 w 9060830"/>
                <a:gd name="connsiteY411" fmla="*/ 3959339 h 7598503"/>
                <a:gd name="connsiteX412" fmla="*/ 2415423 w 9060830"/>
                <a:gd name="connsiteY412" fmla="*/ 3951992 h 7598503"/>
                <a:gd name="connsiteX413" fmla="*/ 2525692 w 9060830"/>
                <a:gd name="connsiteY413" fmla="*/ 3778612 h 7598503"/>
                <a:gd name="connsiteX414" fmla="*/ 2595730 w 9060830"/>
                <a:gd name="connsiteY414" fmla="*/ 4088289 h 7598503"/>
                <a:gd name="connsiteX415" fmla="*/ 2580687 w 9060830"/>
                <a:gd name="connsiteY415" fmla="*/ 4099344 h 7598503"/>
                <a:gd name="connsiteX416" fmla="*/ 1979523 w 9060830"/>
                <a:gd name="connsiteY416" fmla="*/ 4195830 h 7598503"/>
                <a:gd name="connsiteX417" fmla="*/ 2313200 w 9060830"/>
                <a:gd name="connsiteY417" fmla="*/ 4152520 h 7598503"/>
                <a:gd name="connsiteX418" fmla="*/ 2202371 w 9060830"/>
                <a:gd name="connsiteY418" fmla="*/ 4385303 h 7598503"/>
                <a:gd name="connsiteX419" fmla="*/ 1973296 w 9060830"/>
                <a:gd name="connsiteY419" fmla="*/ 4220809 h 7598503"/>
                <a:gd name="connsiteX420" fmla="*/ 1979523 w 9060830"/>
                <a:gd name="connsiteY420" fmla="*/ 4195830 h 7598503"/>
                <a:gd name="connsiteX421" fmla="*/ 1979313 w 9060830"/>
                <a:gd name="connsiteY421" fmla="*/ 4192891 h 7598503"/>
                <a:gd name="connsiteX422" fmla="*/ 1976305 w 9060830"/>
                <a:gd name="connsiteY422" fmla="*/ 4183586 h 7598503"/>
                <a:gd name="connsiteX423" fmla="*/ 2377290 w 9060830"/>
                <a:gd name="connsiteY423" fmla="*/ 3986137 h 7598503"/>
                <a:gd name="connsiteX424" fmla="*/ 2377850 w 9060830"/>
                <a:gd name="connsiteY424" fmla="*/ 3987256 h 7598503"/>
                <a:gd name="connsiteX425" fmla="*/ 2387576 w 9060830"/>
                <a:gd name="connsiteY425" fmla="*/ 3996282 h 7598503"/>
                <a:gd name="connsiteX426" fmla="*/ 2314669 w 9060830"/>
                <a:gd name="connsiteY426" fmla="*/ 4149372 h 7598503"/>
                <a:gd name="connsiteX427" fmla="*/ 1979313 w 9060830"/>
                <a:gd name="connsiteY427" fmla="*/ 4192891 h 7598503"/>
                <a:gd name="connsiteX428" fmla="*/ 2386106 w 9060830"/>
                <a:gd name="connsiteY428" fmla="*/ 3951013 h 7598503"/>
                <a:gd name="connsiteX429" fmla="*/ 2375961 w 9060830"/>
                <a:gd name="connsiteY429" fmla="*/ 3983548 h 7598503"/>
                <a:gd name="connsiteX430" fmla="*/ 1974975 w 9060830"/>
                <a:gd name="connsiteY430" fmla="*/ 4180997 h 7598503"/>
                <a:gd name="connsiteX431" fmla="*/ 1973856 w 9060830"/>
                <a:gd name="connsiteY431" fmla="*/ 4178688 h 7598503"/>
                <a:gd name="connsiteX432" fmla="*/ 1962311 w 9060830"/>
                <a:gd name="connsiteY432" fmla="*/ 4167003 h 7598503"/>
                <a:gd name="connsiteX433" fmla="*/ 2425008 w 9060830"/>
                <a:gd name="connsiteY433" fmla="*/ 3404494 h 7598503"/>
                <a:gd name="connsiteX434" fmla="*/ 2434244 w 9060830"/>
                <a:gd name="connsiteY434" fmla="*/ 3407433 h 7598503"/>
                <a:gd name="connsiteX435" fmla="*/ 2400240 w 9060830"/>
                <a:gd name="connsiteY435" fmla="*/ 3947094 h 7598503"/>
                <a:gd name="connsiteX436" fmla="*/ 2386106 w 9060830"/>
                <a:gd name="connsiteY436" fmla="*/ 3951013 h 7598503"/>
                <a:gd name="connsiteX437" fmla="*/ 1927957 w 9060830"/>
                <a:gd name="connsiteY437" fmla="*/ 4961768 h 7598503"/>
                <a:gd name="connsiteX438" fmla="*/ 1920190 w 9060830"/>
                <a:gd name="connsiteY438" fmla="*/ 4959949 h 7598503"/>
                <a:gd name="connsiteX439" fmla="*/ 1929146 w 9060830"/>
                <a:gd name="connsiteY439" fmla="*/ 4653000 h 7598503"/>
                <a:gd name="connsiteX440" fmla="*/ 1937473 w 9060830"/>
                <a:gd name="connsiteY440" fmla="*/ 4650411 h 7598503"/>
                <a:gd name="connsiteX441" fmla="*/ 1943070 w 9060830"/>
                <a:gd name="connsiteY441" fmla="*/ 4625922 h 7598503"/>
                <a:gd name="connsiteX442" fmla="*/ 1930196 w 9060830"/>
                <a:gd name="connsiteY442" fmla="*/ 4617806 h 7598503"/>
                <a:gd name="connsiteX443" fmla="*/ 1934324 w 9060830"/>
                <a:gd name="connsiteY443" fmla="*/ 4476751 h 7598503"/>
                <a:gd name="connsiteX444" fmla="*/ 1941321 w 9060830"/>
                <a:gd name="connsiteY444" fmla="*/ 4474652 h 7598503"/>
                <a:gd name="connsiteX445" fmla="*/ 1946149 w 9060830"/>
                <a:gd name="connsiteY445" fmla="*/ 4453381 h 7598503"/>
                <a:gd name="connsiteX446" fmla="*/ 1935164 w 9060830"/>
                <a:gd name="connsiteY446" fmla="*/ 4446525 h 7598503"/>
                <a:gd name="connsiteX447" fmla="*/ 1941251 w 9060830"/>
                <a:gd name="connsiteY447" fmla="*/ 4238091 h 7598503"/>
                <a:gd name="connsiteX448" fmla="*/ 1961542 w 9060830"/>
                <a:gd name="connsiteY448" fmla="*/ 4232283 h 7598503"/>
                <a:gd name="connsiteX449" fmla="*/ 1971477 w 9060830"/>
                <a:gd name="connsiteY449" fmla="*/ 4223118 h 7598503"/>
                <a:gd name="connsiteX450" fmla="*/ 2201041 w 9060830"/>
                <a:gd name="connsiteY450" fmla="*/ 4387962 h 7598503"/>
                <a:gd name="connsiteX451" fmla="*/ 1927957 w 9060830"/>
                <a:gd name="connsiteY451" fmla="*/ 4961768 h 7598503"/>
                <a:gd name="connsiteX452" fmla="*/ 3143578 w 9060830"/>
                <a:gd name="connsiteY452" fmla="*/ 5042790 h 7598503"/>
                <a:gd name="connsiteX453" fmla="*/ 3131403 w 9060830"/>
                <a:gd name="connsiteY453" fmla="*/ 5026278 h 7598503"/>
                <a:gd name="connsiteX454" fmla="*/ 3105235 w 9060830"/>
                <a:gd name="connsiteY454" fmla="*/ 5033555 h 7598503"/>
                <a:gd name="connsiteX455" fmla="*/ 2204889 w 9060830"/>
                <a:gd name="connsiteY455" fmla="*/ 4386982 h 7598503"/>
                <a:gd name="connsiteX456" fmla="*/ 2316698 w 9060830"/>
                <a:gd name="connsiteY456" fmla="*/ 4152030 h 7598503"/>
                <a:gd name="connsiteX457" fmla="*/ 2577188 w 9060830"/>
                <a:gd name="connsiteY457" fmla="*/ 4118236 h 7598503"/>
                <a:gd name="connsiteX458" fmla="*/ 2588873 w 9060830"/>
                <a:gd name="connsiteY458" fmla="*/ 4135588 h 7598503"/>
                <a:gd name="connsiteX459" fmla="*/ 2625116 w 9060830"/>
                <a:gd name="connsiteY459" fmla="*/ 4127472 h 7598503"/>
                <a:gd name="connsiteX460" fmla="*/ 2627915 w 9060830"/>
                <a:gd name="connsiteY460" fmla="*/ 4121174 h 7598503"/>
                <a:gd name="connsiteX461" fmla="*/ 3187657 w 9060830"/>
                <a:gd name="connsiteY461" fmla="*/ 4262789 h 7598503"/>
                <a:gd name="connsiteX462" fmla="*/ 3197103 w 9060830"/>
                <a:gd name="connsiteY462" fmla="*/ 4284549 h 7598503"/>
                <a:gd name="connsiteX463" fmla="*/ 3226419 w 9060830"/>
                <a:gd name="connsiteY463" fmla="*/ 4278042 h 7598503"/>
                <a:gd name="connsiteX464" fmla="*/ 3228658 w 9060830"/>
                <a:gd name="connsiteY464" fmla="*/ 4273144 h 7598503"/>
                <a:gd name="connsiteX465" fmla="*/ 3460532 w 9060830"/>
                <a:gd name="connsiteY465" fmla="*/ 4331777 h 7598503"/>
                <a:gd name="connsiteX466" fmla="*/ 3475365 w 9060830"/>
                <a:gd name="connsiteY466" fmla="*/ 4360674 h 7598503"/>
                <a:gd name="connsiteX467" fmla="*/ 3485231 w 9060830"/>
                <a:gd name="connsiteY467" fmla="*/ 4362983 h 7598503"/>
                <a:gd name="connsiteX468" fmla="*/ 3492297 w 9060830"/>
                <a:gd name="connsiteY468" fmla="*/ 4778942 h 7598503"/>
                <a:gd name="connsiteX469" fmla="*/ 3480263 w 9060830"/>
                <a:gd name="connsiteY469" fmla="*/ 4787548 h 7598503"/>
                <a:gd name="connsiteX470" fmla="*/ 3487959 w 9060830"/>
                <a:gd name="connsiteY470" fmla="*/ 4807978 h 7598503"/>
                <a:gd name="connsiteX471" fmla="*/ 3492787 w 9060830"/>
                <a:gd name="connsiteY471" fmla="*/ 4809098 h 7598503"/>
                <a:gd name="connsiteX472" fmla="*/ 3495795 w 9060830"/>
                <a:gd name="connsiteY472" fmla="*/ 4985487 h 7598503"/>
                <a:gd name="connsiteX473" fmla="*/ 3478443 w 9060830"/>
                <a:gd name="connsiteY473" fmla="*/ 4997731 h 7598503"/>
                <a:gd name="connsiteX474" fmla="*/ 3476694 w 9060830"/>
                <a:gd name="connsiteY474" fmla="*/ 5007527 h 7598503"/>
                <a:gd name="connsiteX475" fmla="*/ 3143578 w 9060830"/>
                <a:gd name="connsiteY475" fmla="*/ 5042790 h 7598503"/>
                <a:gd name="connsiteX476" fmla="*/ 3494886 w 9060830"/>
                <a:gd name="connsiteY476" fmla="*/ 5027677 h 7598503"/>
                <a:gd name="connsiteX477" fmla="*/ 3496355 w 9060830"/>
                <a:gd name="connsiteY477" fmla="*/ 5027887 h 7598503"/>
                <a:gd name="connsiteX478" fmla="*/ 3506151 w 9060830"/>
                <a:gd name="connsiteY478" fmla="*/ 5604352 h 7598503"/>
                <a:gd name="connsiteX479" fmla="*/ 3484111 w 9060830"/>
                <a:gd name="connsiteY479" fmla="*/ 5619605 h 7598503"/>
                <a:gd name="connsiteX480" fmla="*/ 3483061 w 9060830"/>
                <a:gd name="connsiteY480" fmla="*/ 5638357 h 7598503"/>
                <a:gd name="connsiteX481" fmla="*/ 3369574 w 9060830"/>
                <a:gd name="connsiteY481" fmla="*/ 5681246 h 7598503"/>
                <a:gd name="connsiteX482" fmla="*/ 3494886 w 9060830"/>
                <a:gd name="connsiteY482" fmla="*/ 5027677 h 7598503"/>
                <a:gd name="connsiteX483" fmla="*/ 3365865 w 9060830"/>
                <a:gd name="connsiteY483" fmla="*/ 5685724 h 7598503"/>
                <a:gd name="connsiteX484" fmla="*/ 3334450 w 9060830"/>
                <a:gd name="connsiteY484" fmla="*/ 5849449 h 7598503"/>
                <a:gd name="connsiteX485" fmla="*/ 3323045 w 9060830"/>
                <a:gd name="connsiteY485" fmla="*/ 5853018 h 7598503"/>
                <a:gd name="connsiteX486" fmla="*/ 3322415 w 9060830"/>
                <a:gd name="connsiteY486" fmla="*/ 5853717 h 7598503"/>
                <a:gd name="connsiteX487" fmla="*/ 3201021 w 9060830"/>
                <a:gd name="connsiteY487" fmla="*/ 5748066 h 7598503"/>
                <a:gd name="connsiteX488" fmla="*/ 3365865 w 9060830"/>
                <a:gd name="connsiteY488" fmla="*/ 5685724 h 7598503"/>
                <a:gd name="connsiteX489" fmla="*/ 2831032 w 9060830"/>
                <a:gd name="connsiteY489" fmla="*/ 5887791 h 7598503"/>
                <a:gd name="connsiteX490" fmla="*/ 3130703 w 9060830"/>
                <a:gd name="connsiteY490" fmla="*/ 5774514 h 7598503"/>
                <a:gd name="connsiteX491" fmla="*/ 3318357 w 9060830"/>
                <a:gd name="connsiteY491" fmla="*/ 5860014 h 7598503"/>
                <a:gd name="connsiteX492" fmla="*/ 3317658 w 9060830"/>
                <a:gd name="connsiteY492" fmla="*/ 5864142 h 7598503"/>
                <a:gd name="connsiteX493" fmla="*/ 2832081 w 9060830"/>
                <a:gd name="connsiteY493" fmla="*/ 5892619 h 7598503"/>
                <a:gd name="connsiteX494" fmla="*/ 2831032 w 9060830"/>
                <a:gd name="connsiteY494" fmla="*/ 5887791 h 7598503"/>
                <a:gd name="connsiteX495" fmla="*/ 3319477 w 9060830"/>
                <a:gd name="connsiteY495" fmla="*/ 5857426 h 7598503"/>
                <a:gd name="connsiteX496" fmla="*/ 3134482 w 9060830"/>
                <a:gd name="connsiteY496" fmla="*/ 5773114 h 7598503"/>
                <a:gd name="connsiteX497" fmla="*/ 3197942 w 9060830"/>
                <a:gd name="connsiteY497" fmla="*/ 5749115 h 7598503"/>
                <a:gd name="connsiteX498" fmla="*/ 3320456 w 9060830"/>
                <a:gd name="connsiteY498" fmla="*/ 5855746 h 7598503"/>
                <a:gd name="connsiteX499" fmla="*/ 3319477 w 9060830"/>
                <a:gd name="connsiteY499" fmla="*/ 5857426 h 7598503"/>
                <a:gd name="connsiteX500" fmla="*/ 3195494 w 9060830"/>
                <a:gd name="connsiteY500" fmla="*/ 5747016 h 7598503"/>
                <a:gd name="connsiteX501" fmla="*/ 3130773 w 9060830"/>
                <a:gd name="connsiteY501" fmla="*/ 5771435 h 7598503"/>
                <a:gd name="connsiteX502" fmla="*/ 2941091 w 9060830"/>
                <a:gd name="connsiteY502" fmla="*/ 5684955 h 7598503"/>
                <a:gd name="connsiteX503" fmla="*/ 2936823 w 9060830"/>
                <a:gd name="connsiteY503" fmla="*/ 5658507 h 7598503"/>
                <a:gd name="connsiteX504" fmla="*/ 2903238 w 9060830"/>
                <a:gd name="connsiteY504" fmla="*/ 5652980 h 7598503"/>
                <a:gd name="connsiteX505" fmla="*/ 2652193 w 9060830"/>
                <a:gd name="connsiteY505" fmla="*/ 5283200 h 7598503"/>
                <a:gd name="connsiteX506" fmla="*/ 2654293 w 9060830"/>
                <a:gd name="connsiteY506" fmla="*/ 5281730 h 7598503"/>
                <a:gd name="connsiteX507" fmla="*/ 2657441 w 9060830"/>
                <a:gd name="connsiteY507" fmla="*/ 5278512 h 7598503"/>
                <a:gd name="connsiteX508" fmla="*/ 3195494 w 9060830"/>
                <a:gd name="connsiteY508" fmla="*/ 5747016 h 7598503"/>
                <a:gd name="connsiteX509" fmla="*/ 1870373 w 9060830"/>
                <a:gd name="connsiteY509" fmla="*/ 5350299 h 7598503"/>
                <a:gd name="connsiteX510" fmla="*/ 1873102 w 9060830"/>
                <a:gd name="connsiteY510" fmla="*/ 5336935 h 7598503"/>
                <a:gd name="connsiteX511" fmla="*/ 2178302 w 9060830"/>
                <a:gd name="connsiteY511" fmla="*/ 5303281 h 7598503"/>
                <a:gd name="connsiteX512" fmla="*/ 2182010 w 9060830"/>
                <a:gd name="connsiteY512" fmla="*/ 5311117 h 7598503"/>
                <a:gd name="connsiteX513" fmla="*/ 2207058 w 9060830"/>
                <a:gd name="connsiteY513" fmla="*/ 5313286 h 7598503"/>
                <a:gd name="connsiteX514" fmla="*/ 2213286 w 9060830"/>
                <a:gd name="connsiteY514" fmla="*/ 5299432 h 7598503"/>
                <a:gd name="connsiteX515" fmla="*/ 2353431 w 9060830"/>
                <a:gd name="connsiteY515" fmla="*/ 5283969 h 7598503"/>
                <a:gd name="connsiteX516" fmla="*/ 2356650 w 9060830"/>
                <a:gd name="connsiteY516" fmla="*/ 5290616 h 7598503"/>
                <a:gd name="connsiteX517" fmla="*/ 2378410 w 9060830"/>
                <a:gd name="connsiteY517" fmla="*/ 5292436 h 7598503"/>
                <a:gd name="connsiteX518" fmla="*/ 2383867 w 9060830"/>
                <a:gd name="connsiteY518" fmla="*/ 5280611 h 7598503"/>
                <a:gd name="connsiteX519" fmla="*/ 2590972 w 9060830"/>
                <a:gd name="connsiteY519" fmla="*/ 5257802 h 7598503"/>
                <a:gd name="connsiteX520" fmla="*/ 2599578 w 9060830"/>
                <a:gd name="connsiteY520" fmla="*/ 5277113 h 7598503"/>
                <a:gd name="connsiteX521" fmla="*/ 2649745 w 9060830"/>
                <a:gd name="connsiteY521" fmla="*/ 5284879 h 7598503"/>
                <a:gd name="connsiteX522" fmla="*/ 2900789 w 9060830"/>
                <a:gd name="connsiteY522" fmla="*/ 5654659 h 7598503"/>
                <a:gd name="connsiteX523" fmla="*/ 2899740 w 9060830"/>
                <a:gd name="connsiteY523" fmla="*/ 5655359 h 7598503"/>
                <a:gd name="connsiteX524" fmla="*/ 2896521 w 9060830"/>
                <a:gd name="connsiteY524" fmla="*/ 5692371 h 7598503"/>
                <a:gd name="connsiteX525" fmla="*/ 2933534 w 9060830"/>
                <a:gd name="connsiteY525" fmla="*/ 5695590 h 7598503"/>
                <a:gd name="connsiteX526" fmla="*/ 2939901 w 9060830"/>
                <a:gd name="connsiteY526" fmla="*/ 5687684 h 7598503"/>
                <a:gd name="connsiteX527" fmla="*/ 3126925 w 9060830"/>
                <a:gd name="connsiteY527" fmla="*/ 5772904 h 7598503"/>
                <a:gd name="connsiteX528" fmla="*/ 2829912 w 9060830"/>
                <a:gd name="connsiteY528" fmla="*/ 5885133 h 7598503"/>
                <a:gd name="connsiteX529" fmla="*/ 2816828 w 9060830"/>
                <a:gd name="connsiteY529" fmla="*/ 5871769 h 7598503"/>
                <a:gd name="connsiteX530" fmla="*/ 2784013 w 9060830"/>
                <a:gd name="connsiteY530" fmla="*/ 5881355 h 7598503"/>
                <a:gd name="connsiteX531" fmla="*/ 1870373 w 9060830"/>
                <a:gd name="connsiteY531" fmla="*/ 5350299 h 7598503"/>
                <a:gd name="connsiteX532" fmla="*/ 2696413 w 9060830"/>
                <a:gd name="connsiteY532" fmla="*/ 7003498 h 7598503"/>
                <a:gd name="connsiteX533" fmla="*/ 2695364 w 9060830"/>
                <a:gd name="connsiteY533" fmla="*/ 7002868 h 7598503"/>
                <a:gd name="connsiteX534" fmla="*/ 2686758 w 9060830"/>
                <a:gd name="connsiteY534" fmla="*/ 7000420 h 7598503"/>
                <a:gd name="connsiteX535" fmla="*/ 2737345 w 9060830"/>
                <a:gd name="connsiteY535" fmla="*/ 6537793 h 7598503"/>
                <a:gd name="connsiteX536" fmla="*/ 2757425 w 9060830"/>
                <a:gd name="connsiteY536" fmla="*/ 6525408 h 7598503"/>
                <a:gd name="connsiteX537" fmla="*/ 2746860 w 9060830"/>
                <a:gd name="connsiteY537" fmla="*/ 6497351 h 7598503"/>
                <a:gd name="connsiteX538" fmla="*/ 2741892 w 9060830"/>
                <a:gd name="connsiteY538" fmla="*/ 6495882 h 7598503"/>
                <a:gd name="connsiteX539" fmla="*/ 2804584 w 9060830"/>
                <a:gd name="connsiteY539" fmla="*/ 5921936 h 7598503"/>
                <a:gd name="connsiteX540" fmla="*/ 2829912 w 9060830"/>
                <a:gd name="connsiteY540" fmla="*/ 5906613 h 7598503"/>
                <a:gd name="connsiteX541" fmla="*/ 2832221 w 9060830"/>
                <a:gd name="connsiteY541" fmla="*/ 5895628 h 7598503"/>
                <a:gd name="connsiteX542" fmla="*/ 3317728 w 9060830"/>
                <a:gd name="connsiteY542" fmla="*/ 5867151 h 7598503"/>
                <a:gd name="connsiteX543" fmla="*/ 3321086 w 9060830"/>
                <a:gd name="connsiteY543" fmla="*/ 5874778 h 7598503"/>
                <a:gd name="connsiteX544" fmla="*/ 3324165 w 9060830"/>
                <a:gd name="connsiteY544" fmla="*/ 5877506 h 7598503"/>
                <a:gd name="connsiteX545" fmla="*/ 2696413 w 9060830"/>
                <a:gd name="connsiteY545" fmla="*/ 7003498 h 7598503"/>
                <a:gd name="connsiteX546" fmla="*/ 3347394 w 9060830"/>
                <a:gd name="connsiteY546" fmla="*/ 5870159 h 7598503"/>
                <a:gd name="connsiteX547" fmla="*/ 3344805 w 9060830"/>
                <a:gd name="connsiteY547" fmla="*/ 5854837 h 7598503"/>
                <a:gd name="connsiteX548" fmla="*/ 3337248 w 9060830"/>
                <a:gd name="connsiteY548" fmla="*/ 5849939 h 7598503"/>
                <a:gd name="connsiteX549" fmla="*/ 3369014 w 9060830"/>
                <a:gd name="connsiteY549" fmla="*/ 5684535 h 7598503"/>
                <a:gd name="connsiteX550" fmla="*/ 3484181 w 9060830"/>
                <a:gd name="connsiteY550" fmla="*/ 5641015 h 7598503"/>
                <a:gd name="connsiteX551" fmla="*/ 3497265 w 9060830"/>
                <a:gd name="connsiteY551" fmla="*/ 5654309 h 7598503"/>
                <a:gd name="connsiteX552" fmla="*/ 3532109 w 9060830"/>
                <a:gd name="connsiteY552" fmla="*/ 5641295 h 7598503"/>
                <a:gd name="connsiteX553" fmla="*/ 3519095 w 9060830"/>
                <a:gd name="connsiteY553" fmla="*/ 5606451 h 7598503"/>
                <a:gd name="connsiteX554" fmla="*/ 3509159 w 9060830"/>
                <a:gd name="connsiteY554" fmla="*/ 5604142 h 7598503"/>
                <a:gd name="connsiteX555" fmla="*/ 3499364 w 9060830"/>
                <a:gd name="connsiteY555" fmla="*/ 5027747 h 7598503"/>
                <a:gd name="connsiteX556" fmla="*/ 3517066 w 9060830"/>
                <a:gd name="connsiteY556" fmla="*/ 5015503 h 7598503"/>
                <a:gd name="connsiteX557" fmla="*/ 3518885 w 9060830"/>
                <a:gd name="connsiteY557" fmla="*/ 5006197 h 7598503"/>
                <a:gd name="connsiteX558" fmla="*/ 3730468 w 9060830"/>
                <a:gd name="connsiteY558" fmla="*/ 4983947 h 7598503"/>
                <a:gd name="connsiteX559" fmla="*/ 3738933 w 9060830"/>
                <a:gd name="connsiteY559" fmla="*/ 4995002 h 7598503"/>
                <a:gd name="connsiteX560" fmla="*/ 3758245 w 9060830"/>
                <a:gd name="connsiteY560" fmla="*/ 4988915 h 7598503"/>
                <a:gd name="connsiteX561" fmla="*/ 4389144 w 9060830"/>
                <a:gd name="connsiteY561" fmla="*/ 5297053 h 7598503"/>
                <a:gd name="connsiteX562" fmla="*/ 4388445 w 9060830"/>
                <a:gd name="connsiteY562" fmla="*/ 5321682 h 7598503"/>
                <a:gd name="connsiteX563" fmla="*/ 4419231 w 9060830"/>
                <a:gd name="connsiteY563" fmla="*/ 5342882 h 7598503"/>
                <a:gd name="connsiteX564" fmla="*/ 4440011 w 9060830"/>
                <a:gd name="connsiteY564" fmla="*/ 5796484 h 7598503"/>
                <a:gd name="connsiteX565" fmla="*/ 4418741 w 9060830"/>
                <a:gd name="connsiteY565" fmla="*/ 5811666 h 7598503"/>
                <a:gd name="connsiteX566" fmla="*/ 4424128 w 9060830"/>
                <a:gd name="connsiteY566" fmla="*/ 5841053 h 7598503"/>
                <a:gd name="connsiteX567" fmla="*/ 4110533 w 9060830"/>
                <a:gd name="connsiteY567" fmla="*/ 6191452 h 7598503"/>
                <a:gd name="connsiteX568" fmla="*/ 4077158 w 9060830"/>
                <a:gd name="connsiteY568" fmla="*/ 6191872 h 7598503"/>
                <a:gd name="connsiteX569" fmla="*/ 4070791 w 9060830"/>
                <a:gd name="connsiteY569" fmla="*/ 6199778 h 7598503"/>
                <a:gd name="connsiteX570" fmla="*/ 3546242 w 9060830"/>
                <a:gd name="connsiteY570" fmla="*/ 5960768 h 7598503"/>
                <a:gd name="connsiteX571" fmla="*/ 3542744 w 9060830"/>
                <a:gd name="connsiteY571" fmla="*/ 5939498 h 7598503"/>
                <a:gd name="connsiteX572" fmla="*/ 3512867 w 9060830"/>
                <a:gd name="connsiteY572" fmla="*/ 5936909 h 7598503"/>
                <a:gd name="connsiteX573" fmla="*/ 3507830 w 9060830"/>
                <a:gd name="connsiteY573" fmla="*/ 5943206 h 7598503"/>
                <a:gd name="connsiteX574" fmla="*/ 3347394 w 9060830"/>
                <a:gd name="connsiteY574" fmla="*/ 5870159 h 7598503"/>
                <a:gd name="connsiteX575" fmla="*/ 5729308 w 9060830"/>
                <a:gd name="connsiteY575" fmla="*/ 5389971 h 7598503"/>
                <a:gd name="connsiteX576" fmla="*/ 5729658 w 9060830"/>
                <a:gd name="connsiteY576" fmla="*/ 5396548 h 7598503"/>
                <a:gd name="connsiteX577" fmla="*/ 5292849 w 9060830"/>
                <a:gd name="connsiteY577" fmla="*/ 5494363 h 7598503"/>
                <a:gd name="connsiteX578" fmla="*/ 5288511 w 9060830"/>
                <a:gd name="connsiteY578" fmla="*/ 5485687 h 7598503"/>
                <a:gd name="connsiteX579" fmla="*/ 5716713 w 9060830"/>
                <a:gd name="connsiteY579" fmla="*/ 5123463 h 7598503"/>
                <a:gd name="connsiteX580" fmla="*/ 5750438 w 9060830"/>
                <a:gd name="connsiteY580" fmla="*/ 5366531 h 7598503"/>
                <a:gd name="connsiteX581" fmla="*/ 5729308 w 9060830"/>
                <a:gd name="connsiteY581" fmla="*/ 5389971 h 7598503"/>
                <a:gd name="connsiteX582" fmla="*/ 5265351 w 9060830"/>
                <a:gd name="connsiteY582" fmla="*/ 5527667 h 7598503"/>
                <a:gd name="connsiteX583" fmla="*/ 5272208 w 9060830"/>
                <a:gd name="connsiteY583" fmla="*/ 5527248 h 7598503"/>
                <a:gd name="connsiteX584" fmla="*/ 5404937 w 9060830"/>
                <a:gd name="connsiteY584" fmla="*/ 6089159 h 7598503"/>
                <a:gd name="connsiteX585" fmla="*/ 5389964 w 9060830"/>
                <a:gd name="connsiteY585" fmla="*/ 6107630 h 7598503"/>
                <a:gd name="connsiteX586" fmla="*/ 5390593 w 9060830"/>
                <a:gd name="connsiteY586" fmla="*/ 6114557 h 7598503"/>
                <a:gd name="connsiteX587" fmla="*/ 4952945 w 9060830"/>
                <a:gd name="connsiteY587" fmla="*/ 6255472 h 7598503"/>
                <a:gd name="connsiteX588" fmla="*/ 4949586 w 9060830"/>
                <a:gd name="connsiteY588" fmla="*/ 6249595 h 7598503"/>
                <a:gd name="connsiteX589" fmla="*/ 4919711 w 9060830"/>
                <a:gd name="connsiteY589" fmla="*/ 6247006 h 7598503"/>
                <a:gd name="connsiteX590" fmla="*/ 4912364 w 9060830"/>
                <a:gd name="connsiteY590" fmla="*/ 6260650 h 7598503"/>
                <a:gd name="connsiteX591" fmla="*/ 4120188 w 9060830"/>
                <a:gd name="connsiteY591" fmla="*/ 6212022 h 7598503"/>
                <a:gd name="connsiteX592" fmla="*/ 4114101 w 9060830"/>
                <a:gd name="connsiteY592" fmla="*/ 6194950 h 7598503"/>
                <a:gd name="connsiteX593" fmla="*/ 4112492 w 9060830"/>
                <a:gd name="connsiteY593" fmla="*/ 6193341 h 7598503"/>
                <a:gd name="connsiteX594" fmla="*/ 4426158 w 9060830"/>
                <a:gd name="connsiteY594" fmla="*/ 5842802 h 7598503"/>
                <a:gd name="connsiteX595" fmla="*/ 4431615 w 9060830"/>
                <a:gd name="connsiteY595" fmla="*/ 5846301 h 7598503"/>
                <a:gd name="connsiteX596" fmla="*/ 4466459 w 9060830"/>
                <a:gd name="connsiteY596" fmla="*/ 5833287 h 7598503"/>
                <a:gd name="connsiteX597" fmla="*/ 4453445 w 9060830"/>
                <a:gd name="connsiteY597" fmla="*/ 5798442 h 7598503"/>
                <a:gd name="connsiteX598" fmla="*/ 4442810 w 9060830"/>
                <a:gd name="connsiteY598" fmla="*/ 5796134 h 7598503"/>
                <a:gd name="connsiteX599" fmla="*/ 4422030 w 9060830"/>
                <a:gd name="connsiteY599" fmla="*/ 5342532 h 7598503"/>
                <a:gd name="connsiteX600" fmla="*/ 4430636 w 9060830"/>
                <a:gd name="connsiteY600" fmla="*/ 5340713 h 7598503"/>
                <a:gd name="connsiteX601" fmla="*/ 4450716 w 9060830"/>
                <a:gd name="connsiteY601" fmla="*/ 5318604 h 7598503"/>
                <a:gd name="connsiteX602" fmla="*/ 5241842 w 9060830"/>
                <a:gd name="connsiteY602" fmla="*/ 5497021 h 7598503"/>
                <a:gd name="connsiteX603" fmla="*/ 5241422 w 9060830"/>
                <a:gd name="connsiteY603" fmla="*/ 5499120 h 7598503"/>
                <a:gd name="connsiteX604" fmla="*/ 5265351 w 9060830"/>
                <a:gd name="connsiteY604" fmla="*/ 5527667 h 7598503"/>
                <a:gd name="connsiteX605" fmla="*/ 3544143 w 9060830"/>
                <a:gd name="connsiteY605" fmla="*/ 5964686 h 7598503"/>
                <a:gd name="connsiteX606" fmla="*/ 3544983 w 9060830"/>
                <a:gd name="connsiteY606" fmla="*/ 5963357 h 7598503"/>
                <a:gd name="connsiteX607" fmla="*/ 4069672 w 9060830"/>
                <a:gd name="connsiteY607" fmla="*/ 6202437 h 7598503"/>
                <a:gd name="connsiteX608" fmla="*/ 4073940 w 9060830"/>
                <a:gd name="connsiteY608" fmla="*/ 6228885 h 7598503"/>
                <a:gd name="connsiteX609" fmla="*/ 4090452 w 9060830"/>
                <a:gd name="connsiteY609" fmla="*/ 6237911 h 7598503"/>
                <a:gd name="connsiteX610" fmla="*/ 4079467 w 9060830"/>
                <a:gd name="connsiteY610" fmla="*/ 6369520 h 7598503"/>
                <a:gd name="connsiteX611" fmla="*/ 3544143 w 9060830"/>
                <a:gd name="connsiteY611" fmla="*/ 5964686 h 7598503"/>
                <a:gd name="connsiteX612" fmla="*/ 4081846 w 9060830"/>
                <a:gd name="connsiteY612" fmla="*/ 6375047 h 7598503"/>
                <a:gd name="connsiteX613" fmla="*/ 4277616 w 9060830"/>
                <a:gd name="connsiteY613" fmla="*/ 6523029 h 7598503"/>
                <a:gd name="connsiteX614" fmla="*/ 4279225 w 9060830"/>
                <a:gd name="connsiteY614" fmla="*/ 6554585 h 7598503"/>
                <a:gd name="connsiteX615" fmla="*/ 4284123 w 9060830"/>
                <a:gd name="connsiteY615" fmla="*/ 6558993 h 7598503"/>
                <a:gd name="connsiteX616" fmla="*/ 4044413 w 9060830"/>
                <a:gd name="connsiteY616" fmla="*/ 6937029 h 7598503"/>
                <a:gd name="connsiteX617" fmla="*/ 4035247 w 9060830"/>
                <a:gd name="connsiteY617" fmla="*/ 6933950 h 7598503"/>
                <a:gd name="connsiteX618" fmla="*/ 4081846 w 9060830"/>
                <a:gd name="connsiteY618" fmla="*/ 6375047 h 7598503"/>
                <a:gd name="connsiteX619" fmla="*/ 4984990 w 9060830"/>
                <a:gd name="connsiteY619" fmla="*/ 7534974 h 7598503"/>
                <a:gd name="connsiteX620" fmla="*/ 4983591 w 9060830"/>
                <a:gd name="connsiteY620" fmla="*/ 7535953 h 7598503"/>
                <a:gd name="connsiteX621" fmla="*/ 4977713 w 9060830"/>
                <a:gd name="connsiteY621" fmla="*/ 7542670 h 7598503"/>
                <a:gd name="connsiteX622" fmla="*/ 4581766 w 9060830"/>
                <a:gd name="connsiteY622" fmla="*/ 7298063 h 7598503"/>
                <a:gd name="connsiteX623" fmla="*/ 4579177 w 9060830"/>
                <a:gd name="connsiteY623" fmla="*/ 7274623 h 7598503"/>
                <a:gd name="connsiteX624" fmla="*/ 4549301 w 9060830"/>
                <a:gd name="connsiteY624" fmla="*/ 7272034 h 7598503"/>
                <a:gd name="connsiteX625" fmla="*/ 4545802 w 9060830"/>
                <a:gd name="connsiteY625" fmla="*/ 7275883 h 7598503"/>
                <a:gd name="connsiteX626" fmla="*/ 4054629 w 9060830"/>
                <a:gd name="connsiteY626" fmla="*/ 6972432 h 7598503"/>
                <a:gd name="connsiteX627" fmla="*/ 4051690 w 9060830"/>
                <a:gd name="connsiteY627" fmla="*/ 6942976 h 7598503"/>
                <a:gd name="connsiteX628" fmla="*/ 4046792 w 9060830"/>
                <a:gd name="connsiteY628" fmla="*/ 6938568 h 7598503"/>
                <a:gd name="connsiteX629" fmla="*/ 4286502 w 9060830"/>
                <a:gd name="connsiteY629" fmla="*/ 6560532 h 7598503"/>
                <a:gd name="connsiteX630" fmla="*/ 4312949 w 9060830"/>
                <a:gd name="connsiteY630" fmla="*/ 6560042 h 7598503"/>
                <a:gd name="connsiteX631" fmla="*/ 4984990 w 9060830"/>
                <a:gd name="connsiteY631" fmla="*/ 7534974 h 7598503"/>
                <a:gd name="connsiteX632" fmla="*/ 4322745 w 9060830"/>
                <a:gd name="connsiteY632" fmla="*/ 6525898 h 7598503"/>
                <a:gd name="connsiteX633" fmla="*/ 4319387 w 9060830"/>
                <a:gd name="connsiteY633" fmla="*/ 6520720 h 7598503"/>
                <a:gd name="connsiteX634" fmla="*/ 4282373 w 9060830"/>
                <a:gd name="connsiteY634" fmla="*/ 6517502 h 7598503"/>
                <a:gd name="connsiteX635" fmla="*/ 4279295 w 9060830"/>
                <a:gd name="connsiteY635" fmla="*/ 6520720 h 7598503"/>
                <a:gd name="connsiteX636" fmla="*/ 4082125 w 9060830"/>
                <a:gd name="connsiteY636" fmla="*/ 6371619 h 7598503"/>
                <a:gd name="connsiteX637" fmla="*/ 4093251 w 9060830"/>
                <a:gd name="connsiteY637" fmla="*/ 6238190 h 7598503"/>
                <a:gd name="connsiteX638" fmla="*/ 4110882 w 9060830"/>
                <a:gd name="connsiteY638" fmla="*/ 6232103 h 7598503"/>
                <a:gd name="connsiteX639" fmla="*/ 4120048 w 9060830"/>
                <a:gd name="connsiteY639" fmla="*/ 6215031 h 7598503"/>
                <a:gd name="connsiteX640" fmla="*/ 4912224 w 9060830"/>
                <a:gd name="connsiteY640" fmla="*/ 6263519 h 7598503"/>
                <a:gd name="connsiteX641" fmla="*/ 4913413 w 9060830"/>
                <a:gd name="connsiteY641" fmla="*/ 6270445 h 7598503"/>
                <a:gd name="connsiteX642" fmla="*/ 4322745 w 9060830"/>
                <a:gd name="connsiteY642" fmla="*/ 6525898 h 7598503"/>
                <a:gd name="connsiteX643" fmla="*/ 4952385 w 9060830"/>
                <a:gd name="connsiteY643" fmla="*/ 6272754 h 7598503"/>
                <a:gd name="connsiteX644" fmla="*/ 4953924 w 9060830"/>
                <a:gd name="connsiteY644" fmla="*/ 6258201 h 7598503"/>
                <a:gd name="connsiteX645" fmla="*/ 5391503 w 9060830"/>
                <a:gd name="connsiteY645" fmla="*/ 6117286 h 7598503"/>
                <a:gd name="connsiteX646" fmla="*/ 5409345 w 9060830"/>
                <a:gd name="connsiteY646" fmla="*/ 6130580 h 7598503"/>
                <a:gd name="connsiteX647" fmla="*/ 5414663 w 9060830"/>
                <a:gd name="connsiteY647" fmla="*/ 6130300 h 7598503"/>
                <a:gd name="connsiteX648" fmla="*/ 5521643 w 9060830"/>
                <a:gd name="connsiteY648" fmla="*/ 6583202 h 7598503"/>
                <a:gd name="connsiteX649" fmla="*/ 5503171 w 9060830"/>
                <a:gd name="connsiteY649" fmla="*/ 6596845 h 7598503"/>
                <a:gd name="connsiteX650" fmla="*/ 4952385 w 9060830"/>
                <a:gd name="connsiteY650" fmla="*/ 6272754 h 7598503"/>
                <a:gd name="connsiteX651" fmla="*/ 5535077 w 9060830"/>
                <a:gd name="connsiteY651" fmla="*/ 6582292 h 7598503"/>
                <a:gd name="connsiteX652" fmla="*/ 5533398 w 9060830"/>
                <a:gd name="connsiteY652" fmla="*/ 6581942 h 7598503"/>
                <a:gd name="connsiteX653" fmla="*/ 5524512 w 9060830"/>
                <a:gd name="connsiteY653" fmla="*/ 6582572 h 7598503"/>
                <a:gd name="connsiteX654" fmla="*/ 5417531 w 9060830"/>
                <a:gd name="connsiteY654" fmla="*/ 6129670 h 7598503"/>
                <a:gd name="connsiteX655" fmla="*/ 5432295 w 9060830"/>
                <a:gd name="connsiteY655" fmla="*/ 6111269 h 7598503"/>
                <a:gd name="connsiteX656" fmla="*/ 5412984 w 9060830"/>
                <a:gd name="connsiteY656" fmla="*/ 6088319 h 7598503"/>
                <a:gd name="connsiteX657" fmla="*/ 5407806 w 9060830"/>
                <a:gd name="connsiteY657" fmla="*/ 6088599 h 7598503"/>
                <a:gd name="connsiteX658" fmla="*/ 5275077 w 9060830"/>
                <a:gd name="connsiteY658" fmla="*/ 5526688 h 7598503"/>
                <a:gd name="connsiteX659" fmla="*/ 5293828 w 9060830"/>
                <a:gd name="connsiteY659" fmla="*/ 5503808 h 7598503"/>
                <a:gd name="connsiteX660" fmla="*/ 5293478 w 9060830"/>
                <a:gd name="connsiteY660" fmla="*/ 5497092 h 7598503"/>
                <a:gd name="connsiteX661" fmla="*/ 5730287 w 9060830"/>
                <a:gd name="connsiteY661" fmla="*/ 5399416 h 7598503"/>
                <a:gd name="connsiteX662" fmla="*/ 5749389 w 9060830"/>
                <a:gd name="connsiteY662" fmla="*/ 5417748 h 7598503"/>
                <a:gd name="connsiteX663" fmla="*/ 5535077 w 9060830"/>
                <a:gd name="connsiteY663" fmla="*/ 6582292 h 7598503"/>
                <a:gd name="connsiteX664" fmla="*/ 6382807 w 9060830"/>
                <a:gd name="connsiteY664" fmla="*/ 5631780 h 7598503"/>
                <a:gd name="connsiteX665" fmla="*/ 6378749 w 9060830"/>
                <a:gd name="connsiteY665" fmla="*/ 5637517 h 7598503"/>
                <a:gd name="connsiteX666" fmla="*/ 5780385 w 9060830"/>
                <a:gd name="connsiteY666" fmla="*/ 5400536 h 7598503"/>
                <a:gd name="connsiteX667" fmla="*/ 5781714 w 9060830"/>
                <a:gd name="connsiteY667" fmla="*/ 5394518 h 7598503"/>
                <a:gd name="connsiteX668" fmla="*/ 5757784 w 9060830"/>
                <a:gd name="connsiteY668" fmla="*/ 5366042 h 7598503"/>
                <a:gd name="connsiteX669" fmla="*/ 5753306 w 9060830"/>
                <a:gd name="connsiteY669" fmla="*/ 5366112 h 7598503"/>
                <a:gd name="connsiteX670" fmla="*/ 5719372 w 9060830"/>
                <a:gd name="connsiteY670" fmla="*/ 5121294 h 7598503"/>
                <a:gd name="connsiteX671" fmla="*/ 5821595 w 9060830"/>
                <a:gd name="connsiteY671" fmla="*/ 5034814 h 7598503"/>
                <a:gd name="connsiteX672" fmla="*/ 5838387 w 9060830"/>
                <a:gd name="connsiteY672" fmla="*/ 5043000 h 7598503"/>
                <a:gd name="connsiteX673" fmla="*/ 5856929 w 9060830"/>
                <a:gd name="connsiteY673" fmla="*/ 5037403 h 7598503"/>
                <a:gd name="connsiteX674" fmla="*/ 6382807 w 9060830"/>
                <a:gd name="connsiteY674" fmla="*/ 5631780 h 7598503"/>
                <a:gd name="connsiteX675" fmla="*/ 5830132 w 9060830"/>
                <a:gd name="connsiteY675" fmla="*/ 4992833 h 7598503"/>
                <a:gd name="connsiteX676" fmla="*/ 5814459 w 9060830"/>
                <a:gd name="connsiteY676" fmla="*/ 5014593 h 7598503"/>
                <a:gd name="connsiteX677" fmla="*/ 5819776 w 9060830"/>
                <a:gd name="connsiteY677" fmla="*/ 5032645 h 7598503"/>
                <a:gd name="connsiteX678" fmla="*/ 5718953 w 9060830"/>
                <a:gd name="connsiteY678" fmla="*/ 5117936 h 7598503"/>
                <a:gd name="connsiteX679" fmla="*/ 5626735 w 9060830"/>
                <a:gd name="connsiteY679" fmla="*/ 4453172 h 7598503"/>
                <a:gd name="connsiteX680" fmla="*/ 5628274 w 9060830"/>
                <a:gd name="connsiteY680" fmla="*/ 4452822 h 7598503"/>
                <a:gd name="connsiteX681" fmla="*/ 5830132 w 9060830"/>
                <a:gd name="connsiteY681" fmla="*/ 4992833 h 7598503"/>
                <a:gd name="connsiteX682" fmla="*/ 5613441 w 9060830"/>
                <a:gd name="connsiteY682" fmla="*/ 4413290 h 7598503"/>
                <a:gd name="connsiteX683" fmla="*/ 5601196 w 9060830"/>
                <a:gd name="connsiteY683" fmla="*/ 4430642 h 7598503"/>
                <a:gd name="connsiteX684" fmla="*/ 5620508 w 9060830"/>
                <a:gd name="connsiteY684" fmla="*/ 4453592 h 7598503"/>
                <a:gd name="connsiteX685" fmla="*/ 5623797 w 9060830"/>
                <a:gd name="connsiteY685" fmla="*/ 4453522 h 7598503"/>
                <a:gd name="connsiteX686" fmla="*/ 5716294 w 9060830"/>
                <a:gd name="connsiteY686" fmla="*/ 5120105 h 7598503"/>
                <a:gd name="connsiteX687" fmla="*/ 5286691 w 9060830"/>
                <a:gd name="connsiteY687" fmla="*/ 5483518 h 7598503"/>
                <a:gd name="connsiteX688" fmla="*/ 5269899 w 9060830"/>
                <a:gd name="connsiteY688" fmla="*/ 5475331 h 7598503"/>
                <a:gd name="connsiteX689" fmla="*/ 5242402 w 9060830"/>
                <a:gd name="connsiteY689" fmla="*/ 5494293 h 7598503"/>
                <a:gd name="connsiteX690" fmla="*/ 4451276 w 9060830"/>
                <a:gd name="connsiteY690" fmla="*/ 5315875 h 7598503"/>
                <a:gd name="connsiteX691" fmla="*/ 4449807 w 9060830"/>
                <a:gd name="connsiteY691" fmla="*/ 5298593 h 7598503"/>
                <a:gd name="connsiteX692" fmla="*/ 4407616 w 9060830"/>
                <a:gd name="connsiteY692" fmla="*/ 5279352 h 7598503"/>
                <a:gd name="connsiteX693" fmla="*/ 4390404 w 9060830"/>
                <a:gd name="connsiteY693" fmla="*/ 5294465 h 7598503"/>
                <a:gd name="connsiteX694" fmla="*/ 3759504 w 9060830"/>
                <a:gd name="connsiteY694" fmla="*/ 4986327 h 7598503"/>
                <a:gd name="connsiteX695" fmla="*/ 3751598 w 9060830"/>
                <a:gd name="connsiteY695" fmla="*/ 4966945 h 7598503"/>
                <a:gd name="connsiteX696" fmla="*/ 3731167 w 9060830"/>
                <a:gd name="connsiteY696" fmla="*/ 4974572 h 7598503"/>
                <a:gd name="connsiteX697" fmla="*/ 3729908 w 9060830"/>
                <a:gd name="connsiteY697" fmla="*/ 4981149 h 7598503"/>
                <a:gd name="connsiteX698" fmla="*/ 3518605 w 9060830"/>
                <a:gd name="connsiteY698" fmla="*/ 5003399 h 7598503"/>
                <a:gd name="connsiteX699" fmla="*/ 3506431 w 9060830"/>
                <a:gd name="connsiteY699" fmla="*/ 4987446 h 7598503"/>
                <a:gd name="connsiteX700" fmla="*/ 3498594 w 9060830"/>
                <a:gd name="connsiteY700" fmla="*/ 4985557 h 7598503"/>
                <a:gd name="connsiteX701" fmla="*/ 3495586 w 9060830"/>
                <a:gd name="connsiteY701" fmla="*/ 4809238 h 7598503"/>
                <a:gd name="connsiteX702" fmla="*/ 3508320 w 9060830"/>
                <a:gd name="connsiteY702" fmla="*/ 4800492 h 7598503"/>
                <a:gd name="connsiteX703" fmla="*/ 3502233 w 9060830"/>
                <a:gd name="connsiteY703" fmla="*/ 4781181 h 7598503"/>
                <a:gd name="connsiteX704" fmla="*/ 3697373 w 9060830"/>
                <a:gd name="connsiteY704" fmla="*/ 4423295 h 7598503"/>
                <a:gd name="connsiteX705" fmla="*/ 3739423 w 9060830"/>
                <a:gd name="connsiteY705" fmla="*/ 4411541 h 7598503"/>
                <a:gd name="connsiteX706" fmla="*/ 3741872 w 9060830"/>
                <a:gd name="connsiteY706" fmla="*/ 4406713 h 7598503"/>
                <a:gd name="connsiteX707" fmla="*/ 4230598 w 9060830"/>
                <a:gd name="connsiteY707" fmla="*/ 4588559 h 7598503"/>
                <a:gd name="connsiteX708" fmla="*/ 4230947 w 9060830"/>
                <a:gd name="connsiteY708" fmla="*/ 4610110 h 7598503"/>
                <a:gd name="connsiteX709" fmla="*/ 4273138 w 9060830"/>
                <a:gd name="connsiteY709" fmla="*/ 4629281 h 7598503"/>
                <a:gd name="connsiteX710" fmla="*/ 4293359 w 9060830"/>
                <a:gd name="connsiteY710" fmla="*/ 4591078 h 7598503"/>
                <a:gd name="connsiteX711" fmla="*/ 5533678 w 9060830"/>
                <a:gd name="connsiteY711" fmla="*/ 4238790 h 7598503"/>
                <a:gd name="connsiteX712" fmla="*/ 5546622 w 9060830"/>
                <a:gd name="connsiteY712" fmla="*/ 4248586 h 7598503"/>
                <a:gd name="connsiteX713" fmla="*/ 5551589 w 9060830"/>
                <a:gd name="connsiteY713" fmla="*/ 4248026 h 7598503"/>
                <a:gd name="connsiteX714" fmla="*/ 5613441 w 9060830"/>
                <a:gd name="connsiteY714" fmla="*/ 4413290 h 7598503"/>
                <a:gd name="connsiteX715" fmla="*/ 4673844 w 9060830"/>
                <a:gd name="connsiteY715" fmla="*/ 4293365 h 7598503"/>
                <a:gd name="connsiteX716" fmla="*/ 4686228 w 9060830"/>
                <a:gd name="connsiteY716" fmla="*/ 4266008 h 7598503"/>
                <a:gd name="connsiteX717" fmla="*/ 4683779 w 9060830"/>
                <a:gd name="connsiteY717" fmla="*/ 4261460 h 7598503"/>
                <a:gd name="connsiteX718" fmla="*/ 5133952 w 9060830"/>
                <a:gd name="connsiteY718" fmla="*/ 3899936 h 7598503"/>
                <a:gd name="connsiteX719" fmla="*/ 5162709 w 9060830"/>
                <a:gd name="connsiteY719" fmla="*/ 3907003 h 7598503"/>
                <a:gd name="connsiteX720" fmla="*/ 5172084 w 9060830"/>
                <a:gd name="connsiteY720" fmla="*/ 3900846 h 7598503"/>
                <a:gd name="connsiteX721" fmla="*/ 5535707 w 9060830"/>
                <a:gd name="connsiteY721" fmla="*/ 4224167 h 7598503"/>
                <a:gd name="connsiteX722" fmla="*/ 5532558 w 9060830"/>
                <a:gd name="connsiteY722" fmla="*/ 4231794 h 7598503"/>
                <a:gd name="connsiteX723" fmla="*/ 5533048 w 9060830"/>
                <a:gd name="connsiteY723" fmla="*/ 4235852 h 7598503"/>
                <a:gd name="connsiteX724" fmla="*/ 4292659 w 9060830"/>
                <a:gd name="connsiteY724" fmla="*/ 4588210 h 7598503"/>
                <a:gd name="connsiteX725" fmla="*/ 4292309 w 9060830"/>
                <a:gd name="connsiteY725" fmla="*/ 4587020 h 7598503"/>
                <a:gd name="connsiteX726" fmla="*/ 4287901 w 9060830"/>
                <a:gd name="connsiteY726" fmla="*/ 4579253 h 7598503"/>
                <a:gd name="connsiteX727" fmla="*/ 4650824 w 9060830"/>
                <a:gd name="connsiteY727" fmla="*/ 4287838 h 7598503"/>
                <a:gd name="connsiteX728" fmla="*/ 4673844 w 9060830"/>
                <a:gd name="connsiteY728" fmla="*/ 4293365 h 7598503"/>
                <a:gd name="connsiteX729" fmla="*/ 5480223 w 9060830"/>
                <a:gd name="connsiteY729" fmla="*/ 3341033 h 7598503"/>
                <a:gd name="connsiteX730" fmla="*/ 5484771 w 9060830"/>
                <a:gd name="connsiteY730" fmla="*/ 3340963 h 7598503"/>
                <a:gd name="connsiteX731" fmla="*/ 5517585 w 9060830"/>
                <a:gd name="connsiteY731" fmla="*/ 3814995 h 7598503"/>
                <a:gd name="connsiteX732" fmla="*/ 5413613 w 9060830"/>
                <a:gd name="connsiteY732" fmla="*/ 3805829 h 7598503"/>
                <a:gd name="connsiteX733" fmla="*/ 5393743 w 9060830"/>
                <a:gd name="connsiteY733" fmla="*/ 3779592 h 7598503"/>
                <a:gd name="connsiteX734" fmla="*/ 5477704 w 9060830"/>
                <a:gd name="connsiteY734" fmla="*/ 3340614 h 7598503"/>
                <a:gd name="connsiteX735" fmla="*/ 5480223 w 9060830"/>
                <a:gd name="connsiteY735" fmla="*/ 3341033 h 7598503"/>
                <a:gd name="connsiteX736" fmla="*/ 5534027 w 9060830"/>
                <a:gd name="connsiteY736" fmla="*/ 4052676 h 7598503"/>
                <a:gd name="connsiteX737" fmla="*/ 5470986 w 9060830"/>
                <a:gd name="connsiteY737" fmla="*/ 4024199 h 7598503"/>
                <a:gd name="connsiteX738" fmla="*/ 5397940 w 9060830"/>
                <a:gd name="connsiteY738" fmla="*/ 3828919 h 7598503"/>
                <a:gd name="connsiteX739" fmla="*/ 5413333 w 9060830"/>
                <a:gd name="connsiteY739" fmla="*/ 3808698 h 7598503"/>
                <a:gd name="connsiteX740" fmla="*/ 5517725 w 9060830"/>
                <a:gd name="connsiteY740" fmla="*/ 3817864 h 7598503"/>
                <a:gd name="connsiteX741" fmla="*/ 5534027 w 9060830"/>
                <a:gd name="connsiteY741" fmla="*/ 4052676 h 7598503"/>
                <a:gd name="connsiteX742" fmla="*/ 5520733 w 9060830"/>
                <a:gd name="connsiteY742" fmla="*/ 3818144 h 7598503"/>
                <a:gd name="connsiteX743" fmla="*/ 6084184 w 9060830"/>
                <a:gd name="connsiteY743" fmla="*/ 3867681 h 7598503"/>
                <a:gd name="connsiteX744" fmla="*/ 5700691 w 9060830"/>
                <a:gd name="connsiteY744" fmla="*/ 4127821 h 7598503"/>
                <a:gd name="connsiteX745" fmla="*/ 5537106 w 9060830"/>
                <a:gd name="connsiteY745" fmla="*/ 4053935 h 7598503"/>
                <a:gd name="connsiteX746" fmla="*/ 5520733 w 9060830"/>
                <a:gd name="connsiteY746" fmla="*/ 3818144 h 7598503"/>
                <a:gd name="connsiteX747" fmla="*/ 5176772 w 9060830"/>
                <a:gd name="connsiteY747" fmla="*/ 3894549 h 7598503"/>
                <a:gd name="connsiteX748" fmla="*/ 5468748 w 9060830"/>
                <a:gd name="connsiteY748" fmla="*/ 4026368 h 7598503"/>
                <a:gd name="connsiteX749" fmla="*/ 5541094 w 9060830"/>
                <a:gd name="connsiteY749" fmla="*/ 4219759 h 7598503"/>
                <a:gd name="connsiteX750" fmla="*/ 5537596 w 9060830"/>
                <a:gd name="connsiteY750" fmla="*/ 4221998 h 7598503"/>
                <a:gd name="connsiteX751" fmla="*/ 5174043 w 9060830"/>
                <a:gd name="connsiteY751" fmla="*/ 3898747 h 7598503"/>
                <a:gd name="connsiteX752" fmla="*/ 5176772 w 9060830"/>
                <a:gd name="connsiteY752" fmla="*/ 3894549 h 7598503"/>
                <a:gd name="connsiteX753" fmla="*/ 5543613 w 9060830"/>
                <a:gd name="connsiteY753" fmla="*/ 4218500 h 7598503"/>
                <a:gd name="connsiteX754" fmla="*/ 5472386 w 9060830"/>
                <a:gd name="connsiteY754" fmla="*/ 4028047 h 7598503"/>
                <a:gd name="connsiteX755" fmla="*/ 5534238 w 9060830"/>
                <a:gd name="connsiteY755" fmla="*/ 4055964 h 7598503"/>
                <a:gd name="connsiteX756" fmla="*/ 5545432 w 9060830"/>
                <a:gd name="connsiteY756" fmla="*/ 4218290 h 7598503"/>
                <a:gd name="connsiteX757" fmla="*/ 5543613 w 9060830"/>
                <a:gd name="connsiteY757" fmla="*/ 4218500 h 7598503"/>
                <a:gd name="connsiteX758" fmla="*/ 5385206 w 9060830"/>
                <a:gd name="connsiteY758" fmla="*/ 3831158 h 7598503"/>
                <a:gd name="connsiteX759" fmla="*/ 5395282 w 9060830"/>
                <a:gd name="connsiteY759" fmla="*/ 3830038 h 7598503"/>
                <a:gd name="connsiteX760" fmla="*/ 5467279 w 9060830"/>
                <a:gd name="connsiteY760" fmla="*/ 4022520 h 7598503"/>
                <a:gd name="connsiteX761" fmla="*/ 5177961 w 9060830"/>
                <a:gd name="connsiteY761" fmla="*/ 3891890 h 7598503"/>
                <a:gd name="connsiteX762" fmla="*/ 5178801 w 9060830"/>
                <a:gd name="connsiteY762" fmla="*/ 3875588 h 7598503"/>
                <a:gd name="connsiteX763" fmla="*/ 5363167 w 9060830"/>
                <a:gd name="connsiteY763" fmla="*/ 3814575 h 7598503"/>
                <a:gd name="connsiteX764" fmla="*/ 5385206 w 9060830"/>
                <a:gd name="connsiteY764" fmla="*/ 3831158 h 7598503"/>
                <a:gd name="connsiteX765" fmla="*/ 5559846 w 9060830"/>
                <a:gd name="connsiteY765" fmla="*/ 4223397 h 7598503"/>
                <a:gd name="connsiteX766" fmla="*/ 5549281 w 9060830"/>
                <a:gd name="connsiteY766" fmla="*/ 4217800 h 7598503"/>
                <a:gd name="connsiteX767" fmla="*/ 5548371 w 9060830"/>
                <a:gd name="connsiteY767" fmla="*/ 4217940 h 7598503"/>
                <a:gd name="connsiteX768" fmla="*/ 5537247 w 9060830"/>
                <a:gd name="connsiteY768" fmla="*/ 4057294 h 7598503"/>
                <a:gd name="connsiteX769" fmla="*/ 5697822 w 9060830"/>
                <a:gd name="connsiteY769" fmla="*/ 4129780 h 7598503"/>
                <a:gd name="connsiteX770" fmla="*/ 5559846 w 9060830"/>
                <a:gd name="connsiteY770" fmla="*/ 4223397 h 7598503"/>
                <a:gd name="connsiteX771" fmla="*/ 5854620 w 9060830"/>
                <a:gd name="connsiteY771" fmla="*/ 4171481 h 7598503"/>
                <a:gd name="connsiteX772" fmla="*/ 5828242 w 9060830"/>
                <a:gd name="connsiteY772" fmla="*/ 4166653 h 7598503"/>
                <a:gd name="connsiteX773" fmla="*/ 5814249 w 9060830"/>
                <a:gd name="connsiteY773" fmla="*/ 4179178 h 7598503"/>
                <a:gd name="connsiteX774" fmla="*/ 5703699 w 9060830"/>
                <a:gd name="connsiteY774" fmla="*/ 4129290 h 7598503"/>
                <a:gd name="connsiteX775" fmla="*/ 6088662 w 9060830"/>
                <a:gd name="connsiteY775" fmla="*/ 3868171 h 7598503"/>
                <a:gd name="connsiteX776" fmla="*/ 6143168 w 9060830"/>
                <a:gd name="connsiteY776" fmla="*/ 3872999 h 7598503"/>
                <a:gd name="connsiteX777" fmla="*/ 5854620 w 9060830"/>
                <a:gd name="connsiteY777" fmla="*/ 4171481 h 7598503"/>
                <a:gd name="connsiteX778" fmla="*/ 6254417 w 9060830"/>
                <a:gd name="connsiteY778" fmla="*/ 3755733 h 7598503"/>
                <a:gd name="connsiteX779" fmla="*/ 6255325 w 9060830"/>
                <a:gd name="connsiteY779" fmla="*/ 3756922 h 7598503"/>
                <a:gd name="connsiteX780" fmla="*/ 6145826 w 9060830"/>
                <a:gd name="connsiteY780" fmla="*/ 3870270 h 7598503"/>
                <a:gd name="connsiteX781" fmla="*/ 6092511 w 9060830"/>
                <a:gd name="connsiteY781" fmla="*/ 3865582 h 7598503"/>
                <a:gd name="connsiteX782" fmla="*/ 6254417 w 9060830"/>
                <a:gd name="connsiteY782" fmla="*/ 3755733 h 7598503"/>
                <a:gd name="connsiteX783" fmla="*/ 6451585 w 9060830"/>
                <a:gd name="connsiteY783" fmla="*/ 3891190 h 7598503"/>
                <a:gd name="connsiteX784" fmla="*/ 6449277 w 9060830"/>
                <a:gd name="connsiteY784" fmla="*/ 3896928 h 7598503"/>
                <a:gd name="connsiteX785" fmla="*/ 6149465 w 9060830"/>
                <a:gd name="connsiteY785" fmla="*/ 3870550 h 7598503"/>
                <a:gd name="connsiteX786" fmla="*/ 6257355 w 9060830"/>
                <a:gd name="connsiteY786" fmla="*/ 3758881 h 7598503"/>
                <a:gd name="connsiteX787" fmla="*/ 6278555 w 9060830"/>
                <a:gd name="connsiteY787" fmla="*/ 3762729 h 7598503"/>
                <a:gd name="connsiteX788" fmla="*/ 6286391 w 9060830"/>
                <a:gd name="connsiteY788" fmla="*/ 3757482 h 7598503"/>
                <a:gd name="connsiteX789" fmla="*/ 6451585 w 9060830"/>
                <a:gd name="connsiteY789" fmla="*/ 3891190 h 7598503"/>
                <a:gd name="connsiteX790" fmla="*/ 6428426 w 9060830"/>
                <a:gd name="connsiteY790" fmla="*/ 3577874 h 7598503"/>
                <a:gd name="connsiteX791" fmla="*/ 6413662 w 9060830"/>
                <a:gd name="connsiteY791" fmla="*/ 3575635 h 7598503"/>
                <a:gd name="connsiteX792" fmla="*/ 6404637 w 9060830"/>
                <a:gd name="connsiteY792" fmla="*/ 3595506 h 7598503"/>
                <a:gd name="connsiteX793" fmla="*/ 6407156 w 9060830"/>
                <a:gd name="connsiteY793" fmla="*/ 3599844 h 7598503"/>
                <a:gd name="connsiteX794" fmla="*/ 6284642 w 9060830"/>
                <a:gd name="connsiteY794" fmla="*/ 3726626 h 7598503"/>
                <a:gd name="connsiteX795" fmla="*/ 6263722 w 9060830"/>
                <a:gd name="connsiteY795" fmla="*/ 3722988 h 7598503"/>
                <a:gd name="connsiteX796" fmla="*/ 6255465 w 9060830"/>
                <a:gd name="connsiteY796" fmla="*/ 3728655 h 7598503"/>
                <a:gd name="connsiteX797" fmla="*/ 5995256 w 9060830"/>
                <a:gd name="connsiteY797" fmla="*/ 3517912 h 7598503"/>
                <a:gd name="connsiteX798" fmla="*/ 5999593 w 9060830"/>
                <a:gd name="connsiteY798" fmla="*/ 3505458 h 7598503"/>
                <a:gd name="connsiteX799" fmla="*/ 6523862 w 9060830"/>
                <a:gd name="connsiteY799" fmla="*/ 3479080 h 7598503"/>
                <a:gd name="connsiteX800" fmla="*/ 6428426 w 9060830"/>
                <a:gd name="connsiteY800" fmla="*/ 3577874 h 7598503"/>
                <a:gd name="connsiteX801" fmla="*/ 5193914 w 9060830"/>
                <a:gd name="connsiteY801" fmla="*/ 2603923 h 7598503"/>
                <a:gd name="connsiteX802" fmla="*/ 6201661 w 9060830"/>
                <a:gd name="connsiteY802" fmla="*/ 2246177 h 7598503"/>
                <a:gd name="connsiteX803" fmla="*/ 6219992 w 9060830"/>
                <a:gd name="connsiteY803" fmla="*/ 2261710 h 7598503"/>
                <a:gd name="connsiteX804" fmla="*/ 6251478 w 9060830"/>
                <a:gd name="connsiteY804" fmla="*/ 2241909 h 7598503"/>
                <a:gd name="connsiteX805" fmla="*/ 6251758 w 9060830"/>
                <a:gd name="connsiteY805" fmla="*/ 2231764 h 7598503"/>
                <a:gd name="connsiteX806" fmla="*/ 6452355 w 9060830"/>
                <a:gd name="connsiteY806" fmla="*/ 2187124 h 7598503"/>
                <a:gd name="connsiteX807" fmla="*/ 6282893 w 9060830"/>
                <a:gd name="connsiteY807" fmla="*/ 2455591 h 7598503"/>
                <a:gd name="connsiteX808" fmla="*/ 6264421 w 9060830"/>
                <a:gd name="connsiteY808" fmla="*/ 2452792 h 7598503"/>
                <a:gd name="connsiteX809" fmla="*/ 6243991 w 9060830"/>
                <a:gd name="connsiteY809" fmla="*/ 2480149 h 7598503"/>
                <a:gd name="connsiteX810" fmla="*/ 5194684 w 9060830"/>
                <a:gd name="connsiteY810" fmla="*/ 2606651 h 7598503"/>
                <a:gd name="connsiteX811" fmla="*/ 5193914 w 9060830"/>
                <a:gd name="connsiteY811" fmla="*/ 2603923 h 7598503"/>
                <a:gd name="connsiteX812" fmla="*/ 6275826 w 9060830"/>
                <a:gd name="connsiteY812" fmla="*/ 2504149 h 7598503"/>
                <a:gd name="connsiteX813" fmla="*/ 6282264 w 9060830"/>
                <a:gd name="connsiteY813" fmla="*/ 2501700 h 7598503"/>
                <a:gd name="connsiteX814" fmla="*/ 6577948 w 9060830"/>
                <a:gd name="connsiteY814" fmla="*/ 2997631 h 7598503"/>
                <a:gd name="connsiteX815" fmla="*/ 6569202 w 9060830"/>
                <a:gd name="connsiteY815" fmla="*/ 3019741 h 7598503"/>
                <a:gd name="connsiteX816" fmla="*/ 6594530 w 9060830"/>
                <a:gd name="connsiteY816" fmla="*/ 3035834 h 7598503"/>
                <a:gd name="connsiteX817" fmla="*/ 6599567 w 9060830"/>
                <a:gd name="connsiteY817" fmla="*/ 3033945 h 7598503"/>
                <a:gd name="connsiteX818" fmla="*/ 6722011 w 9060830"/>
                <a:gd name="connsiteY818" fmla="*/ 3239370 h 7598503"/>
                <a:gd name="connsiteX819" fmla="*/ 6712075 w 9060830"/>
                <a:gd name="connsiteY819" fmla="*/ 3270296 h 7598503"/>
                <a:gd name="connsiteX820" fmla="*/ 6717463 w 9060830"/>
                <a:gd name="connsiteY820" fmla="*/ 3278902 h 7598503"/>
                <a:gd name="connsiteX821" fmla="*/ 6526871 w 9060830"/>
                <a:gd name="connsiteY821" fmla="*/ 3476071 h 7598503"/>
                <a:gd name="connsiteX822" fmla="*/ 5999523 w 9060830"/>
                <a:gd name="connsiteY822" fmla="*/ 3502589 h 7598503"/>
                <a:gd name="connsiteX823" fmla="*/ 5998404 w 9060830"/>
                <a:gd name="connsiteY823" fmla="*/ 3497621 h 7598503"/>
                <a:gd name="connsiteX824" fmla="*/ 5983851 w 9060830"/>
                <a:gd name="connsiteY824" fmla="*/ 3484537 h 7598503"/>
                <a:gd name="connsiteX825" fmla="*/ 6264351 w 9060830"/>
                <a:gd name="connsiteY825" fmla="*/ 2504009 h 7598503"/>
                <a:gd name="connsiteX826" fmla="*/ 6275826 w 9060830"/>
                <a:gd name="connsiteY826" fmla="*/ 2504149 h 7598503"/>
                <a:gd name="connsiteX827" fmla="*/ 7404616 w 9060830"/>
                <a:gd name="connsiteY827" fmla="*/ 2390661 h 7598503"/>
                <a:gd name="connsiteX828" fmla="*/ 7334299 w 9060830"/>
                <a:gd name="connsiteY828" fmla="*/ 2689563 h 7598503"/>
                <a:gd name="connsiteX829" fmla="*/ 7325623 w 9060830"/>
                <a:gd name="connsiteY829" fmla="*/ 2690473 h 7598503"/>
                <a:gd name="connsiteX830" fmla="*/ 7315198 w 9060830"/>
                <a:gd name="connsiteY830" fmla="*/ 2713352 h 7598503"/>
                <a:gd name="connsiteX831" fmla="*/ 7326183 w 9060830"/>
                <a:gd name="connsiteY831" fmla="*/ 2723917 h 7598503"/>
                <a:gd name="connsiteX832" fmla="*/ 7293858 w 9060830"/>
                <a:gd name="connsiteY832" fmla="*/ 2861124 h 7598503"/>
                <a:gd name="connsiteX833" fmla="*/ 7286581 w 9060830"/>
                <a:gd name="connsiteY833" fmla="*/ 2861894 h 7598503"/>
                <a:gd name="connsiteX834" fmla="*/ 7277556 w 9060830"/>
                <a:gd name="connsiteY834" fmla="*/ 2881765 h 7598503"/>
                <a:gd name="connsiteX835" fmla="*/ 7278604 w 9060830"/>
                <a:gd name="connsiteY835" fmla="*/ 2883864 h 7598503"/>
                <a:gd name="connsiteX836" fmla="*/ 6757275 w 9060830"/>
                <a:gd name="connsiteY836" fmla="*/ 3244967 h 7598503"/>
                <a:gd name="connsiteX837" fmla="*/ 6753497 w 9060830"/>
                <a:gd name="connsiteY837" fmla="*/ 3241049 h 7598503"/>
                <a:gd name="connsiteX838" fmla="*/ 7397340 w 9060830"/>
                <a:gd name="connsiteY838" fmla="*/ 2387302 h 7598503"/>
                <a:gd name="connsiteX839" fmla="*/ 7404616 w 9060830"/>
                <a:gd name="connsiteY839" fmla="*/ 2390661 h 7598503"/>
                <a:gd name="connsiteX840" fmla="*/ 6823044 w 9060830"/>
                <a:gd name="connsiteY840" fmla="*/ 3461168 h 7598503"/>
                <a:gd name="connsiteX841" fmla="*/ 6531069 w 9060830"/>
                <a:gd name="connsiteY841" fmla="*/ 3475861 h 7598503"/>
                <a:gd name="connsiteX842" fmla="*/ 6719562 w 9060830"/>
                <a:gd name="connsiteY842" fmla="*/ 3280861 h 7598503"/>
                <a:gd name="connsiteX843" fmla="*/ 6745870 w 9060830"/>
                <a:gd name="connsiteY843" fmla="*/ 3285689 h 7598503"/>
                <a:gd name="connsiteX844" fmla="*/ 6748738 w 9060830"/>
                <a:gd name="connsiteY844" fmla="*/ 3284290 h 7598503"/>
                <a:gd name="connsiteX845" fmla="*/ 6837807 w 9060830"/>
                <a:gd name="connsiteY845" fmla="*/ 3433671 h 7598503"/>
                <a:gd name="connsiteX846" fmla="*/ 6823044 w 9060830"/>
                <a:gd name="connsiteY846" fmla="*/ 3461168 h 7598503"/>
                <a:gd name="connsiteX847" fmla="*/ 6761613 w 9060830"/>
                <a:gd name="connsiteY847" fmla="*/ 3253014 h 7598503"/>
                <a:gd name="connsiteX848" fmla="*/ 6761263 w 9060830"/>
                <a:gd name="connsiteY848" fmla="*/ 3251824 h 7598503"/>
                <a:gd name="connsiteX849" fmla="*/ 6759024 w 9060830"/>
                <a:gd name="connsiteY849" fmla="*/ 3247277 h 7598503"/>
                <a:gd name="connsiteX850" fmla="*/ 7280284 w 9060830"/>
                <a:gd name="connsiteY850" fmla="*/ 2886243 h 7598503"/>
                <a:gd name="connsiteX851" fmla="*/ 7286931 w 9060830"/>
                <a:gd name="connsiteY851" fmla="*/ 2890861 h 7598503"/>
                <a:gd name="connsiteX852" fmla="*/ 7239213 w 9060830"/>
                <a:gd name="connsiteY852" fmla="*/ 3093627 h 7598503"/>
                <a:gd name="connsiteX853" fmla="*/ 7218153 w 9060830"/>
                <a:gd name="connsiteY853" fmla="*/ 3095236 h 7598503"/>
                <a:gd name="connsiteX854" fmla="*/ 7194014 w 9060830"/>
                <a:gd name="connsiteY854" fmla="*/ 3139946 h 7598503"/>
                <a:gd name="connsiteX855" fmla="*/ 6761613 w 9060830"/>
                <a:gd name="connsiteY855" fmla="*/ 3253014 h 7598503"/>
                <a:gd name="connsiteX856" fmla="*/ 7842895 w 9060830"/>
                <a:gd name="connsiteY856" fmla="*/ 2117087 h 7598503"/>
                <a:gd name="connsiteX857" fmla="*/ 7849472 w 9060830"/>
                <a:gd name="connsiteY857" fmla="*/ 2117646 h 7598503"/>
                <a:gd name="connsiteX858" fmla="*/ 7885855 w 9060830"/>
                <a:gd name="connsiteY858" fmla="*/ 2563761 h 7598503"/>
                <a:gd name="connsiteX859" fmla="*/ 7876690 w 9060830"/>
                <a:gd name="connsiteY859" fmla="*/ 2566840 h 7598503"/>
                <a:gd name="connsiteX860" fmla="*/ 7610182 w 9060830"/>
                <a:gd name="connsiteY860" fmla="*/ 2144724 h 7598503"/>
                <a:gd name="connsiteX861" fmla="*/ 7656501 w 9060830"/>
                <a:gd name="connsiteY861" fmla="*/ 2092668 h 7598503"/>
                <a:gd name="connsiteX862" fmla="*/ 7822674 w 9060830"/>
                <a:gd name="connsiteY862" fmla="*/ 2092878 h 7598503"/>
                <a:gd name="connsiteX863" fmla="*/ 7842895 w 9060830"/>
                <a:gd name="connsiteY863" fmla="*/ 2117087 h 7598503"/>
                <a:gd name="connsiteX864" fmla="*/ 8996804 w 9060830"/>
                <a:gd name="connsiteY864" fmla="*/ 2474552 h 7598503"/>
                <a:gd name="connsiteX865" fmla="*/ 8996244 w 9060830"/>
                <a:gd name="connsiteY865" fmla="*/ 2476161 h 7598503"/>
                <a:gd name="connsiteX866" fmla="*/ 8995614 w 9060830"/>
                <a:gd name="connsiteY866" fmla="*/ 2485047 h 7598503"/>
                <a:gd name="connsiteX867" fmla="*/ 8532218 w 9060830"/>
                <a:gd name="connsiteY867" fmla="*/ 2528287 h 7598503"/>
                <a:gd name="connsiteX868" fmla="*/ 8516055 w 9060830"/>
                <a:gd name="connsiteY868" fmla="*/ 2511075 h 7598503"/>
                <a:gd name="connsiteX869" fmla="*/ 8490657 w 9060830"/>
                <a:gd name="connsiteY869" fmla="*/ 2527028 h 7598503"/>
                <a:gd name="connsiteX870" fmla="*/ 8490167 w 9060830"/>
                <a:gd name="connsiteY870" fmla="*/ 2532206 h 7598503"/>
                <a:gd name="connsiteX871" fmla="*/ 7915311 w 9060830"/>
                <a:gd name="connsiteY871" fmla="*/ 2585871 h 7598503"/>
                <a:gd name="connsiteX872" fmla="*/ 7895231 w 9060830"/>
                <a:gd name="connsiteY872" fmla="*/ 2564111 h 7598503"/>
                <a:gd name="connsiteX873" fmla="*/ 7888654 w 9060830"/>
                <a:gd name="connsiteY873" fmla="*/ 2563551 h 7598503"/>
                <a:gd name="connsiteX874" fmla="*/ 7852271 w 9060830"/>
                <a:gd name="connsiteY874" fmla="*/ 2117436 h 7598503"/>
                <a:gd name="connsiteX875" fmla="*/ 7873051 w 9060830"/>
                <a:gd name="connsiteY875" fmla="*/ 2101064 h 7598503"/>
                <a:gd name="connsiteX876" fmla="*/ 8996804 w 9060830"/>
                <a:gd name="connsiteY876" fmla="*/ 2474552 h 7598503"/>
                <a:gd name="connsiteX877" fmla="*/ 8176712 w 9060830"/>
                <a:gd name="connsiteY877" fmla="*/ 1507317 h 7598503"/>
                <a:gd name="connsiteX878" fmla="*/ 8177971 w 9060830"/>
                <a:gd name="connsiteY878" fmla="*/ 1508227 h 7598503"/>
                <a:gd name="connsiteX879" fmla="*/ 7860387 w 9060830"/>
                <a:gd name="connsiteY879" fmla="*/ 2068039 h 7598503"/>
                <a:gd name="connsiteX880" fmla="*/ 7854580 w 9060830"/>
                <a:gd name="connsiteY880" fmla="*/ 2065870 h 7598503"/>
                <a:gd name="connsiteX881" fmla="*/ 7823094 w 9060830"/>
                <a:gd name="connsiteY881" fmla="*/ 2085671 h 7598503"/>
                <a:gd name="connsiteX882" fmla="*/ 7822535 w 9060830"/>
                <a:gd name="connsiteY882" fmla="*/ 2090149 h 7598503"/>
                <a:gd name="connsiteX883" fmla="*/ 7658950 w 9060830"/>
                <a:gd name="connsiteY883" fmla="*/ 2089939 h 7598503"/>
                <a:gd name="connsiteX884" fmla="*/ 8176712 w 9060830"/>
                <a:gd name="connsiteY884" fmla="*/ 1507317 h 7598503"/>
                <a:gd name="connsiteX885" fmla="*/ 7652583 w 9060830"/>
                <a:gd name="connsiteY885" fmla="*/ 2092738 h 7598503"/>
                <a:gd name="connsiteX886" fmla="*/ 7608573 w 9060830"/>
                <a:gd name="connsiteY886" fmla="*/ 2142275 h 7598503"/>
                <a:gd name="connsiteX887" fmla="*/ 7577227 w 9060830"/>
                <a:gd name="connsiteY887" fmla="*/ 2092668 h 7598503"/>
                <a:gd name="connsiteX888" fmla="*/ 7652583 w 9060830"/>
                <a:gd name="connsiteY888" fmla="*/ 2092738 h 7598503"/>
                <a:gd name="connsiteX889" fmla="*/ 7463530 w 9060830"/>
                <a:gd name="connsiteY889" fmla="*/ 1962248 h 7598503"/>
                <a:gd name="connsiteX890" fmla="*/ 7482841 w 9060830"/>
                <a:gd name="connsiteY890" fmla="*/ 1980789 h 7598503"/>
                <a:gd name="connsiteX891" fmla="*/ 7501453 w 9060830"/>
                <a:gd name="connsiteY891" fmla="*/ 1978061 h 7598503"/>
                <a:gd name="connsiteX892" fmla="*/ 7571980 w 9060830"/>
                <a:gd name="connsiteY892" fmla="*/ 2089729 h 7598503"/>
                <a:gd name="connsiteX893" fmla="*/ 6900848 w 9060830"/>
                <a:gd name="connsiteY893" fmla="*/ 2089029 h 7598503"/>
                <a:gd name="connsiteX894" fmla="*/ 6900709 w 9060830"/>
                <a:gd name="connsiteY894" fmla="*/ 2087420 h 7598503"/>
                <a:gd name="connsiteX895" fmla="*/ 7463530 w 9060830"/>
                <a:gd name="connsiteY895" fmla="*/ 1962248 h 7598503"/>
                <a:gd name="connsiteX896" fmla="*/ 6657850 w 9060830"/>
                <a:gd name="connsiteY896" fmla="*/ 2141435 h 7598503"/>
                <a:gd name="connsiteX897" fmla="*/ 6668696 w 9060830"/>
                <a:gd name="connsiteY897" fmla="*/ 2151441 h 7598503"/>
                <a:gd name="connsiteX898" fmla="*/ 6687167 w 9060830"/>
                <a:gd name="connsiteY898" fmla="*/ 2139826 h 7598503"/>
                <a:gd name="connsiteX899" fmla="*/ 6687307 w 9060830"/>
                <a:gd name="connsiteY899" fmla="*/ 2134858 h 7598503"/>
                <a:gd name="connsiteX900" fmla="*/ 6859568 w 9060830"/>
                <a:gd name="connsiteY900" fmla="*/ 2096516 h 7598503"/>
                <a:gd name="connsiteX901" fmla="*/ 6875031 w 9060830"/>
                <a:gd name="connsiteY901" fmla="*/ 2111069 h 7598503"/>
                <a:gd name="connsiteX902" fmla="*/ 6900429 w 9060830"/>
                <a:gd name="connsiteY902" fmla="*/ 2095117 h 7598503"/>
                <a:gd name="connsiteX903" fmla="*/ 6900848 w 9060830"/>
                <a:gd name="connsiteY903" fmla="*/ 2091828 h 7598503"/>
                <a:gd name="connsiteX904" fmla="*/ 7573799 w 9060830"/>
                <a:gd name="connsiteY904" fmla="*/ 2092528 h 7598503"/>
                <a:gd name="connsiteX905" fmla="*/ 7606544 w 9060830"/>
                <a:gd name="connsiteY905" fmla="*/ 2144374 h 7598503"/>
                <a:gd name="connsiteX906" fmla="*/ 7428336 w 9060830"/>
                <a:gd name="connsiteY906" fmla="*/ 2344902 h 7598503"/>
                <a:gd name="connsiteX907" fmla="*/ 7402797 w 9060830"/>
                <a:gd name="connsiteY907" fmla="*/ 2340774 h 7598503"/>
                <a:gd name="connsiteX908" fmla="*/ 7387405 w 9060830"/>
                <a:gd name="connsiteY908" fmla="*/ 2374568 h 7598503"/>
                <a:gd name="connsiteX909" fmla="*/ 7395101 w 9060830"/>
                <a:gd name="connsiteY909" fmla="*/ 2385343 h 7598503"/>
                <a:gd name="connsiteX910" fmla="*/ 6751257 w 9060830"/>
                <a:gd name="connsiteY910" fmla="*/ 3239090 h 7598503"/>
                <a:gd name="connsiteX911" fmla="*/ 6727399 w 9060830"/>
                <a:gd name="connsiteY911" fmla="*/ 3236292 h 7598503"/>
                <a:gd name="connsiteX912" fmla="*/ 6724460 w 9060830"/>
                <a:gd name="connsiteY912" fmla="*/ 3237761 h 7598503"/>
                <a:gd name="connsiteX913" fmla="*/ 6602016 w 9060830"/>
                <a:gd name="connsiteY913" fmla="*/ 3032335 h 7598503"/>
                <a:gd name="connsiteX914" fmla="*/ 6610622 w 9060830"/>
                <a:gd name="connsiteY914" fmla="*/ 3010296 h 7598503"/>
                <a:gd name="connsiteX915" fmla="*/ 6585294 w 9060830"/>
                <a:gd name="connsiteY915" fmla="*/ 2994203 h 7598503"/>
                <a:gd name="connsiteX916" fmla="*/ 6580396 w 9060830"/>
                <a:gd name="connsiteY916" fmla="*/ 2996022 h 7598503"/>
                <a:gd name="connsiteX917" fmla="*/ 6284712 w 9060830"/>
                <a:gd name="connsiteY917" fmla="*/ 2500090 h 7598503"/>
                <a:gd name="connsiteX918" fmla="*/ 6295697 w 9060830"/>
                <a:gd name="connsiteY918" fmla="*/ 2472593 h 7598503"/>
                <a:gd name="connsiteX919" fmla="*/ 6285202 w 9060830"/>
                <a:gd name="connsiteY919" fmla="*/ 2456990 h 7598503"/>
                <a:gd name="connsiteX920" fmla="*/ 6456203 w 9060830"/>
                <a:gd name="connsiteY920" fmla="*/ 2186145 h 7598503"/>
                <a:gd name="connsiteX921" fmla="*/ 6657850 w 9060830"/>
                <a:gd name="connsiteY921" fmla="*/ 2141435 h 7598503"/>
                <a:gd name="connsiteX922" fmla="*/ 6454454 w 9060830"/>
                <a:gd name="connsiteY922" fmla="*/ 2183696 h 7598503"/>
                <a:gd name="connsiteX923" fmla="*/ 6250987 w 9060830"/>
                <a:gd name="connsiteY923" fmla="*/ 2228965 h 7598503"/>
                <a:gd name="connsiteX924" fmla="*/ 6246370 w 9060830"/>
                <a:gd name="connsiteY924" fmla="*/ 2219869 h 7598503"/>
                <a:gd name="connsiteX925" fmla="*/ 6652043 w 9060830"/>
                <a:gd name="connsiteY925" fmla="*/ 1862264 h 7598503"/>
                <a:gd name="connsiteX926" fmla="*/ 6655542 w 9060830"/>
                <a:gd name="connsiteY926" fmla="*/ 1865202 h 7598503"/>
                <a:gd name="connsiteX927" fmla="*/ 6454454 w 9060830"/>
                <a:gd name="connsiteY927" fmla="*/ 2183696 h 7598503"/>
                <a:gd name="connsiteX928" fmla="*/ 6286181 w 9060830"/>
                <a:gd name="connsiteY928" fmla="*/ 1331068 h 7598503"/>
                <a:gd name="connsiteX929" fmla="*/ 6282124 w 9060830"/>
                <a:gd name="connsiteY929" fmla="*/ 1331558 h 7598503"/>
                <a:gd name="connsiteX930" fmla="*/ 6274707 w 9060830"/>
                <a:gd name="connsiteY930" fmla="*/ 1334847 h 7598503"/>
                <a:gd name="connsiteX931" fmla="*/ 6166186 w 9060830"/>
                <a:gd name="connsiteY931" fmla="*/ 1196030 h 7598503"/>
                <a:gd name="connsiteX932" fmla="*/ 6170945 w 9060830"/>
                <a:gd name="connsiteY932" fmla="*/ 1181267 h 7598503"/>
                <a:gd name="connsiteX933" fmla="*/ 6152473 w 9060830"/>
                <a:gd name="connsiteY933" fmla="*/ 1169582 h 7598503"/>
                <a:gd name="connsiteX934" fmla="*/ 6147225 w 9060830"/>
                <a:gd name="connsiteY934" fmla="*/ 1171891 h 7598503"/>
                <a:gd name="connsiteX935" fmla="*/ 5891143 w 9060830"/>
                <a:gd name="connsiteY935" fmla="*/ 844302 h 7598503"/>
                <a:gd name="connsiteX936" fmla="*/ 5899609 w 9060830"/>
                <a:gd name="connsiteY936" fmla="*/ 818904 h 7598503"/>
                <a:gd name="connsiteX937" fmla="*/ 5898420 w 9060830"/>
                <a:gd name="connsiteY937" fmla="*/ 815196 h 7598503"/>
                <a:gd name="connsiteX938" fmla="*/ 6302554 w 9060830"/>
                <a:gd name="connsiteY938" fmla="*/ 633349 h 7598503"/>
                <a:gd name="connsiteX939" fmla="*/ 6315848 w 9060830"/>
                <a:gd name="connsiteY939" fmla="*/ 642375 h 7598503"/>
                <a:gd name="connsiteX940" fmla="*/ 6286181 w 9060830"/>
                <a:gd name="connsiteY940" fmla="*/ 1331068 h 7598503"/>
                <a:gd name="connsiteX941" fmla="*/ 6302344 w 9060830"/>
                <a:gd name="connsiteY941" fmla="*/ 616767 h 7598503"/>
                <a:gd name="connsiteX942" fmla="*/ 6300804 w 9060830"/>
                <a:gd name="connsiteY942" fmla="*/ 628661 h 7598503"/>
                <a:gd name="connsiteX943" fmla="*/ 6301505 w 9060830"/>
                <a:gd name="connsiteY943" fmla="*/ 630690 h 7598503"/>
                <a:gd name="connsiteX944" fmla="*/ 5897371 w 9060830"/>
                <a:gd name="connsiteY944" fmla="*/ 812537 h 7598503"/>
                <a:gd name="connsiteX945" fmla="*/ 5872532 w 9060830"/>
                <a:gd name="connsiteY945" fmla="*/ 798473 h 7598503"/>
                <a:gd name="connsiteX946" fmla="*/ 5820476 w 9060830"/>
                <a:gd name="connsiteY946" fmla="*/ 354528 h 7598503"/>
                <a:gd name="connsiteX947" fmla="*/ 5822995 w 9060830"/>
                <a:gd name="connsiteY947" fmla="*/ 354248 h 7598503"/>
                <a:gd name="connsiteX948" fmla="*/ 5846784 w 9060830"/>
                <a:gd name="connsiteY948" fmla="*/ 337805 h 7598503"/>
                <a:gd name="connsiteX949" fmla="*/ 6302344 w 9060830"/>
                <a:gd name="connsiteY949" fmla="*/ 616767 h 7598503"/>
                <a:gd name="connsiteX950" fmla="*/ 5777865 w 9060830"/>
                <a:gd name="connsiteY950" fmla="*/ 303661 h 7598503"/>
                <a:gd name="connsiteX951" fmla="*/ 5776536 w 9060830"/>
                <a:gd name="connsiteY951" fmla="*/ 324721 h 7598503"/>
                <a:gd name="connsiteX952" fmla="*/ 5817467 w 9060830"/>
                <a:gd name="connsiteY952" fmla="*/ 354807 h 7598503"/>
                <a:gd name="connsiteX953" fmla="*/ 5869454 w 9060830"/>
                <a:gd name="connsiteY953" fmla="*/ 798753 h 7598503"/>
                <a:gd name="connsiteX954" fmla="*/ 5868194 w 9060830"/>
                <a:gd name="connsiteY954" fmla="*/ 798893 h 7598503"/>
                <a:gd name="connsiteX955" fmla="*/ 5863436 w 9060830"/>
                <a:gd name="connsiteY955" fmla="*/ 800502 h 7598503"/>
                <a:gd name="connsiteX956" fmla="*/ 5578108 w 9060830"/>
                <a:gd name="connsiteY956" fmla="*/ 234253 h 7598503"/>
                <a:gd name="connsiteX957" fmla="*/ 5583565 w 9060830"/>
                <a:gd name="connsiteY957" fmla="*/ 228306 h 7598503"/>
                <a:gd name="connsiteX958" fmla="*/ 5777865 w 9060830"/>
                <a:gd name="connsiteY958" fmla="*/ 303661 h 7598503"/>
                <a:gd name="connsiteX959" fmla="*/ 5100227 w 9060830"/>
                <a:gd name="connsiteY959" fmla="*/ 49118 h 7598503"/>
                <a:gd name="connsiteX960" fmla="*/ 5104565 w 9060830"/>
                <a:gd name="connsiteY960" fmla="*/ 42401 h 7598503"/>
                <a:gd name="connsiteX961" fmla="*/ 5390874 w 9060830"/>
                <a:gd name="connsiteY961" fmla="*/ 153510 h 7598503"/>
                <a:gd name="connsiteX962" fmla="*/ 5390523 w 9060830"/>
                <a:gd name="connsiteY962" fmla="*/ 162186 h 7598503"/>
                <a:gd name="connsiteX963" fmla="*/ 5411794 w 9060830"/>
                <a:gd name="connsiteY963" fmla="*/ 175690 h 7598503"/>
                <a:gd name="connsiteX964" fmla="*/ 5423758 w 9060830"/>
                <a:gd name="connsiteY964" fmla="*/ 166244 h 7598503"/>
                <a:gd name="connsiteX965" fmla="*/ 5555158 w 9060830"/>
                <a:gd name="connsiteY965" fmla="*/ 217251 h 7598503"/>
                <a:gd name="connsiteX966" fmla="*/ 5554948 w 9060830"/>
                <a:gd name="connsiteY966" fmla="*/ 224597 h 7598503"/>
                <a:gd name="connsiteX967" fmla="*/ 5573349 w 9060830"/>
                <a:gd name="connsiteY967" fmla="*/ 236282 h 7598503"/>
                <a:gd name="connsiteX968" fmla="*/ 5575589 w 9060830"/>
                <a:gd name="connsiteY968" fmla="*/ 235512 h 7598503"/>
                <a:gd name="connsiteX969" fmla="*/ 5860987 w 9060830"/>
                <a:gd name="connsiteY969" fmla="*/ 801832 h 7598503"/>
                <a:gd name="connsiteX970" fmla="*/ 5856579 w 9060830"/>
                <a:gd name="connsiteY970" fmla="*/ 805050 h 7598503"/>
                <a:gd name="connsiteX971" fmla="*/ 5100227 w 9060830"/>
                <a:gd name="connsiteY971" fmla="*/ 49118 h 7598503"/>
                <a:gd name="connsiteX972" fmla="*/ 6286742 w 9060830"/>
                <a:gd name="connsiteY972" fmla="*/ 1373469 h 7598503"/>
                <a:gd name="connsiteX973" fmla="*/ 6291359 w 9060830"/>
                <a:gd name="connsiteY973" fmla="*/ 1372979 h 7598503"/>
                <a:gd name="connsiteX974" fmla="*/ 6298426 w 9060830"/>
                <a:gd name="connsiteY974" fmla="*/ 1369900 h 7598503"/>
                <a:gd name="connsiteX975" fmla="*/ 6653442 w 9060830"/>
                <a:gd name="connsiteY975" fmla="*/ 1824131 h 7598503"/>
                <a:gd name="connsiteX976" fmla="*/ 6644906 w 9060830"/>
                <a:gd name="connsiteY976" fmla="*/ 1848620 h 7598503"/>
                <a:gd name="connsiteX977" fmla="*/ 6247210 w 9060830"/>
                <a:gd name="connsiteY977" fmla="*/ 1945945 h 7598503"/>
                <a:gd name="connsiteX978" fmla="*/ 6286742 w 9060830"/>
                <a:gd name="connsiteY978" fmla="*/ 1373469 h 7598503"/>
                <a:gd name="connsiteX979" fmla="*/ 6247070 w 9060830"/>
                <a:gd name="connsiteY979" fmla="*/ 1949024 h 7598503"/>
                <a:gd name="connsiteX980" fmla="*/ 6645676 w 9060830"/>
                <a:gd name="connsiteY980" fmla="*/ 1851489 h 7598503"/>
                <a:gd name="connsiteX981" fmla="*/ 6650154 w 9060830"/>
                <a:gd name="connsiteY981" fmla="*/ 1860095 h 7598503"/>
                <a:gd name="connsiteX982" fmla="*/ 6244481 w 9060830"/>
                <a:gd name="connsiteY982" fmla="*/ 2217700 h 7598503"/>
                <a:gd name="connsiteX983" fmla="*/ 6231677 w 9060830"/>
                <a:gd name="connsiteY983" fmla="*/ 2210494 h 7598503"/>
                <a:gd name="connsiteX984" fmla="*/ 6229018 w 9060830"/>
                <a:gd name="connsiteY984" fmla="*/ 2210144 h 7598503"/>
                <a:gd name="connsiteX985" fmla="*/ 6247070 w 9060830"/>
                <a:gd name="connsiteY985" fmla="*/ 1949024 h 7598503"/>
                <a:gd name="connsiteX986" fmla="*/ 6244061 w 9060830"/>
                <a:gd name="connsiteY986" fmla="*/ 1949724 h 7598503"/>
                <a:gd name="connsiteX987" fmla="*/ 6226149 w 9060830"/>
                <a:gd name="connsiteY987" fmla="*/ 2209794 h 7598503"/>
                <a:gd name="connsiteX988" fmla="*/ 6201520 w 9060830"/>
                <a:gd name="connsiteY988" fmla="*/ 2226236 h 7598503"/>
                <a:gd name="connsiteX989" fmla="*/ 5778355 w 9060830"/>
                <a:gd name="connsiteY989" fmla="*/ 2082313 h 7598503"/>
                <a:gd name="connsiteX990" fmla="*/ 5779195 w 9060830"/>
                <a:gd name="connsiteY990" fmla="*/ 2079934 h 7598503"/>
                <a:gd name="connsiteX991" fmla="*/ 5779265 w 9060830"/>
                <a:gd name="connsiteY991" fmla="*/ 2063491 h 7598503"/>
                <a:gd name="connsiteX992" fmla="*/ 6244061 w 9060830"/>
                <a:gd name="connsiteY992" fmla="*/ 1949724 h 7598503"/>
                <a:gd name="connsiteX993" fmla="*/ 5412283 w 9060830"/>
                <a:gd name="connsiteY993" fmla="*/ 2383594 h 7598503"/>
                <a:gd name="connsiteX994" fmla="*/ 5419840 w 9060830"/>
                <a:gd name="connsiteY994" fmla="*/ 2387722 h 7598503"/>
                <a:gd name="connsiteX995" fmla="*/ 5441110 w 9060830"/>
                <a:gd name="connsiteY995" fmla="*/ 2374358 h 7598503"/>
                <a:gd name="connsiteX996" fmla="*/ 5437612 w 9060830"/>
                <a:gd name="connsiteY996" fmla="*/ 2359665 h 7598503"/>
                <a:gd name="connsiteX997" fmla="*/ 5540395 w 9060830"/>
                <a:gd name="connsiteY997" fmla="*/ 2262760 h 7598503"/>
                <a:gd name="connsiteX998" fmla="*/ 5546832 w 9060830"/>
                <a:gd name="connsiteY998" fmla="*/ 2266188 h 7598503"/>
                <a:gd name="connsiteX999" fmla="*/ 5565303 w 9060830"/>
                <a:gd name="connsiteY999" fmla="*/ 2254573 h 7598503"/>
                <a:gd name="connsiteX1000" fmla="*/ 5562435 w 9060830"/>
                <a:gd name="connsiteY1000" fmla="*/ 2241979 h 7598503"/>
                <a:gd name="connsiteX1001" fmla="*/ 5714125 w 9060830"/>
                <a:gd name="connsiteY1001" fmla="*/ 2098965 h 7598503"/>
                <a:gd name="connsiteX1002" fmla="*/ 5732596 w 9060830"/>
                <a:gd name="connsiteY1002" fmla="*/ 2109250 h 7598503"/>
                <a:gd name="connsiteX1003" fmla="*/ 5777376 w 9060830"/>
                <a:gd name="connsiteY1003" fmla="*/ 2085181 h 7598503"/>
                <a:gd name="connsiteX1004" fmla="*/ 6200541 w 9060830"/>
                <a:gd name="connsiteY1004" fmla="*/ 2229105 h 7598503"/>
                <a:gd name="connsiteX1005" fmla="*/ 6200121 w 9060830"/>
                <a:gd name="connsiteY1005" fmla="*/ 2230294 h 7598503"/>
                <a:gd name="connsiteX1006" fmla="*/ 6200611 w 9060830"/>
                <a:gd name="connsiteY1006" fmla="*/ 2243519 h 7598503"/>
                <a:gd name="connsiteX1007" fmla="*/ 5193004 w 9060830"/>
                <a:gd name="connsiteY1007" fmla="*/ 2601124 h 7598503"/>
                <a:gd name="connsiteX1008" fmla="*/ 5188807 w 9060830"/>
                <a:gd name="connsiteY1008" fmla="*/ 2594337 h 7598503"/>
                <a:gd name="connsiteX1009" fmla="*/ 5412283 w 9060830"/>
                <a:gd name="connsiteY1009" fmla="*/ 2383594 h 7598503"/>
                <a:gd name="connsiteX1010" fmla="*/ 5180970 w 9060830"/>
                <a:gd name="connsiteY1010" fmla="*/ 2634429 h 7598503"/>
                <a:gd name="connsiteX1011" fmla="*/ 5194474 w 9060830"/>
                <a:gd name="connsiteY1011" fmla="*/ 2617147 h 7598503"/>
                <a:gd name="connsiteX1012" fmla="*/ 5194964 w 9060830"/>
                <a:gd name="connsiteY1012" fmla="*/ 2609590 h 7598503"/>
                <a:gd name="connsiteX1013" fmla="*/ 6244341 w 9060830"/>
                <a:gd name="connsiteY1013" fmla="*/ 2483088 h 7598503"/>
                <a:gd name="connsiteX1014" fmla="*/ 6244481 w 9060830"/>
                <a:gd name="connsiteY1014" fmla="*/ 2484278 h 7598503"/>
                <a:gd name="connsiteX1015" fmla="*/ 6261553 w 9060830"/>
                <a:gd name="connsiteY1015" fmla="*/ 2503309 h 7598503"/>
                <a:gd name="connsiteX1016" fmla="*/ 5980982 w 9060830"/>
                <a:gd name="connsiteY1016" fmla="*/ 3484187 h 7598503"/>
                <a:gd name="connsiteX1017" fmla="*/ 5971047 w 9060830"/>
                <a:gd name="connsiteY1017" fmla="*/ 3485307 h 7598503"/>
                <a:gd name="connsiteX1018" fmla="*/ 5958662 w 9060830"/>
                <a:gd name="connsiteY1018" fmla="*/ 3512664 h 7598503"/>
                <a:gd name="connsiteX1019" fmla="*/ 5985949 w 9060830"/>
                <a:gd name="connsiteY1019" fmla="*/ 3525119 h 7598503"/>
                <a:gd name="connsiteX1020" fmla="*/ 5993436 w 9060830"/>
                <a:gd name="connsiteY1020" fmla="*/ 3520291 h 7598503"/>
                <a:gd name="connsiteX1021" fmla="*/ 6253716 w 9060830"/>
                <a:gd name="connsiteY1021" fmla="*/ 3731034 h 7598503"/>
                <a:gd name="connsiteX1022" fmla="*/ 6251338 w 9060830"/>
                <a:gd name="connsiteY1022" fmla="*/ 3750415 h 7598503"/>
                <a:gd name="connsiteX1023" fmla="*/ 6252807 w 9060830"/>
                <a:gd name="connsiteY1023" fmla="*/ 3753424 h 7598503"/>
                <a:gd name="connsiteX1024" fmla="*/ 6087963 w 9060830"/>
                <a:gd name="connsiteY1024" fmla="*/ 3865232 h 7598503"/>
                <a:gd name="connsiteX1025" fmla="*/ 5520524 w 9060830"/>
                <a:gd name="connsiteY1025" fmla="*/ 3815345 h 7598503"/>
                <a:gd name="connsiteX1026" fmla="*/ 5487709 w 9060830"/>
                <a:gd name="connsiteY1026" fmla="*/ 3341033 h 7598503"/>
                <a:gd name="connsiteX1027" fmla="*/ 5522273 w 9060830"/>
                <a:gd name="connsiteY1027" fmla="*/ 3305770 h 7598503"/>
                <a:gd name="connsiteX1028" fmla="*/ 5486939 w 9060830"/>
                <a:gd name="connsiteY1028" fmla="*/ 3263719 h 7598503"/>
                <a:gd name="connsiteX1029" fmla="*/ 5468818 w 9060830"/>
                <a:gd name="connsiteY1029" fmla="*/ 3266658 h 7598503"/>
                <a:gd name="connsiteX1030" fmla="*/ 5180970 w 9060830"/>
                <a:gd name="connsiteY1030" fmla="*/ 2634429 h 7598503"/>
                <a:gd name="connsiteX1031" fmla="*/ 5128564 w 9060830"/>
                <a:gd name="connsiteY1031" fmla="*/ 3019671 h 7598503"/>
                <a:gd name="connsiteX1032" fmla="*/ 5125625 w 9060830"/>
                <a:gd name="connsiteY1032" fmla="*/ 3027857 h 7598503"/>
                <a:gd name="connsiteX1033" fmla="*/ 5141788 w 9060830"/>
                <a:gd name="connsiteY1033" fmla="*/ 3047099 h 7598503"/>
                <a:gd name="connsiteX1034" fmla="*/ 5155991 w 9060830"/>
                <a:gd name="connsiteY1034" fmla="*/ 3041711 h 7598503"/>
                <a:gd name="connsiteX1035" fmla="*/ 5266051 w 9060830"/>
                <a:gd name="connsiteY1035" fmla="*/ 3129940 h 7598503"/>
                <a:gd name="connsiteX1036" fmla="*/ 5263532 w 9060830"/>
                <a:gd name="connsiteY1036" fmla="*/ 3136797 h 7598503"/>
                <a:gd name="connsiteX1037" fmla="*/ 5277595 w 9060830"/>
                <a:gd name="connsiteY1037" fmla="*/ 3153520 h 7598503"/>
                <a:gd name="connsiteX1038" fmla="*/ 5289700 w 9060830"/>
                <a:gd name="connsiteY1038" fmla="*/ 3148902 h 7598503"/>
                <a:gd name="connsiteX1039" fmla="*/ 5452376 w 9060830"/>
                <a:gd name="connsiteY1039" fmla="*/ 3279252 h 7598503"/>
                <a:gd name="connsiteX1040" fmla="*/ 5444748 w 9060830"/>
                <a:gd name="connsiteY1040" fmla="*/ 3298983 h 7598503"/>
                <a:gd name="connsiteX1041" fmla="*/ 5474765 w 9060830"/>
                <a:gd name="connsiteY1041" fmla="*/ 3339984 h 7598503"/>
                <a:gd name="connsiteX1042" fmla="*/ 5390804 w 9060830"/>
                <a:gd name="connsiteY1042" fmla="*/ 3778962 h 7598503"/>
                <a:gd name="connsiteX1043" fmla="*/ 5389544 w 9060830"/>
                <a:gd name="connsiteY1043" fmla="*/ 3778752 h 7598503"/>
                <a:gd name="connsiteX1044" fmla="*/ 5376530 w 9060830"/>
                <a:gd name="connsiteY1044" fmla="*/ 3781061 h 7598503"/>
                <a:gd name="connsiteX1045" fmla="*/ 4882697 w 9060830"/>
                <a:gd name="connsiteY1045" fmla="*/ 2832647 h 7598503"/>
                <a:gd name="connsiteX1046" fmla="*/ 4888855 w 9060830"/>
                <a:gd name="connsiteY1046" fmla="*/ 2827540 h 7598503"/>
                <a:gd name="connsiteX1047" fmla="*/ 5128564 w 9060830"/>
                <a:gd name="connsiteY1047" fmla="*/ 3019671 h 7598503"/>
                <a:gd name="connsiteX1048" fmla="*/ 4867235 w 9060830"/>
                <a:gd name="connsiteY1048" fmla="*/ 2836356 h 7598503"/>
                <a:gd name="connsiteX1049" fmla="*/ 4880179 w 9060830"/>
                <a:gd name="connsiteY1049" fmla="*/ 2834047 h 7598503"/>
                <a:gd name="connsiteX1050" fmla="*/ 5374011 w 9060830"/>
                <a:gd name="connsiteY1050" fmla="*/ 3782460 h 7598503"/>
                <a:gd name="connsiteX1051" fmla="*/ 5361207 w 9060830"/>
                <a:gd name="connsiteY1051" fmla="*/ 3802751 h 7598503"/>
                <a:gd name="connsiteX1052" fmla="*/ 5362117 w 9060830"/>
                <a:gd name="connsiteY1052" fmla="*/ 3811847 h 7598503"/>
                <a:gd name="connsiteX1053" fmla="*/ 5177891 w 9060830"/>
                <a:gd name="connsiteY1053" fmla="*/ 3872859 h 7598503"/>
                <a:gd name="connsiteX1054" fmla="*/ 5144237 w 9060830"/>
                <a:gd name="connsiteY1054" fmla="*/ 3857815 h 7598503"/>
                <a:gd name="connsiteX1055" fmla="*/ 5128844 w 9060830"/>
                <a:gd name="connsiteY1055" fmla="*/ 3891680 h 7598503"/>
                <a:gd name="connsiteX1056" fmla="*/ 5132203 w 9060830"/>
                <a:gd name="connsiteY1056" fmla="*/ 3897697 h 7598503"/>
                <a:gd name="connsiteX1057" fmla="*/ 4682029 w 9060830"/>
                <a:gd name="connsiteY1057" fmla="*/ 4259221 h 7598503"/>
                <a:gd name="connsiteX1058" fmla="*/ 4670415 w 9060830"/>
                <a:gd name="connsiteY1058" fmla="*/ 4252714 h 7598503"/>
                <a:gd name="connsiteX1059" fmla="*/ 4867235 w 9060830"/>
                <a:gd name="connsiteY1059" fmla="*/ 2836356 h 7598503"/>
                <a:gd name="connsiteX1060" fmla="*/ 4645506 w 9060830"/>
                <a:gd name="connsiteY1060" fmla="*/ 4277133 h 7598503"/>
                <a:gd name="connsiteX1061" fmla="*/ 4646486 w 9060830"/>
                <a:gd name="connsiteY1061" fmla="*/ 4280911 h 7598503"/>
                <a:gd name="connsiteX1062" fmla="*/ 4649075 w 9060830"/>
                <a:gd name="connsiteY1062" fmla="*/ 4285599 h 7598503"/>
                <a:gd name="connsiteX1063" fmla="*/ 4286222 w 9060830"/>
                <a:gd name="connsiteY1063" fmla="*/ 4577015 h 7598503"/>
                <a:gd name="connsiteX1064" fmla="*/ 4250118 w 9060830"/>
                <a:gd name="connsiteY1064" fmla="*/ 4567919 h 7598503"/>
                <a:gd name="connsiteX1065" fmla="*/ 4231507 w 9060830"/>
                <a:gd name="connsiteY1065" fmla="*/ 4585901 h 7598503"/>
                <a:gd name="connsiteX1066" fmla="*/ 3742852 w 9060830"/>
                <a:gd name="connsiteY1066" fmla="*/ 4404054 h 7598503"/>
                <a:gd name="connsiteX1067" fmla="*/ 3744321 w 9060830"/>
                <a:gd name="connsiteY1067" fmla="*/ 4391390 h 7598503"/>
                <a:gd name="connsiteX1068" fmla="*/ 4645506 w 9060830"/>
                <a:gd name="connsiteY1068" fmla="*/ 4277133 h 7598503"/>
                <a:gd name="connsiteX1069" fmla="*/ 3694154 w 9060830"/>
                <a:gd name="connsiteY1069" fmla="*/ 4421686 h 7598503"/>
                <a:gd name="connsiteX1070" fmla="*/ 3694784 w 9060830"/>
                <a:gd name="connsiteY1070" fmla="*/ 4422036 h 7598503"/>
                <a:gd name="connsiteX1071" fmla="*/ 3499644 w 9060830"/>
                <a:gd name="connsiteY1071" fmla="*/ 4779851 h 7598503"/>
                <a:gd name="connsiteX1072" fmla="*/ 3495026 w 9060830"/>
                <a:gd name="connsiteY1072" fmla="*/ 4778802 h 7598503"/>
                <a:gd name="connsiteX1073" fmla="*/ 3487959 w 9060830"/>
                <a:gd name="connsiteY1073" fmla="*/ 4362983 h 7598503"/>
                <a:gd name="connsiteX1074" fmla="*/ 3509999 w 9060830"/>
                <a:gd name="connsiteY1074" fmla="*/ 4347800 h 7598503"/>
                <a:gd name="connsiteX1075" fmla="*/ 3511048 w 9060830"/>
                <a:gd name="connsiteY1075" fmla="*/ 4344792 h 7598503"/>
                <a:gd name="connsiteX1076" fmla="*/ 3679671 w 9060830"/>
                <a:gd name="connsiteY1076" fmla="*/ 4387472 h 7598503"/>
                <a:gd name="connsiteX1077" fmla="*/ 3694154 w 9060830"/>
                <a:gd name="connsiteY1077" fmla="*/ 4421686 h 7598503"/>
                <a:gd name="connsiteX1078" fmla="*/ 3498104 w 9060830"/>
                <a:gd name="connsiteY1078" fmla="*/ 4313516 h 7598503"/>
                <a:gd name="connsiteX1079" fmla="*/ 3497055 w 9060830"/>
                <a:gd name="connsiteY1079" fmla="*/ 4312886 h 7598503"/>
                <a:gd name="connsiteX1080" fmla="*/ 3492297 w 9060830"/>
                <a:gd name="connsiteY1080" fmla="*/ 4311277 h 7598503"/>
                <a:gd name="connsiteX1081" fmla="*/ 3561215 w 9060830"/>
                <a:gd name="connsiteY1081" fmla="*/ 3931771 h 7598503"/>
                <a:gd name="connsiteX1082" fmla="*/ 3707098 w 9060830"/>
                <a:gd name="connsiteY1082" fmla="*/ 3903924 h 7598503"/>
                <a:gd name="connsiteX1083" fmla="*/ 3724030 w 9060830"/>
                <a:gd name="connsiteY1083" fmla="*/ 3927853 h 7598503"/>
                <a:gd name="connsiteX1084" fmla="*/ 3498104 w 9060830"/>
                <a:gd name="connsiteY1084" fmla="*/ 4313516 h 7598503"/>
                <a:gd name="connsiteX1085" fmla="*/ 3723121 w 9060830"/>
                <a:gd name="connsiteY1085" fmla="*/ 3863133 h 7598503"/>
                <a:gd name="connsiteX1086" fmla="*/ 3709337 w 9060830"/>
                <a:gd name="connsiteY1086" fmla="*/ 3879156 h 7598503"/>
                <a:gd name="connsiteX1087" fmla="*/ 3706329 w 9060830"/>
                <a:gd name="connsiteY1087" fmla="*/ 3901056 h 7598503"/>
                <a:gd name="connsiteX1088" fmla="*/ 3561635 w 9060830"/>
                <a:gd name="connsiteY1088" fmla="*/ 3928693 h 7598503"/>
                <a:gd name="connsiteX1089" fmla="*/ 3605505 w 9060830"/>
                <a:gd name="connsiteY1089" fmla="*/ 3687304 h 7598503"/>
                <a:gd name="connsiteX1090" fmla="*/ 3613342 w 9060830"/>
                <a:gd name="connsiteY1090" fmla="*/ 3685835 h 7598503"/>
                <a:gd name="connsiteX1091" fmla="*/ 3723121 w 9060830"/>
                <a:gd name="connsiteY1091" fmla="*/ 3863133 h 7598503"/>
                <a:gd name="connsiteX1092" fmla="*/ 3459412 w 9060830"/>
                <a:gd name="connsiteY1092" fmla="*/ 2745747 h 7598503"/>
                <a:gd name="connsiteX1093" fmla="*/ 3464450 w 9060830"/>
                <a:gd name="connsiteY1093" fmla="*/ 2741479 h 7598503"/>
                <a:gd name="connsiteX1094" fmla="*/ 3805683 w 9060830"/>
                <a:gd name="connsiteY1094" fmla="*/ 3031216 h 7598503"/>
                <a:gd name="connsiteX1095" fmla="*/ 3801345 w 9060830"/>
                <a:gd name="connsiteY1095" fmla="*/ 3039892 h 7598503"/>
                <a:gd name="connsiteX1096" fmla="*/ 3254267 w 9060830"/>
                <a:gd name="connsiteY1096" fmla="*/ 2916259 h 7598503"/>
                <a:gd name="connsiteX1097" fmla="*/ 3427997 w 9060830"/>
                <a:gd name="connsiteY1097" fmla="*/ 2742949 h 7598503"/>
                <a:gd name="connsiteX1098" fmla="*/ 3459412 w 9060830"/>
                <a:gd name="connsiteY1098" fmla="*/ 2745747 h 7598503"/>
                <a:gd name="connsiteX1099" fmla="*/ 4528170 w 9060830"/>
                <a:gd name="connsiteY1099" fmla="*/ 2182576 h 7598503"/>
                <a:gd name="connsiteX1100" fmla="*/ 4528940 w 9060830"/>
                <a:gd name="connsiteY1100" fmla="*/ 2184116 h 7598503"/>
                <a:gd name="connsiteX1101" fmla="*/ 4534748 w 9060830"/>
                <a:gd name="connsiteY1101" fmla="*/ 2190833 h 7598503"/>
                <a:gd name="connsiteX1102" fmla="*/ 4237664 w 9060830"/>
                <a:gd name="connsiteY1102" fmla="*/ 2549068 h 7598503"/>
                <a:gd name="connsiteX1103" fmla="*/ 4214085 w 9060830"/>
                <a:gd name="connsiteY1103" fmla="*/ 2548368 h 7598503"/>
                <a:gd name="connsiteX1104" fmla="*/ 4207368 w 9060830"/>
                <a:gd name="connsiteY1104" fmla="*/ 2577615 h 7598503"/>
                <a:gd name="connsiteX1105" fmla="*/ 4210656 w 9060830"/>
                <a:gd name="connsiteY1105" fmla="*/ 2581603 h 7598503"/>
                <a:gd name="connsiteX1106" fmla="*/ 3842066 w 9060830"/>
                <a:gd name="connsiteY1106" fmla="*/ 3026038 h 7598503"/>
                <a:gd name="connsiteX1107" fmla="*/ 3812470 w 9060830"/>
                <a:gd name="connsiteY1107" fmla="*/ 3024849 h 7598503"/>
                <a:gd name="connsiteX1108" fmla="*/ 3807432 w 9060830"/>
                <a:gd name="connsiteY1108" fmla="*/ 3029117 h 7598503"/>
                <a:gd name="connsiteX1109" fmla="*/ 3466269 w 9060830"/>
                <a:gd name="connsiteY1109" fmla="*/ 2739380 h 7598503"/>
                <a:gd name="connsiteX1110" fmla="*/ 3469418 w 9060830"/>
                <a:gd name="connsiteY1110" fmla="*/ 2713142 h 7598503"/>
                <a:gd name="connsiteX1111" fmla="*/ 4528170 w 9060830"/>
                <a:gd name="connsiteY1111" fmla="*/ 2182576 h 7598503"/>
                <a:gd name="connsiteX1112" fmla="*/ 3437093 w 9060830"/>
                <a:gd name="connsiteY1112" fmla="*/ 2698659 h 7598503"/>
                <a:gd name="connsiteX1113" fmla="*/ 3431495 w 9060830"/>
                <a:gd name="connsiteY1113" fmla="*/ 2701248 h 7598503"/>
                <a:gd name="connsiteX1114" fmla="*/ 3423239 w 9060830"/>
                <a:gd name="connsiteY1114" fmla="*/ 2737491 h 7598503"/>
                <a:gd name="connsiteX1115" fmla="*/ 3425968 w 9060830"/>
                <a:gd name="connsiteY1115" fmla="*/ 2740989 h 7598503"/>
                <a:gd name="connsiteX1116" fmla="*/ 3250978 w 9060830"/>
                <a:gd name="connsiteY1116" fmla="*/ 2915559 h 7598503"/>
                <a:gd name="connsiteX1117" fmla="*/ 3120348 w 9060830"/>
                <a:gd name="connsiteY1117" fmla="*/ 2886033 h 7598503"/>
                <a:gd name="connsiteX1118" fmla="*/ 3116780 w 9060830"/>
                <a:gd name="connsiteY1118" fmla="*/ 2867701 h 7598503"/>
                <a:gd name="connsiteX1119" fmla="*/ 3101177 w 9060830"/>
                <a:gd name="connsiteY1119" fmla="*/ 2856296 h 7598503"/>
                <a:gd name="connsiteX1120" fmla="*/ 3258884 w 9060830"/>
                <a:gd name="connsiteY1120" fmla="*/ 2078464 h 7598503"/>
                <a:gd name="connsiteX1121" fmla="*/ 3265881 w 9060830"/>
                <a:gd name="connsiteY1121" fmla="*/ 2078254 h 7598503"/>
                <a:gd name="connsiteX1122" fmla="*/ 3437093 w 9060830"/>
                <a:gd name="connsiteY1122" fmla="*/ 2698659 h 7598503"/>
                <a:gd name="connsiteX1123" fmla="*/ 3081656 w 9060830"/>
                <a:gd name="connsiteY1123" fmla="*/ 2904504 h 7598503"/>
                <a:gd name="connsiteX1124" fmla="*/ 3108454 w 9060830"/>
                <a:gd name="connsiteY1124" fmla="*/ 2903944 h 7598503"/>
                <a:gd name="connsiteX1125" fmla="*/ 3119649 w 9060830"/>
                <a:gd name="connsiteY1125" fmla="*/ 2888831 h 7598503"/>
                <a:gd name="connsiteX1126" fmla="*/ 3248529 w 9060830"/>
                <a:gd name="connsiteY1126" fmla="*/ 2917938 h 7598503"/>
                <a:gd name="connsiteX1127" fmla="*/ 2773448 w 9060830"/>
                <a:gd name="connsiteY1127" fmla="*/ 3391970 h 7598503"/>
                <a:gd name="connsiteX1128" fmla="*/ 2772258 w 9060830"/>
                <a:gd name="connsiteY1128" fmla="*/ 3390920 h 7598503"/>
                <a:gd name="connsiteX1129" fmla="*/ 3081656 w 9060830"/>
                <a:gd name="connsiteY1129" fmla="*/ 2904504 h 7598503"/>
                <a:gd name="connsiteX1130" fmla="*/ 2638690 w 9060830"/>
                <a:gd name="connsiteY1130" fmla="*/ 3600964 h 7598503"/>
                <a:gd name="connsiteX1131" fmla="*/ 2653453 w 9060830"/>
                <a:gd name="connsiteY1131" fmla="*/ 3600334 h 7598503"/>
                <a:gd name="connsiteX1132" fmla="*/ 2658351 w 9060830"/>
                <a:gd name="connsiteY1132" fmla="*/ 3579064 h 7598503"/>
                <a:gd name="connsiteX1133" fmla="*/ 2654922 w 9060830"/>
                <a:gd name="connsiteY1133" fmla="*/ 3575426 h 7598503"/>
                <a:gd name="connsiteX1134" fmla="*/ 2749589 w 9060830"/>
                <a:gd name="connsiteY1134" fmla="*/ 3426534 h 7598503"/>
                <a:gd name="connsiteX1135" fmla="*/ 2770859 w 9060830"/>
                <a:gd name="connsiteY1135" fmla="*/ 3425834 h 7598503"/>
                <a:gd name="connsiteX1136" fmla="*/ 2777576 w 9060830"/>
                <a:gd name="connsiteY1136" fmla="*/ 3396588 h 7598503"/>
                <a:gd name="connsiteX1137" fmla="*/ 2775547 w 9060830"/>
                <a:gd name="connsiteY1137" fmla="*/ 3393999 h 7598503"/>
                <a:gd name="connsiteX1138" fmla="*/ 3251888 w 9060830"/>
                <a:gd name="connsiteY1138" fmla="*/ 2918708 h 7598503"/>
                <a:gd name="connsiteX1139" fmla="*/ 3800785 w 9060830"/>
                <a:gd name="connsiteY1139" fmla="*/ 3042761 h 7598503"/>
                <a:gd name="connsiteX1140" fmla="*/ 3801555 w 9060830"/>
                <a:gd name="connsiteY1140" fmla="*/ 3054655 h 7598503"/>
                <a:gd name="connsiteX1141" fmla="*/ 3354670 w 9060830"/>
                <a:gd name="connsiteY1141" fmla="*/ 3215861 h 7598503"/>
                <a:gd name="connsiteX1142" fmla="*/ 3341446 w 9060830"/>
                <a:gd name="connsiteY1142" fmla="*/ 3202217 h 7598503"/>
                <a:gd name="connsiteX1143" fmla="*/ 3306603 w 9060830"/>
                <a:gd name="connsiteY1143" fmla="*/ 3215231 h 7598503"/>
                <a:gd name="connsiteX1144" fmla="*/ 3319616 w 9060830"/>
                <a:gd name="connsiteY1144" fmla="*/ 3250005 h 7598503"/>
                <a:gd name="connsiteX1145" fmla="*/ 3343056 w 9060830"/>
                <a:gd name="connsiteY1145" fmla="*/ 3249096 h 7598503"/>
                <a:gd name="connsiteX1146" fmla="*/ 3504681 w 9060830"/>
                <a:gd name="connsiteY1146" fmla="*/ 3510215 h 7598503"/>
                <a:gd name="connsiteX1147" fmla="*/ 3499224 w 9060830"/>
                <a:gd name="connsiteY1147" fmla="*/ 3517002 h 7598503"/>
                <a:gd name="connsiteX1148" fmla="*/ 3508040 w 9060830"/>
                <a:gd name="connsiteY1148" fmla="*/ 3540512 h 7598503"/>
                <a:gd name="connsiteX1149" fmla="*/ 3523223 w 9060830"/>
                <a:gd name="connsiteY1149" fmla="*/ 3540232 h 7598503"/>
                <a:gd name="connsiteX1150" fmla="*/ 3597459 w 9060830"/>
                <a:gd name="connsiteY1150" fmla="*/ 3660226 h 7598503"/>
                <a:gd name="connsiteX1151" fmla="*/ 3592841 w 9060830"/>
                <a:gd name="connsiteY1151" fmla="*/ 3665824 h 7598503"/>
                <a:gd name="connsiteX1152" fmla="*/ 3600537 w 9060830"/>
                <a:gd name="connsiteY1152" fmla="*/ 3686255 h 7598503"/>
                <a:gd name="connsiteX1153" fmla="*/ 3602776 w 9060830"/>
                <a:gd name="connsiteY1153" fmla="*/ 3686814 h 7598503"/>
                <a:gd name="connsiteX1154" fmla="*/ 3558697 w 9060830"/>
                <a:gd name="connsiteY1154" fmla="*/ 3929462 h 7598503"/>
                <a:gd name="connsiteX1155" fmla="*/ 2628335 w 9060830"/>
                <a:gd name="connsiteY1155" fmla="*/ 4107181 h 7598503"/>
                <a:gd name="connsiteX1156" fmla="*/ 2617000 w 9060830"/>
                <a:gd name="connsiteY1156" fmla="*/ 4091298 h 7598503"/>
                <a:gd name="connsiteX1157" fmla="*/ 2598528 w 9060830"/>
                <a:gd name="connsiteY1157" fmla="*/ 4087660 h 7598503"/>
                <a:gd name="connsiteX1158" fmla="*/ 2527861 w 9060830"/>
                <a:gd name="connsiteY1158" fmla="*/ 3775183 h 7598503"/>
                <a:gd name="connsiteX1159" fmla="*/ 2638690 w 9060830"/>
                <a:gd name="connsiteY1159" fmla="*/ 3600964 h 7598503"/>
                <a:gd name="connsiteX1160" fmla="*/ 2524782 w 9060830"/>
                <a:gd name="connsiteY1160" fmla="*/ 3774624 h 7598503"/>
                <a:gd name="connsiteX1161" fmla="*/ 2412904 w 9060830"/>
                <a:gd name="connsiteY1161" fmla="*/ 3950523 h 7598503"/>
                <a:gd name="connsiteX1162" fmla="*/ 2403178 w 9060830"/>
                <a:gd name="connsiteY1162" fmla="*/ 3947374 h 7598503"/>
                <a:gd name="connsiteX1163" fmla="*/ 2437183 w 9060830"/>
                <a:gd name="connsiteY1163" fmla="*/ 3407643 h 7598503"/>
                <a:gd name="connsiteX1164" fmla="*/ 2441731 w 9060830"/>
                <a:gd name="connsiteY1164" fmla="*/ 3407293 h 7598503"/>
                <a:gd name="connsiteX1165" fmla="*/ 2524782 w 9060830"/>
                <a:gd name="connsiteY1165" fmla="*/ 3774624 h 7598503"/>
                <a:gd name="connsiteX1166" fmla="*/ 2411505 w 9060830"/>
                <a:gd name="connsiteY1166" fmla="*/ 3376717 h 7598503"/>
                <a:gd name="connsiteX1167" fmla="*/ 1839308 w 9060830"/>
                <a:gd name="connsiteY1167" fmla="*/ 3306609 h 7598503"/>
                <a:gd name="connsiteX1168" fmla="*/ 1829582 w 9060830"/>
                <a:gd name="connsiteY1168" fmla="*/ 3287368 h 7598503"/>
                <a:gd name="connsiteX1169" fmla="*/ 1800266 w 9060830"/>
                <a:gd name="connsiteY1169" fmla="*/ 3293875 h 7598503"/>
                <a:gd name="connsiteX1170" fmla="*/ 1797327 w 9060830"/>
                <a:gd name="connsiteY1170" fmla="*/ 3301432 h 7598503"/>
                <a:gd name="connsiteX1171" fmla="*/ 1622268 w 9060830"/>
                <a:gd name="connsiteY1171" fmla="*/ 3279951 h 7598503"/>
                <a:gd name="connsiteX1172" fmla="*/ 1615341 w 9060830"/>
                <a:gd name="connsiteY1172" fmla="*/ 3266168 h 7598503"/>
                <a:gd name="connsiteX1173" fmla="*/ 1594000 w 9060830"/>
                <a:gd name="connsiteY1173" fmla="*/ 3270926 h 7598503"/>
                <a:gd name="connsiteX1174" fmla="*/ 1591972 w 9060830"/>
                <a:gd name="connsiteY1174" fmla="*/ 3276243 h 7598503"/>
                <a:gd name="connsiteX1175" fmla="*/ 1179162 w 9060830"/>
                <a:gd name="connsiteY1175" fmla="*/ 3225657 h 7598503"/>
                <a:gd name="connsiteX1176" fmla="*/ 1167127 w 9060830"/>
                <a:gd name="connsiteY1176" fmla="*/ 3201727 h 7598503"/>
                <a:gd name="connsiteX1177" fmla="*/ 1163628 w 9060830"/>
                <a:gd name="connsiteY1177" fmla="*/ 3199978 h 7598503"/>
                <a:gd name="connsiteX1178" fmla="*/ 1320846 w 9060830"/>
                <a:gd name="connsiteY1178" fmla="*/ 2785629 h 7598503"/>
                <a:gd name="connsiteX1179" fmla="*/ 1340577 w 9060830"/>
                <a:gd name="connsiteY1179" fmla="*/ 2778422 h 7598503"/>
                <a:gd name="connsiteX1180" fmla="*/ 2413814 w 9060830"/>
                <a:gd name="connsiteY1180" fmla="*/ 3370070 h 7598503"/>
                <a:gd name="connsiteX1181" fmla="*/ 2411505 w 9060830"/>
                <a:gd name="connsiteY1181" fmla="*/ 3376717 h 7598503"/>
                <a:gd name="connsiteX1182" fmla="*/ 1310561 w 9060830"/>
                <a:gd name="connsiteY1182" fmla="*/ 2777303 h 7598503"/>
                <a:gd name="connsiteX1183" fmla="*/ 1316508 w 9060830"/>
                <a:gd name="connsiteY1183" fmla="*/ 2783670 h 7598503"/>
                <a:gd name="connsiteX1184" fmla="*/ 1318398 w 9060830"/>
                <a:gd name="connsiteY1184" fmla="*/ 2784649 h 7598503"/>
                <a:gd name="connsiteX1185" fmla="*/ 1161180 w 9060830"/>
                <a:gd name="connsiteY1185" fmla="*/ 3198999 h 7598503"/>
                <a:gd name="connsiteX1186" fmla="*/ 1133682 w 9060830"/>
                <a:gd name="connsiteY1186" fmla="*/ 3206555 h 7598503"/>
                <a:gd name="connsiteX1187" fmla="*/ 854231 w 9060830"/>
                <a:gd name="connsiteY1187" fmla="*/ 2985877 h 7598503"/>
                <a:gd name="connsiteX1188" fmla="*/ 1310561 w 9060830"/>
                <a:gd name="connsiteY1188" fmla="*/ 2777303 h 7598503"/>
                <a:gd name="connsiteX1189" fmla="*/ 848773 w 9060830"/>
                <a:gd name="connsiteY1189" fmla="*/ 2985247 h 7598503"/>
                <a:gd name="connsiteX1190" fmla="*/ 429736 w 9060830"/>
                <a:gd name="connsiteY1190" fmla="*/ 3176819 h 7598503"/>
                <a:gd name="connsiteX1191" fmla="*/ 429247 w 9060830"/>
                <a:gd name="connsiteY1191" fmla="*/ 3175769 h 7598503"/>
                <a:gd name="connsiteX1192" fmla="*/ 722901 w 9060830"/>
                <a:gd name="connsiteY1192" fmla="*/ 2932491 h 7598503"/>
                <a:gd name="connsiteX1193" fmla="*/ 730878 w 9060830"/>
                <a:gd name="connsiteY1193" fmla="*/ 2939488 h 7598503"/>
                <a:gd name="connsiteX1194" fmla="*/ 781115 w 9060830"/>
                <a:gd name="connsiteY1194" fmla="*/ 2931792 h 7598503"/>
                <a:gd name="connsiteX1195" fmla="*/ 848773 w 9060830"/>
                <a:gd name="connsiteY1195" fmla="*/ 2985247 h 7598503"/>
                <a:gd name="connsiteX1196" fmla="*/ 337099 w 9060830"/>
                <a:gd name="connsiteY1196" fmla="*/ 3091108 h 7598503"/>
                <a:gd name="connsiteX1197" fmla="*/ 343046 w 9060830"/>
                <a:gd name="connsiteY1197" fmla="*/ 3097475 h 7598503"/>
                <a:gd name="connsiteX1198" fmla="*/ 367605 w 9060830"/>
                <a:gd name="connsiteY1198" fmla="*/ 3092018 h 7598503"/>
                <a:gd name="connsiteX1199" fmla="*/ 369424 w 9060830"/>
                <a:gd name="connsiteY1199" fmla="*/ 3076905 h 7598503"/>
                <a:gd name="connsiteX1200" fmla="*/ 498514 w 9060830"/>
                <a:gd name="connsiteY1200" fmla="*/ 3019951 h 7598503"/>
                <a:gd name="connsiteX1201" fmla="*/ 503412 w 9060830"/>
                <a:gd name="connsiteY1201" fmla="*/ 3025339 h 7598503"/>
                <a:gd name="connsiteX1202" fmla="*/ 524683 w 9060830"/>
                <a:gd name="connsiteY1202" fmla="*/ 3020581 h 7598503"/>
                <a:gd name="connsiteX1203" fmla="*/ 526152 w 9060830"/>
                <a:gd name="connsiteY1203" fmla="*/ 3007707 h 7598503"/>
                <a:gd name="connsiteX1204" fmla="*/ 716884 w 9060830"/>
                <a:gd name="connsiteY1204" fmla="*/ 2923605 h 7598503"/>
                <a:gd name="connsiteX1205" fmla="*/ 721012 w 9060830"/>
                <a:gd name="connsiteY1205" fmla="*/ 2930252 h 7598503"/>
                <a:gd name="connsiteX1206" fmla="*/ 427148 w 9060830"/>
                <a:gd name="connsiteY1206" fmla="*/ 3173670 h 7598503"/>
                <a:gd name="connsiteX1207" fmla="*/ 424769 w 9060830"/>
                <a:gd name="connsiteY1207" fmla="*/ 3171361 h 7598503"/>
                <a:gd name="connsiteX1208" fmla="*/ 403499 w 9060830"/>
                <a:gd name="connsiteY1208" fmla="*/ 3176119 h 7598503"/>
                <a:gd name="connsiteX1209" fmla="*/ 401330 w 9060830"/>
                <a:gd name="connsiteY1209" fmla="*/ 3184515 h 7598503"/>
                <a:gd name="connsiteX1210" fmla="*/ 57438 w 9060830"/>
                <a:gd name="connsiteY1210" fmla="*/ 3220129 h 7598503"/>
                <a:gd name="connsiteX1211" fmla="*/ 56108 w 9060830"/>
                <a:gd name="connsiteY1211" fmla="*/ 3215021 h 7598503"/>
                <a:gd name="connsiteX1212" fmla="*/ 337099 w 9060830"/>
                <a:gd name="connsiteY1212" fmla="*/ 3091108 h 759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9060830" h="7598503">
                  <a:moveTo>
                    <a:pt x="17486" y="3246437"/>
                  </a:moveTo>
                  <a:cubicBezTo>
                    <a:pt x="29730" y="3254203"/>
                    <a:pt x="45963" y="3250565"/>
                    <a:pt x="53729" y="3238321"/>
                  </a:cubicBezTo>
                  <a:cubicBezTo>
                    <a:pt x="56248" y="3234403"/>
                    <a:pt x="57438" y="3229994"/>
                    <a:pt x="57648" y="3225657"/>
                  </a:cubicBezTo>
                  <a:lnTo>
                    <a:pt x="1126965" y="3225377"/>
                  </a:lnTo>
                  <a:cubicBezTo>
                    <a:pt x="1127385" y="3233563"/>
                    <a:pt x="1131583" y="3241399"/>
                    <a:pt x="1139070" y="3246157"/>
                  </a:cubicBezTo>
                  <a:cubicBezTo>
                    <a:pt x="1148446" y="3252104"/>
                    <a:pt x="1160060" y="3251335"/>
                    <a:pt x="1168526" y="3245247"/>
                  </a:cubicBezTo>
                  <a:lnTo>
                    <a:pt x="1915643" y="4170152"/>
                  </a:lnTo>
                  <a:cubicBezTo>
                    <a:pt x="1901439" y="4182466"/>
                    <a:pt x="1897871" y="4203527"/>
                    <a:pt x="1908156" y="4219969"/>
                  </a:cubicBezTo>
                  <a:cubicBezTo>
                    <a:pt x="1915013" y="4230884"/>
                    <a:pt x="1926488" y="4237181"/>
                    <a:pt x="1938452" y="4237951"/>
                  </a:cubicBezTo>
                  <a:lnTo>
                    <a:pt x="1932365" y="4446315"/>
                  </a:lnTo>
                  <a:cubicBezTo>
                    <a:pt x="1929846" y="4446455"/>
                    <a:pt x="1927257" y="4446945"/>
                    <a:pt x="1924949" y="4448414"/>
                  </a:cubicBezTo>
                  <a:cubicBezTo>
                    <a:pt x="1917742" y="4452962"/>
                    <a:pt x="1915573" y="4462478"/>
                    <a:pt x="1920051" y="4469684"/>
                  </a:cubicBezTo>
                  <a:cubicBezTo>
                    <a:pt x="1922639" y="4473812"/>
                    <a:pt x="1926977" y="4476051"/>
                    <a:pt x="1931455" y="4476611"/>
                  </a:cubicBezTo>
                  <a:lnTo>
                    <a:pt x="1927327" y="4617596"/>
                  </a:lnTo>
                  <a:cubicBezTo>
                    <a:pt x="1924319" y="4617736"/>
                    <a:pt x="1921310" y="4618506"/>
                    <a:pt x="1918581" y="4620255"/>
                  </a:cubicBezTo>
                  <a:cubicBezTo>
                    <a:pt x="1910255" y="4625503"/>
                    <a:pt x="1907736" y="4636417"/>
                    <a:pt x="1912984" y="4644744"/>
                  </a:cubicBezTo>
                  <a:cubicBezTo>
                    <a:pt x="1916062" y="4649571"/>
                    <a:pt x="1921030" y="4652440"/>
                    <a:pt x="1926348" y="4652930"/>
                  </a:cubicBezTo>
                  <a:lnTo>
                    <a:pt x="1917392" y="4959808"/>
                  </a:lnTo>
                  <a:cubicBezTo>
                    <a:pt x="1912844" y="4959949"/>
                    <a:pt x="1908226" y="4961138"/>
                    <a:pt x="1904098" y="4963727"/>
                  </a:cubicBezTo>
                  <a:cubicBezTo>
                    <a:pt x="1891783" y="4971423"/>
                    <a:pt x="1888075" y="4987656"/>
                    <a:pt x="1895842" y="4999970"/>
                  </a:cubicBezTo>
                  <a:cubicBezTo>
                    <a:pt x="1903538" y="5012284"/>
                    <a:pt x="1919771" y="5015993"/>
                    <a:pt x="1932085" y="5008296"/>
                  </a:cubicBezTo>
                  <a:cubicBezTo>
                    <a:pt x="1944399" y="5000600"/>
                    <a:pt x="1948108" y="4984367"/>
                    <a:pt x="1940411" y="4972053"/>
                  </a:cubicBezTo>
                  <a:cubicBezTo>
                    <a:pt x="1937892" y="4968065"/>
                    <a:pt x="1934534" y="4965126"/>
                    <a:pt x="1930685" y="4963027"/>
                  </a:cubicBezTo>
                  <a:lnTo>
                    <a:pt x="2203700" y="4389571"/>
                  </a:lnTo>
                  <a:lnTo>
                    <a:pt x="3103696" y="5036004"/>
                  </a:lnTo>
                  <a:cubicBezTo>
                    <a:pt x="3103556" y="5036283"/>
                    <a:pt x="3103416" y="5036493"/>
                    <a:pt x="3103276" y="5036773"/>
                  </a:cubicBezTo>
                  <a:cubicBezTo>
                    <a:pt x="3098448" y="5047478"/>
                    <a:pt x="3103136" y="5060002"/>
                    <a:pt x="3113841" y="5064900"/>
                  </a:cubicBezTo>
                  <a:cubicBezTo>
                    <a:pt x="3124546" y="5069728"/>
                    <a:pt x="3137071" y="5065040"/>
                    <a:pt x="3141968" y="5054405"/>
                  </a:cubicBezTo>
                  <a:cubicBezTo>
                    <a:pt x="3143228" y="5051606"/>
                    <a:pt x="3143857" y="5048598"/>
                    <a:pt x="3143857" y="5045729"/>
                  </a:cubicBezTo>
                  <a:lnTo>
                    <a:pt x="3476974" y="5010745"/>
                  </a:lnTo>
                  <a:cubicBezTo>
                    <a:pt x="3478234" y="5017322"/>
                    <a:pt x="3482502" y="5023199"/>
                    <a:pt x="3489009" y="5026138"/>
                  </a:cubicBezTo>
                  <a:cubicBezTo>
                    <a:pt x="3490058" y="5026628"/>
                    <a:pt x="3491108" y="5026908"/>
                    <a:pt x="3492157" y="5027188"/>
                  </a:cubicBezTo>
                  <a:lnTo>
                    <a:pt x="3366565" y="5682436"/>
                  </a:lnTo>
                  <a:lnTo>
                    <a:pt x="3198642" y="5745897"/>
                  </a:lnTo>
                  <a:lnTo>
                    <a:pt x="2659540" y="5276553"/>
                  </a:lnTo>
                  <a:cubicBezTo>
                    <a:pt x="2671015" y="5262349"/>
                    <a:pt x="2671225" y="5241639"/>
                    <a:pt x="2659051" y="5227156"/>
                  </a:cubicBezTo>
                  <a:cubicBezTo>
                    <a:pt x="2645197" y="5210783"/>
                    <a:pt x="2620778" y="5208684"/>
                    <a:pt x="2604336" y="5222468"/>
                  </a:cubicBezTo>
                  <a:cubicBezTo>
                    <a:pt x="2594470" y="5230794"/>
                    <a:pt x="2589852" y="5243038"/>
                    <a:pt x="2590692" y="5255003"/>
                  </a:cubicBezTo>
                  <a:lnTo>
                    <a:pt x="2383657" y="5277812"/>
                  </a:lnTo>
                  <a:cubicBezTo>
                    <a:pt x="2383168" y="5275293"/>
                    <a:pt x="2382118" y="5272844"/>
                    <a:pt x="2380369" y="5270745"/>
                  </a:cubicBezTo>
                  <a:cubicBezTo>
                    <a:pt x="2374841" y="5264238"/>
                    <a:pt x="2365116" y="5263399"/>
                    <a:pt x="2358609" y="5268857"/>
                  </a:cubicBezTo>
                  <a:cubicBezTo>
                    <a:pt x="2354830" y="5272005"/>
                    <a:pt x="2353012" y="5276553"/>
                    <a:pt x="2353151" y="5281101"/>
                  </a:cubicBezTo>
                  <a:lnTo>
                    <a:pt x="2213076" y="5296494"/>
                  </a:lnTo>
                  <a:cubicBezTo>
                    <a:pt x="2212516" y="5293555"/>
                    <a:pt x="2211327" y="5290686"/>
                    <a:pt x="2209227" y="5288167"/>
                  </a:cubicBezTo>
                  <a:cubicBezTo>
                    <a:pt x="2202931" y="5280611"/>
                    <a:pt x="2191735" y="5279701"/>
                    <a:pt x="2184179" y="5285998"/>
                  </a:cubicBezTo>
                  <a:cubicBezTo>
                    <a:pt x="2179771" y="5289707"/>
                    <a:pt x="2177672" y="5295024"/>
                    <a:pt x="2177882" y="5300342"/>
                  </a:cubicBezTo>
                  <a:lnTo>
                    <a:pt x="1872682" y="5333927"/>
                  </a:lnTo>
                  <a:cubicBezTo>
                    <a:pt x="1871913" y="5329448"/>
                    <a:pt x="1870094" y="5325040"/>
                    <a:pt x="1866945" y="5321332"/>
                  </a:cubicBezTo>
                  <a:cubicBezTo>
                    <a:pt x="1857639" y="5310207"/>
                    <a:pt x="1841057" y="5308808"/>
                    <a:pt x="1829932" y="5318114"/>
                  </a:cubicBezTo>
                  <a:cubicBezTo>
                    <a:pt x="1818807" y="5327489"/>
                    <a:pt x="1817408" y="5344072"/>
                    <a:pt x="1826713" y="5355127"/>
                  </a:cubicBezTo>
                  <a:cubicBezTo>
                    <a:pt x="1836089" y="5366252"/>
                    <a:pt x="1852672" y="5367651"/>
                    <a:pt x="1863727" y="5358345"/>
                  </a:cubicBezTo>
                  <a:cubicBezTo>
                    <a:pt x="1865756" y="5356666"/>
                    <a:pt x="1867295" y="5354707"/>
                    <a:pt x="1868694" y="5352608"/>
                  </a:cubicBezTo>
                  <a:lnTo>
                    <a:pt x="2782544" y="5883664"/>
                  </a:lnTo>
                  <a:cubicBezTo>
                    <a:pt x="2782334" y="5884013"/>
                    <a:pt x="2782124" y="5884293"/>
                    <a:pt x="2781984" y="5884643"/>
                  </a:cubicBezTo>
                  <a:cubicBezTo>
                    <a:pt x="2775967" y="5897867"/>
                    <a:pt x="2781844" y="5913470"/>
                    <a:pt x="2794998" y="5919417"/>
                  </a:cubicBezTo>
                  <a:cubicBezTo>
                    <a:pt x="2797167" y="5920397"/>
                    <a:pt x="2799406" y="5920956"/>
                    <a:pt x="2801575" y="5921306"/>
                  </a:cubicBezTo>
                  <a:lnTo>
                    <a:pt x="2738884" y="6495252"/>
                  </a:lnTo>
                  <a:cubicBezTo>
                    <a:pt x="2730487" y="6494902"/>
                    <a:pt x="2722301" y="6499520"/>
                    <a:pt x="2718593" y="6507636"/>
                  </a:cubicBezTo>
                  <a:cubicBezTo>
                    <a:pt x="2713765" y="6518271"/>
                    <a:pt x="2718453" y="6530866"/>
                    <a:pt x="2729158" y="6535694"/>
                  </a:cubicBezTo>
                  <a:cubicBezTo>
                    <a:pt x="2730838" y="6536463"/>
                    <a:pt x="2732587" y="6536883"/>
                    <a:pt x="2734266" y="6537233"/>
                  </a:cubicBezTo>
                  <a:lnTo>
                    <a:pt x="2683749" y="6999860"/>
                  </a:lnTo>
                  <a:cubicBezTo>
                    <a:pt x="2670525" y="6999020"/>
                    <a:pt x="2657581" y="7006157"/>
                    <a:pt x="2651774" y="7018891"/>
                  </a:cubicBezTo>
                  <a:cubicBezTo>
                    <a:pt x="2644288" y="7035404"/>
                    <a:pt x="2651564" y="7054854"/>
                    <a:pt x="2668076" y="7062341"/>
                  </a:cubicBezTo>
                  <a:cubicBezTo>
                    <a:pt x="2684589" y="7069828"/>
                    <a:pt x="2703970" y="7062551"/>
                    <a:pt x="2711526" y="7046039"/>
                  </a:cubicBezTo>
                  <a:cubicBezTo>
                    <a:pt x="2718453" y="7030855"/>
                    <a:pt x="2712646" y="7013224"/>
                    <a:pt x="2698792" y="7004688"/>
                  </a:cubicBezTo>
                  <a:lnTo>
                    <a:pt x="3326683" y="5878626"/>
                  </a:lnTo>
                  <a:cubicBezTo>
                    <a:pt x="3331861" y="5880935"/>
                    <a:pt x="3338158" y="5880235"/>
                    <a:pt x="3342846" y="5876317"/>
                  </a:cubicBezTo>
                  <a:cubicBezTo>
                    <a:pt x="3344175" y="5875197"/>
                    <a:pt x="3345225" y="5873868"/>
                    <a:pt x="3346064" y="5872469"/>
                  </a:cubicBezTo>
                  <a:lnTo>
                    <a:pt x="3506501" y="5945585"/>
                  </a:lnTo>
                  <a:cubicBezTo>
                    <a:pt x="3503982" y="5952512"/>
                    <a:pt x="3505031" y="5960488"/>
                    <a:pt x="3510069" y="5966505"/>
                  </a:cubicBezTo>
                  <a:cubicBezTo>
                    <a:pt x="3517625" y="5975461"/>
                    <a:pt x="3530989" y="5976651"/>
                    <a:pt x="3539945" y="5969094"/>
                  </a:cubicBezTo>
                  <a:cubicBezTo>
                    <a:pt x="3540785" y="5968395"/>
                    <a:pt x="3541555" y="5967555"/>
                    <a:pt x="3542254" y="5966715"/>
                  </a:cubicBezTo>
                  <a:lnTo>
                    <a:pt x="4078977" y="6372668"/>
                  </a:lnTo>
                  <a:lnTo>
                    <a:pt x="4032168" y="6933460"/>
                  </a:lnTo>
                  <a:cubicBezTo>
                    <a:pt x="4025942" y="6933250"/>
                    <a:pt x="4019645" y="6935210"/>
                    <a:pt x="4014537" y="6939548"/>
                  </a:cubicBezTo>
                  <a:cubicBezTo>
                    <a:pt x="4003412" y="6948923"/>
                    <a:pt x="4002013" y="6965506"/>
                    <a:pt x="4011318" y="6976560"/>
                  </a:cubicBezTo>
                  <a:cubicBezTo>
                    <a:pt x="4020694" y="6987685"/>
                    <a:pt x="4037277" y="6989085"/>
                    <a:pt x="4048331" y="6979779"/>
                  </a:cubicBezTo>
                  <a:cubicBezTo>
                    <a:pt x="4050151" y="6978240"/>
                    <a:pt x="4051620" y="6976491"/>
                    <a:pt x="4052879" y="6974601"/>
                  </a:cubicBezTo>
                  <a:lnTo>
                    <a:pt x="4544053" y="7278051"/>
                  </a:lnTo>
                  <a:cubicBezTo>
                    <a:pt x="4540065" y="7285468"/>
                    <a:pt x="4540765" y="7294844"/>
                    <a:pt x="4546502" y="7301701"/>
                  </a:cubicBezTo>
                  <a:cubicBezTo>
                    <a:pt x="4554059" y="7310657"/>
                    <a:pt x="4567422" y="7311846"/>
                    <a:pt x="4576378" y="7304289"/>
                  </a:cubicBezTo>
                  <a:cubicBezTo>
                    <a:pt x="4577778" y="7303100"/>
                    <a:pt x="4578967" y="7301701"/>
                    <a:pt x="4579947" y="7300302"/>
                  </a:cubicBezTo>
                  <a:lnTo>
                    <a:pt x="4975894" y="7544909"/>
                  </a:lnTo>
                  <a:cubicBezTo>
                    <a:pt x="4969458" y="7556454"/>
                    <a:pt x="4970367" y="7571217"/>
                    <a:pt x="4979393" y="7581922"/>
                  </a:cubicBezTo>
                  <a:cubicBezTo>
                    <a:pt x="4991077" y="7595775"/>
                    <a:pt x="5011718" y="7597525"/>
                    <a:pt x="5025572" y="7585910"/>
                  </a:cubicBezTo>
                  <a:cubicBezTo>
                    <a:pt x="5039425" y="7574226"/>
                    <a:pt x="5041245" y="7553585"/>
                    <a:pt x="5029560" y="7539731"/>
                  </a:cubicBezTo>
                  <a:cubicBezTo>
                    <a:pt x="5018925" y="7527067"/>
                    <a:pt x="5000803" y="7524619"/>
                    <a:pt x="4987159" y="7533155"/>
                  </a:cubicBezTo>
                  <a:lnTo>
                    <a:pt x="4315119" y="6558153"/>
                  </a:lnTo>
                  <a:cubicBezTo>
                    <a:pt x="4315399" y="6557943"/>
                    <a:pt x="4315748" y="6557803"/>
                    <a:pt x="4316028" y="6557524"/>
                  </a:cubicBezTo>
                  <a:cubicBezTo>
                    <a:pt x="4324774" y="6550177"/>
                    <a:pt x="4327433" y="6538422"/>
                    <a:pt x="4323655" y="6528347"/>
                  </a:cubicBezTo>
                  <a:lnTo>
                    <a:pt x="4914323" y="6272754"/>
                  </a:lnTo>
                  <a:cubicBezTo>
                    <a:pt x="4915023" y="6274154"/>
                    <a:pt x="4915862" y="6275483"/>
                    <a:pt x="4916912" y="6276673"/>
                  </a:cubicBezTo>
                  <a:cubicBezTo>
                    <a:pt x="4924468" y="6285628"/>
                    <a:pt x="4937832" y="6286748"/>
                    <a:pt x="4946788" y="6279261"/>
                  </a:cubicBezTo>
                  <a:cubicBezTo>
                    <a:pt x="4948327" y="6278002"/>
                    <a:pt x="4949517" y="6276533"/>
                    <a:pt x="4950566" y="6274923"/>
                  </a:cubicBezTo>
                  <a:lnTo>
                    <a:pt x="5501422" y="6599014"/>
                  </a:lnTo>
                  <a:cubicBezTo>
                    <a:pt x="5499394" y="6602792"/>
                    <a:pt x="5498134" y="6606991"/>
                    <a:pt x="5497715" y="6611538"/>
                  </a:cubicBezTo>
                  <a:cubicBezTo>
                    <a:pt x="5496175" y="6629590"/>
                    <a:pt x="5509539" y="6645473"/>
                    <a:pt x="5527591" y="6647012"/>
                  </a:cubicBezTo>
                  <a:cubicBezTo>
                    <a:pt x="5545642" y="6648551"/>
                    <a:pt x="5561525" y="6635188"/>
                    <a:pt x="5563064" y="6617136"/>
                  </a:cubicBezTo>
                  <a:cubicBezTo>
                    <a:pt x="5564463" y="6600623"/>
                    <a:pt x="5553409" y="6586070"/>
                    <a:pt x="5537736" y="6582502"/>
                  </a:cubicBezTo>
                  <a:lnTo>
                    <a:pt x="5751977" y="5417888"/>
                  </a:lnTo>
                  <a:cubicBezTo>
                    <a:pt x="5752328" y="5417958"/>
                    <a:pt x="5752677" y="5418028"/>
                    <a:pt x="5753027" y="5418098"/>
                  </a:cubicBezTo>
                  <a:cubicBezTo>
                    <a:pt x="5764362" y="5419077"/>
                    <a:pt x="5774577" y="5412640"/>
                    <a:pt x="5779055" y="5402915"/>
                  </a:cubicBezTo>
                  <a:lnTo>
                    <a:pt x="6377420" y="5639896"/>
                  </a:lnTo>
                  <a:cubicBezTo>
                    <a:pt x="6376929" y="5641365"/>
                    <a:pt x="6376580" y="5642904"/>
                    <a:pt x="6376440" y="5644513"/>
                  </a:cubicBezTo>
                  <a:cubicBezTo>
                    <a:pt x="6375460" y="5656198"/>
                    <a:pt x="6384066" y="5666483"/>
                    <a:pt x="6395751" y="5667463"/>
                  </a:cubicBezTo>
                  <a:cubicBezTo>
                    <a:pt x="6407436" y="5668443"/>
                    <a:pt x="6417721" y="5659836"/>
                    <a:pt x="6418701" y="5648152"/>
                  </a:cubicBezTo>
                  <a:cubicBezTo>
                    <a:pt x="6419680" y="5636467"/>
                    <a:pt x="6411074" y="5626182"/>
                    <a:pt x="6399390" y="5625203"/>
                  </a:cubicBezTo>
                  <a:cubicBezTo>
                    <a:pt x="6393862" y="5624713"/>
                    <a:pt x="6388754" y="5626462"/>
                    <a:pt x="6384697" y="5629611"/>
                  </a:cubicBezTo>
                  <a:lnTo>
                    <a:pt x="5858748" y="5035164"/>
                  </a:lnTo>
                  <a:cubicBezTo>
                    <a:pt x="5863016" y="5030896"/>
                    <a:pt x="5865955" y="5025298"/>
                    <a:pt x="5866515" y="5018791"/>
                  </a:cubicBezTo>
                  <a:cubicBezTo>
                    <a:pt x="5867774" y="5004308"/>
                    <a:pt x="5857069" y="4991574"/>
                    <a:pt x="5842585" y="4990314"/>
                  </a:cubicBezTo>
                  <a:cubicBezTo>
                    <a:pt x="5839087" y="4990035"/>
                    <a:pt x="5835659" y="4990454"/>
                    <a:pt x="5832510" y="4991434"/>
                  </a:cubicBezTo>
                  <a:lnTo>
                    <a:pt x="5630583" y="4451493"/>
                  </a:lnTo>
                  <a:cubicBezTo>
                    <a:pt x="5637440" y="4448484"/>
                    <a:pt x="5642478" y="4441977"/>
                    <a:pt x="5643177" y="4434001"/>
                  </a:cubicBezTo>
                  <a:cubicBezTo>
                    <a:pt x="5644157" y="4422316"/>
                    <a:pt x="5635551" y="4412031"/>
                    <a:pt x="5623866" y="4411051"/>
                  </a:cubicBezTo>
                  <a:cubicBezTo>
                    <a:pt x="5621068" y="4410841"/>
                    <a:pt x="5618339" y="4411121"/>
                    <a:pt x="5615820" y="4411961"/>
                  </a:cubicBezTo>
                  <a:lnTo>
                    <a:pt x="5554038" y="4246767"/>
                  </a:lnTo>
                  <a:cubicBezTo>
                    <a:pt x="5558936" y="4244528"/>
                    <a:pt x="5562575" y="4240050"/>
                    <a:pt x="5563064" y="4234312"/>
                  </a:cubicBezTo>
                  <a:cubicBezTo>
                    <a:pt x="5563344" y="4231164"/>
                    <a:pt x="5562365" y="4228295"/>
                    <a:pt x="5560965" y="4225706"/>
                  </a:cubicBezTo>
                  <a:lnTo>
                    <a:pt x="5700621" y="4130970"/>
                  </a:lnTo>
                  <a:lnTo>
                    <a:pt x="5812779" y="4181627"/>
                  </a:lnTo>
                  <a:cubicBezTo>
                    <a:pt x="5810540" y="4187434"/>
                    <a:pt x="5810260" y="4194011"/>
                    <a:pt x="5812570" y="4200308"/>
                  </a:cubicBezTo>
                  <a:cubicBezTo>
                    <a:pt x="5817677" y="4213952"/>
                    <a:pt x="5832790" y="4220809"/>
                    <a:pt x="5846434" y="4215701"/>
                  </a:cubicBezTo>
                  <a:cubicBezTo>
                    <a:pt x="5860007" y="4210594"/>
                    <a:pt x="5866935" y="4195480"/>
                    <a:pt x="5861826" y="4181836"/>
                  </a:cubicBezTo>
                  <a:cubicBezTo>
                    <a:pt x="5860568" y="4178548"/>
                    <a:pt x="5858748" y="4175610"/>
                    <a:pt x="5856440" y="4173230"/>
                  </a:cubicBezTo>
                  <a:lnTo>
                    <a:pt x="6146596" y="3873068"/>
                  </a:lnTo>
                  <a:lnTo>
                    <a:pt x="6448716" y="3899656"/>
                  </a:lnTo>
                  <a:cubicBezTo>
                    <a:pt x="6448716" y="3901406"/>
                    <a:pt x="6448997" y="3903224"/>
                    <a:pt x="6449626" y="3904974"/>
                  </a:cubicBezTo>
                  <a:cubicBezTo>
                    <a:pt x="6452635" y="3912950"/>
                    <a:pt x="6461521" y="3917008"/>
                    <a:pt x="6469497" y="3914000"/>
                  </a:cubicBezTo>
                  <a:cubicBezTo>
                    <a:pt x="6477473" y="3910991"/>
                    <a:pt x="6481532" y="3902105"/>
                    <a:pt x="6478523" y="3894129"/>
                  </a:cubicBezTo>
                  <a:cubicBezTo>
                    <a:pt x="6475515" y="3886152"/>
                    <a:pt x="6466629" y="3882095"/>
                    <a:pt x="6458652" y="3885103"/>
                  </a:cubicBezTo>
                  <a:cubicBezTo>
                    <a:pt x="6456483" y="3885943"/>
                    <a:pt x="6454594" y="3887202"/>
                    <a:pt x="6453054" y="3888811"/>
                  </a:cubicBezTo>
                  <a:lnTo>
                    <a:pt x="6288001" y="3755173"/>
                  </a:lnTo>
                  <a:cubicBezTo>
                    <a:pt x="6291989" y="3749575"/>
                    <a:pt x="6293248" y="3742229"/>
                    <a:pt x="6290659" y="3735302"/>
                  </a:cubicBezTo>
                  <a:cubicBezTo>
                    <a:pt x="6289680" y="3732643"/>
                    <a:pt x="6288211" y="3730404"/>
                    <a:pt x="6286391" y="3728445"/>
                  </a:cubicBezTo>
                  <a:lnTo>
                    <a:pt x="6408835" y="3601804"/>
                  </a:lnTo>
                  <a:cubicBezTo>
                    <a:pt x="6412963" y="3605232"/>
                    <a:pt x="6418701" y="3606491"/>
                    <a:pt x="6424088" y="3604462"/>
                  </a:cubicBezTo>
                  <a:cubicBezTo>
                    <a:pt x="6432064" y="3601453"/>
                    <a:pt x="6436123" y="3592568"/>
                    <a:pt x="6433114" y="3584591"/>
                  </a:cubicBezTo>
                  <a:cubicBezTo>
                    <a:pt x="6432414" y="3582702"/>
                    <a:pt x="6431365" y="3581093"/>
                    <a:pt x="6430106" y="3579693"/>
                  </a:cubicBezTo>
                  <a:lnTo>
                    <a:pt x="6527640" y="3478800"/>
                  </a:lnTo>
                  <a:lnTo>
                    <a:pt x="6822835" y="3463967"/>
                  </a:lnTo>
                  <a:cubicBezTo>
                    <a:pt x="6822974" y="3465296"/>
                    <a:pt x="6823044" y="3466695"/>
                    <a:pt x="6823324" y="3468025"/>
                  </a:cubicBezTo>
                  <a:cubicBezTo>
                    <a:pt x="6827243" y="3485727"/>
                    <a:pt x="6844804" y="3496852"/>
                    <a:pt x="6862506" y="3492864"/>
                  </a:cubicBezTo>
                  <a:cubicBezTo>
                    <a:pt x="6880208" y="3488945"/>
                    <a:pt x="6891333" y="3471383"/>
                    <a:pt x="6887345" y="3453682"/>
                  </a:cubicBezTo>
                  <a:cubicBezTo>
                    <a:pt x="6883426" y="3435980"/>
                    <a:pt x="6865864" y="3424855"/>
                    <a:pt x="6848163" y="3428843"/>
                  </a:cubicBezTo>
                  <a:cubicBezTo>
                    <a:pt x="6845154" y="3429543"/>
                    <a:pt x="6842425" y="3430732"/>
                    <a:pt x="6839837" y="3432062"/>
                  </a:cubicBezTo>
                  <a:lnTo>
                    <a:pt x="6750768" y="3282680"/>
                  </a:lnTo>
                  <a:cubicBezTo>
                    <a:pt x="6759514" y="3276803"/>
                    <a:pt x="6763922" y="3266168"/>
                    <a:pt x="6761822" y="3255673"/>
                  </a:cubicBezTo>
                  <a:lnTo>
                    <a:pt x="7194224" y="3142675"/>
                  </a:lnTo>
                  <a:cubicBezTo>
                    <a:pt x="7194504" y="3143514"/>
                    <a:pt x="7194574" y="3144354"/>
                    <a:pt x="7194853" y="3145124"/>
                  </a:cubicBezTo>
                  <a:cubicBezTo>
                    <a:pt x="7202410" y="3165204"/>
                    <a:pt x="7224730" y="3175350"/>
                    <a:pt x="7244810" y="3167863"/>
                  </a:cubicBezTo>
                  <a:cubicBezTo>
                    <a:pt x="7264891" y="3160376"/>
                    <a:pt x="7275037" y="3137987"/>
                    <a:pt x="7267550" y="3117906"/>
                  </a:cubicBezTo>
                  <a:cubicBezTo>
                    <a:pt x="7263002" y="3105802"/>
                    <a:pt x="7253067" y="3097405"/>
                    <a:pt x="7241452" y="3094187"/>
                  </a:cubicBezTo>
                  <a:lnTo>
                    <a:pt x="7289170" y="2891420"/>
                  </a:lnTo>
                  <a:cubicBezTo>
                    <a:pt x="7291689" y="2891840"/>
                    <a:pt x="7294347" y="2891630"/>
                    <a:pt x="7296937" y="2890721"/>
                  </a:cubicBezTo>
                  <a:cubicBezTo>
                    <a:pt x="7304912" y="2887712"/>
                    <a:pt x="7308971" y="2878826"/>
                    <a:pt x="7305962" y="2870850"/>
                  </a:cubicBezTo>
                  <a:cubicBezTo>
                    <a:pt x="7304213" y="2866232"/>
                    <a:pt x="7300574" y="2863013"/>
                    <a:pt x="7296236" y="2861614"/>
                  </a:cubicBezTo>
                  <a:lnTo>
                    <a:pt x="7328491" y="2724477"/>
                  </a:lnTo>
                  <a:cubicBezTo>
                    <a:pt x="7331430" y="2724967"/>
                    <a:pt x="7334579" y="2724757"/>
                    <a:pt x="7337588" y="2723638"/>
                  </a:cubicBezTo>
                  <a:cubicBezTo>
                    <a:pt x="7346823" y="2720209"/>
                    <a:pt x="7351441" y="2709994"/>
                    <a:pt x="7348013" y="2700758"/>
                  </a:cubicBezTo>
                  <a:cubicBezTo>
                    <a:pt x="7345983" y="2695370"/>
                    <a:pt x="7341645" y="2691662"/>
                    <a:pt x="7336608" y="2690053"/>
                  </a:cubicBezTo>
                  <a:lnTo>
                    <a:pt x="7406926" y="2391220"/>
                  </a:lnTo>
                  <a:cubicBezTo>
                    <a:pt x="7411404" y="2391990"/>
                    <a:pt x="7416161" y="2391780"/>
                    <a:pt x="7420709" y="2390031"/>
                  </a:cubicBezTo>
                  <a:cubicBezTo>
                    <a:pt x="7434283" y="2384923"/>
                    <a:pt x="7441210" y="2369740"/>
                    <a:pt x="7436102" y="2356167"/>
                  </a:cubicBezTo>
                  <a:cubicBezTo>
                    <a:pt x="7434703" y="2352458"/>
                    <a:pt x="7432604" y="2349380"/>
                    <a:pt x="7429945" y="2346791"/>
                  </a:cubicBezTo>
                  <a:lnTo>
                    <a:pt x="7607523" y="2146893"/>
                  </a:lnTo>
                  <a:lnTo>
                    <a:pt x="7873611" y="2568309"/>
                  </a:lnTo>
                  <a:cubicBezTo>
                    <a:pt x="7868573" y="2571947"/>
                    <a:pt x="7864655" y="2577265"/>
                    <a:pt x="7863186" y="2583772"/>
                  </a:cubicBezTo>
                  <a:cubicBezTo>
                    <a:pt x="7859967" y="2597905"/>
                    <a:pt x="7868783" y="2612039"/>
                    <a:pt x="7882917" y="2615257"/>
                  </a:cubicBezTo>
                  <a:cubicBezTo>
                    <a:pt x="7897050" y="2618476"/>
                    <a:pt x="7911184" y="2609660"/>
                    <a:pt x="7914403" y="2595527"/>
                  </a:cubicBezTo>
                  <a:cubicBezTo>
                    <a:pt x="7914962" y="2593217"/>
                    <a:pt x="7915032" y="2590909"/>
                    <a:pt x="7914962" y="2588670"/>
                  </a:cubicBezTo>
                  <a:lnTo>
                    <a:pt x="8489818" y="2535004"/>
                  </a:lnTo>
                  <a:cubicBezTo>
                    <a:pt x="8491146" y="2543330"/>
                    <a:pt x="8497304" y="2550397"/>
                    <a:pt x="8505980" y="2552356"/>
                  </a:cubicBezTo>
                  <a:cubicBezTo>
                    <a:pt x="8517384" y="2554945"/>
                    <a:pt x="8528789" y="2547808"/>
                    <a:pt x="8531378" y="2536404"/>
                  </a:cubicBezTo>
                  <a:cubicBezTo>
                    <a:pt x="8531798" y="2534584"/>
                    <a:pt x="8531868" y="2532835"/>
                    <a:pt x="8531868" y="2531086"/>
                  </a:cubicBezTo>
                  <a:lnTo>
                    <a:pt x="8995265" y="2487846"/>
                  </a:lnTo>
                  <a:cubicBezTo>
                    <a:pt x="8997084" y="2500930"/>
                    <a:pt x="9006670" y="2512195"/>
                    <a:pt x="9020313" y="2515343"/>
                  </a:cubicBezTo>
                  <a:cubicBezTo>
                    <a:pt x="9037945" y="2519402"/>
                    <a:pt x="9055577" y="2508346"/>
                    <a:pt x="9059565" y="2490715"/>
                  </a:cubicBezTo>
                  <a:cubicBezTo>
                    <a:pt x="9063624" y="2473083"/>
                    <a:pt x="9052568" y="2455451"/>
                    <a:pt x="9034936" y="2451393"/>
                  </a:cubicBezTo>
                  <a:cubicBezTo>
                    <a:pt x="9018844" y="2447685"/>
                    <a:pt x="9002891" y="2456640"/>
                    <a:pt x="8997154" y="2471683"/>
                  </a:cubicBezTo>
                  <a:lnTo>
                    <a:pt x="7873401" y="2098195"/>
                  </a:lnTo>
                  <a:cubicBezTo>
                    <a:pt x="7873471" y="2097845"/>
                    <a:pt x="7873681" y="2097566"/>
                    <a:pt x="7873751" y="2097216"/>
                  </a:cubicBezTo>
                  <a:cubicBezTo>
                    <a:pt x="7876270" y="2086161"/>
                    <a:pt x="7871372" y="2075106"/>
                    <a:pt x="7862276" y="2069298"/>
                  </a:cubicBezTo>
                  <a:lnTo>
                    <a:pt x="8179860" y="1509556"/>
                  </a:lnTo>
                  <a:cubicBezTo>
                    <a:pt x="8181259" y="1510186"/>
                    <a:pt x="8182729" y="1510746"/>
                    <a:pt x="8184268" y="1511165"/>
                  </a:cubicBezTo>
                  <a:cubicBezTo>
                    <a:pt x="8195673" y="1513754"/>
                    <a:pt x="8207078" y="1506617"/>
                    <a:pt x="8209666" y="1495213"/>
                  </a:cubicBezTo>
                  <a:cubicBezTo>
                    <a:pt x="8212255" y="1483808"/>
                    <a:pt x="8205118" y="1472403"/>
                    <a:pt x="8193714" y="1469744"/>
                  </a:cubicBezTo>
                  <a:cubicBezTo>
                    <a:pt x="8182309" y="1467156"/>
                    <a:pt x="8170904" y="1474292"/>
                    <a:pt x="8168315" y="1485697"/>
                  </a:cubicBezTo>
                  <a:cubicBezTo>
                    <a:pt x="8166636" y="1493044"/>
                    <a:pt x="8169015" y="1500250"/>
                    <a:pt x="8173843" y="1505288"/>
                  </a:cubicBezTo>
                  <a:lnTo>
                    <a:pt x="7655102" y="2089869"/>
                  </a:lnTo>
                  <a:lnTo>
                    <a:pt x="7575338" y="2089729"/>
                  </a:lnTo>
                  <a:lnTo>
                    <a:pt x="7503831" y="1976451"/>
                  </a:lnTo>
                  <a:cubicBezTo>
                    <a:pt x="7508869" y="1972813"/>
                    <a:pt x="7512787" y="1967565"/>
                    <a:pt x="7514256" y="1960988"/>
                  </a:cubicBezTo>
                  <a:cubicBezTo>
                    <a:pt x="7517475" y="1946785"/>
                    <a:pt x="7508659" y="1932721"/>
                    <a:pt x="7494456" y="1929503"/>
                  </a:cubicBezTo>
                  <a:cubicBezTo>
                    <a:pt x="7480322" y="1926284"/>
                    <a:pt x="7466188" y="1935100"/>
                    <a:pt x="7462970" y="1949234"/>
                  </a:cubicBezTo>
                  <a:cubicBezTo>
                    <a:pt x="7462201" y="1952662"/>
                    <a:pt x="7462131" y="1956091"/>
                    <a:pt x="7462690" y="1959379"/>
                  </a:cubicBezTo>
                  <a:lnTo>
                    <a:pt x="6899939" y="2084552"/>
                  </a:lnTo>
                  <a:cubicBezTo>
                    <a:pt x="6897840" y="2077345"/>
                    <a:pt x="6892172" y="2071467"/>
                    <a:pt x="6884336" y="2069648"/>
                  </a:cubicBezTo>
                  <a:cubicBezTo>
                    <a:pt x="6872931" y="2067060"/>
                    <a:pt x="6861526" y="2074196"/>
                    <a:pt x="6858938" y="2085601"/>
                  </a:cubicBezTo>
                  <a:cubicBezTo>
                    <a:pt x="6858308" y="2088330"/>
                    <a:pt x="6858308" y="2091059"/>
                    <a:pt x="6858658" y="2093647"/>
                  </a:cubicBezTo>
                  <a:lnTo>
                    <a:pt x="6686537" y="2131920"/>
                  </a:lnTo>
                  <a:cubicBezTo>
                    <a:pt x="6684998" y="2126742"/>
                    <a:pt x="6681010" y="2122544"/>
                    <a:pt x="6675412" y="2121215"/>
                  </a:cubicBezTo>
                  <a:cubicBezTo>
                    <a:pt x="6667086" y="2119326"/>
                    <a:pt x="6658830" y="2124503"/>
                    <a:pt x="6656941" y="2132829"/>
                  </a:cubicBezTo>
                  <a:cubicBezTo>
                    <a:pt x="6656521" y="2134788"/>
                    <a:pt x="6656521" y="2136678"/>
                    <a:pt x="6656801" y="2138497"/>
                  </a:cubicBezTo>
                  <a:lnTo>
                    <a:pt x="6458302" y="2182646"/>
                  </a:lnTo>
                  <a:lnTo>
                    <a:pt x="6657850" y="1866532"/>
                  </a:lnTo>
                  <a:cubicBezTo>
                    <a:pt x="6663308" y="1869540"/>
                    <a:pt x="6669745" y="1870730"/>
                    <a:pt x="6676322" y="1869331"/>
                  </a:cubicBezTo>
                  <a:cubicBezTo>
                    <a:pt x="6690526" y="1866182"/>
                    <a:pt x="6699412" y="1852119"/>
                    <a:pt x="6696263" y="1837985"/>
                  </a:cubicBezTo>
                  <a:cubicBezTo>
                    <a:pt x="6693114" y="1823781"/>
                    <a:pt x="6679051" y="1814896"/>
                    <a:pt x="6664847" y="1818044"/>
                  </a:cubicBezTo>
                  <a:cubicBezTo>
                    <a:pt x="6661419" y="1818814"/>
                    <a:pt x="6658270" y="1820283"/>
                    <a:pt x="6655542" y="1822172"/>
                  </a:cubicBezTo>
                  <a:lnTo>
                    <a:pt x="6300525" y="1368011"/>
                  </a:lnTo>
                  <a:cubicBezTo>
                    <a:pt x="6306122" y="1363044"/>
                    <a:pt x="6308991" y="1355347"/>
                    <a:pt x="6307242" y="1347581"/>
                  </a:cubicBezTo>
                  <a:cubicBezTo>
                    <a:pt x="6305212" y="1338485"/>
                    <a:pt x="6297656" y="1332188"/>
                    <a:pt x="6288910" y="1331208"/>
                  </a:cubicBezTo>
                  <a:lnTo>
                    <a:pt x="6318646" y="642375"/>
                  </a:lnTo>
                  <a:cubicBezTo>
                    <a:pt x="6319696" y="642305"/>
                    <a:pt x="6320746" y="642235"/>
                    <a:pt x="6321795" y="642025"/>
                  </a:cubicBezTo>
                  <a:cubicBezTo>
                    <a:pt x="6331381" y="639926"/>
                    <a:pt x="6337398" y="630411"/>
                    <a:pt x="6335299" y="620825"/>
                  </a:cubicBezTo>
                  <a:cubicBezTo>
                    <a:pt x="6333130" y="611239"/>
                    <a:pt x="6323684" y="605222"/>
                    <a:pt x="6314028" y="607321"/>
                  </a:cubicBezTo>
                  <a:cubicBezTo>
                    <a:pt x="6309620" y="608301"/>
                    <a:pt x="6306052" y="610890"/>
                    <a:pt x="6303603" y="614248"/>
                  </a:cubicBezTo>
                  <a:lnTo>
                    <a:pt x="5847903" y="335216"/>
                  </a:lnTo>
                  <a:cubicBezTo>
                    <a:pt x="5852451" y="327170"/>
                    <a:pt x="5854270" y="317515"/>
                    <a:pt x="5852102" y="307789"/>
                  </a:cubicBezTo>
                  <a:cubicBezTo>
                    <a:pt x="5847414" y="286869"/>
                    <a:pt x="5826703" y="273715"/>
                    <a:pt x="5805782" y="278403"/>
                  </a:cubicBezTo>
                  <a:cubicBezTo>
                    <a:pt x="5793188" y="281201"/>
                    <a:pt x="5783463" y="289947"/>
                    <a:pt x="5778705" y="300932"/>
                  </a:cubicBezTo>
                  <a:lnTo>
                    <a:pt x="5584544" y="225577"/>
                  </a:lnTo>
                  <a:cubicBezTo>
                    <a:pt x="5585244" y="223128"/>
                    <a:pt x="5585454" y="220469"/>
                    <a:pt x="5584894" y="217810"/>
                  </a:cubicBezTo>
                  <a:cubicBezTo>
                    <a:pt x="5583075" y="209484"/>
                    <a:pt x="5574819" y="204237"/>
                    <a:pt x="5566493" y="206126"/>
                  </a:cubicBezTo>
                  <a:cubicBezTo>
                    <a:pt x="5561665" y="207175"/>
                    <a:pt x="5557957" y="210394"/>
                    <a:pt x="5555997" y="214452"/>
                  </a:cubicBezTo>
                  <a:lnTo>
                    <a:pt x="5424668" y="163515"/>
                  </a:lnTo>
                  <a:cubicBezTo>
                    <a:pt x="5425577" y="160647"/>
                    <a:pt x="5425787" y="157568"/>
                    <a:pt x="5425088" y="154350"/>
                  </a:cubicBezTo>
                  <a:cubicBezTo>
                    <a:pt x="5422919" y="144764"/>
                    <a:pt x="5413473" y="138747"/>
                    <a:pt x="5403888" y="140846"/>
                  </a:cubicBezTo>
                  <a:cubicBezTo>
                    <a:pt x="5398290" y="142105"/>
                    <a:pt x="5393952" y="145884"/>
                    <a:pt x="5391713" y="150711"/>
                  </a:cubicBezTo>
                  <a:lnTo>
                    <a:pt x="5105475" y="39672"/>
                  </a:lnTo>
                  <a:cubicBezTo>
                    <a:pt x="5106875" y="35334"/>
                    <a:pt x="5107294" y="30577"/>
                    <a:pt x="5106244" y="25819"/>
                  </a:cubicBezTo>
                  <a:cubicBezTo>
                    <a:pt x="5103096" y="11685"/>
                    <a:pt x="5089032" y="2729"/>
                    <a:pt x="5074899" y="5878"/>
                  </a:cubicBezTo>
                  <a:cubicBezTo>
                    <a:pt x="5060765" y="9027"/>
                    <a:pt x="5051810" y="23090"/>
                    <a:pt x="5054958" y="37224"/>
                  </a:cubicBezTo>
                  <a:cubicBezTo>
                    <a:pt x="5058106" y="51427"/>
                    <a:pt x="5072170" y="60313"/>
                    <a:pt x="5086304" y="57164"/>
                  </a:cubicBezTo>
                  <a:cubicBezTo>
                    <a:pt x="5090852" y="56115"/>
                    <a:pt x="5094769" y="53946"/>
                    <a:pt x="5098059" y="51007"/>
                  </a:cubicBezTo>
                  <a:lnTo>
                    <a:pt x="5854410" y="806939"/>
                  </a:lnTo>
                  <a:cubicBezTo>
                    <a:pt x="5848953" y="813027"/>
                    <a:pt x="5846364" y="821563"/>
                    <a:pt x="5848323" y="830169"/>
                  </a:cubicBezTo>
                  <a:cubicBezTo>
                    <a:pt x="5851471" y="844302"/>
                    <a:pt x="5865535" y="853258"/>
                    <a:pt x="5879739" y="850110"/>
                  </a:cubicBezTo>
                  <a:cubicBezTo>
                    <a:pt x="5883167" y="849340"/>
                    <a:pt x="5886315" y="847941"/>
                    <a:pt x="5889044" y="845981"/>
                  </a:cubicBezTo>
                  <a:lnTo>
                    <a:pt x="6145057" y="1173571"/>
                  </a:lnTo>
                  <a:cubicBezTo>
                    <a:pt x="6141418" y="1177209"/>
                    <a:pt x="6139599" y="1182457"/>
                    <a:pt x="6140858" y="1187844"/>
                  </a:cubicBezTo>
                  <a:cubicBezTo>
                    <a:pt x="6142747" y="1196170"/>
                    <a:pt x="6150934" y="1201418"/>
                    <a:pt x="6159260" y="1199529"/>
                  </a:cubicBezTo>
                  <a:cubicBezTo>
                    <a:pt x="6160939" y="1199179"/>
                    <a:pt x="6162479" y="1198479"/>
                    <a:pt x="6163878" y="1197640"/>
                  </a:cubicBezTo>
                  <a:lnTo>
                    <a:pt x="6272468" y="1336596"/>
                  </a:lnTo>
                  <a:cubicBezTo>
                    <a:pt x="6267080" y="1341563"/>
                    <a:pt x="6264281" y="1349120"/>
                    <a:pt x="6265961" y="1356816"/>
                  </a:cubicBezTo>
                  <a:cubicBezTo>
                    <a:pt x="6267920" y="1365702"/>
                    <a:pt x="6275267" y="1371999"/>
                    <a:pt x="6283803" y="1373119"/>
                  </a:cubicBezTo>
                  <a:lnTo>
                    <a:pt x="6244271" y="1946575"/>
                  </a:lnTo>
                  <a:lnTo>
                    <a:pt x="5778495" y="2060552"/>
                  </a:lnTo>
                  <a:cubicBezTo>
                    <a:pt x="5774717" y="2047398"/>
                    <a:pt x="5764292" y="2036554"/>
                    <a:pt x="5750018" y="2033265"/>
                  </a:cubicBezTo>
                  <a:cubicBezTo>
                    <a:pt x="5729098" y="2028507"/>
                    <a:pt x="5708317" y="2041521"/>
                    <a:pt x="5703489" y="2062442"/>
                  </a:cubicBezTo>
                  <a:cubicBezTo>
                    <a:pt x="5700621" y="2075036"/>
                    <a:pt x="5704260" y="2087560"/>
                    <a:pt x="5712166" y="2096586"/>
                  </a:cubicBezTo>
                  <a:lnTo>
                    <a:pt x="5560546" y="2239600"/>
                  </a:lnTo>
                  <a:cubicBezTo>
                    <a:pt x="5558656" y="2237921"/>
                    <a:pt x="5556488" y="2236452"/>
                    <a:pt x="5553829" y="2235822"/>
                  </a:cubicBezTo>
                  <a:cubicBezTo>
                    <a:pt x="5545502" y="2233933"/>
                    <a:pt x="5537247" y="2239111"/>
                    <a:pt x="5535357" y="2247437"/>
                  </a:cubicBezTo>
                  <a:cubicBezTo>
                    <a:pt x="5534238" y="2252194"/>
                    <a:pt x="5535707" y="2256812"/>
                    <a:pt x="5538506" y="2260381"/>
                  </a:cubicBezTo>
                  <a:lnTo>
                    <a:pt x="5435723" y="2357286"/>
                  </a:lnTo>
                  <a:cubicBezTo>
                    <a:pt x="5433554" y="2355257"/>
                    <a:pt x="5430965" y="2353578"/>
                    <a:pt x="5427817" y="2352808"/>
                  </a:cubicBezTo>
                  <a:cubicBezTo>
                    <a:pt x="5418231" y="2350569"/>
                    <a:pt x="5408715" y="2356586"/>
                    <a:pt x="5406546" y="2366172"/>
                  </a:cubicBezTo>
                  <a:cubicBezTo>
                    <a:pt x="5405287" y="2371699"/>
                    <a:pt x="5406966" y="2377087"/>
                    <a:pt x="5410325" y="2381215"/>
                  </a:cubicBezTo>
                  <a:lnTo>
                    <a:pt x="5186777" y="2592028"/>
                  </a:lnTo>
                  <a:cubicBezTo>
                    <a:pt x="5183489" y="2588879"/>
                    <a:pt x="5179361" y="2586501"/>
                    <a:pt x="5174603" y="2585381"/>
                  </a:cubicBezTo>
                  <a:cubicBezTo>
                    <a:pt x="5160469" y="2582163"/>
                    <a:pt x="5146336" y="2590978"/>
                    <a:pt x="5143117" y="2605112"/>
                  </a:cubicBezTo>
                  <a:cubicBezTo>
                    <a:pt x="5139899" y="2619245"/>
                    <a:pt x="5148715" y="2633379"/>
                    <a:pt x="5162849" y="2636598"/>
                  </a:cubicBezTo>
                  <a:cubicBezTo>
                    <a:pt x="5168166" y="2637857"/>
                    <a:pt x="5173553" y="2637297"/>
                    <a:pt x="5178241" y="2635478"/>
                  </a:cubicBezTo>
                  <a:lnTo>
                    <a:pt x="5466089" y="3267497"/>
                  </a:lnTo>
                  <a:cubicBezTo>
                    <a:pt x="5461541" y="3269806"/>
                    <a:pt x="5457483" y="3272885"/>
                    <a:pt x="5454125" y="3276803"/>
                  </a:cubicBezTo>
                  <a:lnTo>
                    <a:pt x="5291450" y="3146453"/>
                  </a:lnTo>
                  <a:cubicBezTo>
                    <a:pt x="5292919" y="3144354"/>
                    <a:pt x="5294038" y="3141975"/>
                    <a:pt x="5294248" y="3139246"/>
                  </a:cubicBezTo>
                  <a:cubicBezTo>
                    <a:pt x="5295017" y="3130710"/>
                    <a:pt x="5288651" y="3123294"/>
                    <a:pt x="5280184" y="3122524"/>
                  </a:cubicBezTo>
                  <a:cubicBezTo>
                    <a:pt x="5275287" y="3122104"/>
                    <a:pt x="5270949" y="3124133"/>
                    <a:pt x="5267800" y="3127422"/>
                  </a:cubicBezTo>
                  <a:lnTo>
                    <a:pt x="5157740" y="3039192"/>
                  </a:lnTo>
                  <a:cubicBezTo>
                    <a:pt x="5159420" y="3036743"/>
                    <a:pt x="5160609" y="3033875"/>
                    <a:pt x="5160889" y="3030656"/>
                  </a:cubicBezTo>
                  <a:cubicBezTo>
                    <a:pt x="5161729" y="3020861"/>
                    <a:pt x="5154522" y="3012255"/>
                    <a:pt x="5144727" y="3011415"/>
                  </a:cubicBezTo>
                  <a:cubicBezTo>
                    <a:pt x="5138990" y="3010925"/>
                    <a:pt x="5133742" y="3013234"/>
                    <a:pt x="5130174" y="3017152"/>
                  </a:cubicBezTo>
                  <a:lnTo>
                    <a:pt x="4890604" y="2825161"/>
                  </a:lnTo>
                  <a:cubicBezTo>
                    <a:pt x="4893263" y="2821452"/>
                    <a:pt x="4895082" y="2817044"/>
                    <a:pt x="4895501" y="2812217"/>
                  </a:cubicBezTo>
                  <a:cubicBezTo>
                    <a:pt x="4896761" y="2797803"/>
                    <a:pt x="4886056" y="2784999"/>
                    <a:pt x="4871573" y="2783810"/>
                  </a:cubicBezTo>
                  <a:cubicBezTo>
                    <a:pt x="4857089" y="2782550"/>
                    <a:pt x="4844355" y="2793255"/>
                    <a:pt x="4843165" y="2807739"/>
                  </a:cubicBezTo>
                  <a:cubicBezTo>
                    <a:pt x="4841976" y="2821242"/>
                    <a:pt x="4851352" y="2833137"/>
                    <a:pt x="4864296" y="2835656"/>
                  </a:cubicBezTo>
                  <a:lnTo>
                    <a:pt x="4667476" y="4252154"/>
                  </a:lnTo>
                  <a:cubicBezTo>
                    <a:pt x="4664607" y="4252014"/>
                    <a:pt x="4661669" y="4252364"/>
                    <a:pt x="4658871" y="4253414"/>
                  </a:cubicBezTo>
                  <a:cubicBezTo>
                    <a:pt x="4650125" y="4256702"/>
                    <a:pt x="4644877" y="4265168"/>
                    <a:pt x="4645226" y="4274054"/>
                  </a:cubicBezTo>
                  <a:lnTo>
                    <a:pt x="3743901" y="4388452"/>
                  </a:lnTo>
                  <a:cubicBezTo>
                    <a:pt x="3742362" y="4379636"/>
                    <a:pt x="3737394" y="4371449"/>
                    <a:pt x="3729278" y="4366272"/>
                  </a:cubicBezTo>
                  <a:cubicBezTo>
                    <a:pt x="3714025" y="4356546"/>
                    <a:pt x="3693735" y="4361094"/>
                    <a:pt x="3684009" y="4376417"/>
                  </a:cubicBezTo>
                  <a:cubicBezTo>
                    <a:pt x="3682330" y="4379006"/>
                    <a:pt x="3681280" y="4381805"/>
                    <a:pt x="3680440" y="4384603"/>
                  </a:cubicBezTo>
                  <a:lnTo>
                    <a:pt x="3511818" y="4341923"/>
                  </a:lnTo>
                  <a:cubicBezTo>
                    <a:pt x="3513847" y="4331568"/>
                    <a:pt x="3509439" y="4320932"/>
                    <a:pt x="3500553" y="4314985"/>
                  </a:cubicBezTo>
                  <a:lnTo>
                    <a:pt x="3726409" y="3929323"/>
                  </a:lnTo>
                  <a:cubicBezTo>
                    <a:pt x="3727179" y="3929743"/>
                    <a:pt x="3727809" y="3930232"/>
                    <a:pt x="3728648" y="3930582"/>
                  </a:cubicBezTo>
                  <a:cubicBezTo>
                    <a:pt x="3748169" y="3939468"/>
                    <a:pt x="3771189" y="3930862"/>
                    <a:pt x="3780075" y="3911341"/>
                  </a:cubicBezTo>
                  <a:cubicBezTo>
                    <a:pt x="3788961" y="3891820"/>
                    <a:pt x="3780355" y="3868800"/>
                    <a:pt x="3760833" y="3859914"/>
                  </a:cubicBezTo>
                  <a:cubicBezTo>
                    <a:pt x="3749079" y="3854527"/>
                    <a:pt x="3736065" y="3855646"/>
                    <a:pt x="3725640" y="3861594"/>
                  </a:cubicBezTo>
                  <a:lnTo>
                    <a:pt x="3615930" y="3684365"/>
                  </a:lnTo>
                  <a:cubicBezTo>
                    <a:pt x="3617959" y="3682826"/>
                    <a:pt x="3619849" y="3681007"/>
                    <a:pt x="3620968" y="3678488"/>
                  </a:cubicBezTo>
                  <a:cubicBezTo>
                    <a:pt x="3624466" y="3670722"/>
                    <a:pt x="3621038" y="3661556"/>
                    <a:pt x="3613272" y="3658057"/>
                  </a:cubicBezTo>
                  <a:cubicBezTo>
                    <a:pt x="3608793" y="3656029"/>
                    <a:pt x="3603966" y="3656518"/>
                    <a:pt x="3599977" y="3658547"/>
                  </a:cubicBezTo>
                  <a:lnTo>
                    <a:pt x="3525742" y="3538622"/>
                  </a:lnTo>
                  <a:cubicBezTo>
                    <a:pt x="3528190" y="3536873"/>
                    <a:pt x="3530289" y="3534564"/>
                    <a:pt x="3531619" y="3531626"/>
                  </a:cubicBezTo>
                  <a:cubicBezTo>
                    <a:pt x="3535677" y="3522670"/>
                    <a:pt x="3531759" y="3512175"/>
                    <a:pt x="3522803" y="3508117"/>
                  </a:cubicBezTo>
                  <a:cubicBezTo>
                    <a:pt x="3517625" y="3505738"/>
                    <a:pt x="3511888" y="3506157"/>
                    <a:pt x="3507200" y="3508606"/>
                  </a:cubicBezTo>
                  <a:lnTo>
                    <a:pt x="3345575" y="3247556"/>
                  </a:lnTo>
                  <a:cubicBezTo>
                    <a:pt x="3349283" y="3244967"/>
                    <a:pt x="3352501" y="3241399"/>
                    <a:pt x="3354530" y="3236991"/>
                  </a:cubicBezTo>
                  <a:cubicBezTo>
                    <a:pt x="3357259" y="3230974"/>
                    <a:pt x="3357469" y="3224467"/>
                    <a:pt x="3355650" y="3218590"/>
                  </a:cubicBezTo>
                  <a:lnTo>
                    <a:pt x="3802534" y="3057384"/>
                  </a:lnTo>
                  <a:cubicBezTo>
                    <a:pt x="3803094" y="3058643"/>
                    <a:pt x="3803654" y="3059903"/>
                    <a:pt x="3804354" y="3061092"/>
                  </a:cubicBezTo>
                  <a:cubicBezTo>
                    <a:pt x="3812050" y="3073407"/>
                    <a:pt x="3828282" y="3077115"/>
                    <a:pt x="3840597" y="3069418"/>
                  </a:cubicBezTo>
                  <a:cubicBezTo>
                    <a:pt x="3852911" y="3061722"/>
                    <a:pt x="3856619" y="3045489"/>
                    <a:pt x="3848853" y="3033175"/>
                  </a:cubicBezTo>
                  <a:cubicBezTo>
                    <a:pt x="3847594" y="3031146"/>
                    <a:pt x="3846054" y="3029467"/>
                    <a:pt x="3844375" y="3027927"/>
                  </a:cubicBezTo>
                  <a:lnTo>
                    <a:pt x="4212966" y="2583492"/>
                  </a:lnTo>
                  <a:cubicBezTo>
                    <a:pt x="4219753" y="2588460"/>
                    <a:pt x="4229128" y="2589089"/>
                    <a:pt x="4236685" y="2584332"/>
                  </a:cubicBezTo>
                  <a:cubicBezTo>
                    <a:pt x="4246620" y="2578104"/>
                    <a:pt x="4249629" y="2565020"/>
                    <a:pt x="4243402" y="2555085"/>
                  </a:cubicBezTo>
                  <a:cubicBezTo>
                    <a:pt x="4242422" y="2553546"/>
                    <a:pt x="4241232" y="2552216"/>
                    <a:pt x="4239973" y="2550957"/>
                  </a:cubicBezTo>
                  <a:lnTo>
                    <a:pt x="4537056" y="2192722"/>
                  </a:lnTo>
                  <a:cubicBezTo>
                    <a:pt x="4547622" y="2200698"/>
                    <a:pt x="4562385" y="2201888"/>
                    <a:pt x="4574210" y="2194401"/>
                  </a:cubicBezTo>
                  <a:cubicBezTo>
                    <a:pt x="4589532" y="2184745"/>
                    <a:pt x="4594150" y="2164525"/>
                    <a:pt x="4584565" y="2149202"/>
                  </a:cubicBezTo>
                  <a:cubicBezTo>
                    <a:pt x="4574909" y="2133879"/>
                    <a:pt x="4554688" y="2129261"/>
                    <a:pt x="4539365" y="2138847"/>
                  </a:cubicBezTo>
                  <a:cubicBezTo>
                    <a:pt x="4525371" y="2147663"/>
                    <a:pt x="4520404" y="2165225"/>
                    <a:pt x="4526981" y="2179918"/>
                  </a:cubicBezTo>
                  <a:lnTo>
                    <a:pt x="3468298" y="2710414"/>
                  </a:lnTo>
                  <a:cubicBezTo>
                    <a:pt x="3468088" y="2710064"/>
                    <a:pt x="3468018" y="2709784"/>
                    <a:pt x="3467808" y="2709434"/>
                  </a:cubicBezTo>
                  <a:cubicBezTo>
                    <a:pt x="3461791" y="2699778"/>
                    <a:pt x="3450526" y="2695510"/>
                    <a:pt x="3439961" y="2697819"/>
                  </a:cubicBezTo>
                  <a:lnTo>
                    <a:pt x="3268680" y="2077415"/>
                  </a:lnTo>
                  <a:cubicBezTo>
                    <a:pt x="3270149" y="2076925"/>
                    <a:pt x="3271549" y="2076295"/>
                    <a:pt x="3272948" y="2075386"/>
                  </a:cubicBezTo>
                  <a:cubicBezTo>
                    <a:pt x="3282883" y="2069159"/>
                    <a:pt x="3285892" y="2056075"/>
                    <a:pt x="3279595" y="2046139"/>
                  </a:cubicBezTo>
                  <a:cubicBezTo>
                    <a:pt x="3273368" y="2036204"/>
                    <a:pt x="3260284" y="2033195"/>
                    <a:pt x="3250349" y="2039422"/>
                  </a:cubicBezTo>
                  <a:cubicBezTo>
                    <a:pt x="3240413" y="2045649"/>
                    <a:pt x="3237404" y="2058733"/>
                    <a:pt x="3243632" y="2068669"/>
                  </a:cubicBezTo>
                  <a:cubicBezTo>
                    <a:pt x="3246570" y="2073357"/>
                    <a:pt x="3251048" y="2076435"/>
                    <a:pt x="3256016" y="2077765"/>
                  </a:cubicBezTo>
                  <a:lnTo>
                    <a:pt x="3098238" y="2855807"/>
                  </a:lnTo>
                  <a:cubicBezTo>
                    <a:pt x="3092291" y="2854897"/>
                    <a:pt x="3085994" y="2855947"/>
                    <a:pt x="3080467" y="2859445"/>
                  </a:cubicBezTo>
                  <a:cubicBezTo>
                    <a:pt x="3068152" y="2867141"/>
                    <a:pt x="3064444" y="2883374"/>
                    <a:pt x="3072210" y="2895688"/>
                  </a:cubicBezTo>
                  <a:cubicBezTo>
                    <a:pt x="3074100" y="2898697"/>
                    <a:pt x="3076478" y="2901146"/>
                    <a:pt x="3079207" y="2903035"/>
                  </a:cubicBezTo>
                  <a:lnTo>
                    <a:pt x="2769810" y="3389451"/>
                  </a:lnTo>
                  <a:cubicBezTo>
                    <a:pt x="2763302" y="3385813"/>
                    <a:pt x="2755046" y="3385673"/>
                    <a:pt x="2748330" y="3389941"/>
                  </a:cubicBezTo>
                  <a:cubicBezTo>
                    <a:pt x="2738394" y="3396168"/>
                    <a:pt x="2735385" y="3409252"/>
                    <a:pt x="2741613" y="3419187"/>
                  </a:cubicBezTo>
                  <a:cubicBezTo>
                    <a:pt x="2743082" y="3421566"/>
                    <a:pt x="2745041" y="3423525"/>
                    <a:pt x="2747140" y="3425065"/>
                  </a:cubicBezTo>
                  <a:lnTo>
                    <a:pt x="2652474" y="3573886"/>
                  </a:lnTo>
                  <a:cubicBezTo>
                    <a:pt x="2647716" y="3571367"/>
                    <a:pt x="2641908" y="3571158"/>
                    <a:pt x="2637081" y="3574166"/>
                  </a:cubicBezTo>
                  <a:cubicBezTo>
                    <a:pt x="2629874" y="3578714"/>
                    <a:pt x="2627705" y="3588230"/>
                    <a:pt x="2632183" y="3595436"/>
                  </a:cubicBezTo>
                  <a:cubicBezTo>
                    <a:pt x="2633232" y="3597115"/>
                    <a:pt x="2634632" y="3598445"/>
                    <a:pt x="2636101" y="3599564"/>
                  </a:cubicBezTo>
                  <a:lnTo>
                    <a:pt x="2526951" y="3771125"/>
                  </a:lnTo>
                  <a:lnTo>
                    <a:pt x="2444529" y="3406523"/>
                  </a:lnTo>
                  <a:cubicBezTo>
                    <a:pt x="2450477" y="3404844"/>
                    <a:pt x="2455934" y="3401066"/>
                    <a:pt x="2459572" y="3395468"/>
                  </a:cubicBezTo>
                  <a:cubicBezTo>
                    <a:pt x="2467339" y="3383224"/>
                    <a:pt x="2463701" y="3366991"/>
                    <a:pt x="2451456" y="3359155"/>
                  </a:cubicBezTo>
                  <a:cubicBezTo>
                    <a:pt x="2439212" y="3351389"/>
                    <a:pt x="2422979" y="3355027"/>
                    <a:pt x="2415143" y="3367271"/>
                  </a:cubicBezTo>
                  <a:cubicBezTo>
                    <a:pt x="2415143" y="3367341"/>
                    <a:pt x="2415073" y="3367341"/>
                    <a:pt x="2415073" y="3367411"/>
                  </a:cubicBezTo>
                  <a:lnTo>
                    <a:pt x="1342116" y="2775833"/>
                  </a:lnTo>
                  <a:cubicBezTo>
                    <a:pt x="1345685" y="2767927"/>
                    <a:pt x="1343096" y="2758412"/>
                    <a:pt x="1335470" y="2753584"/>
                  </a:cubicBezTo>
                  <a:cubicBezTo>
                    <a:pt x="1327213" y="2748336"/>
                    <a:pt x="1316229" y="2750785"/>
                    <a:pt x="1310911" y="2759041"/>
                  </a:cubicBezTo>
                  <a:cubicBezTo>
                    <a:pt x="1307832" y="2763869"/>
                    <a:pt x="1307483" y="2769606"/>
                    <a:pt x="1309232" y="2774644"/>
                  </a:cubicBezTo>
                  <a:lnTo>
                    <a:pt x="851642" y="2983848"/>
                  </a:lnTo>
                  <a:lnTo>
                    <a:pt x="782864" y="2929483"/>
                  </a:lnTo>
                  <a:cubicBezTo>
                    <a:pt x="783354" y="2928783"/>
                    <a:pt x="783983" y="2928223"/>
                    <a:pt x="784403" y="2927524"/>
                  </a:cubicBezTo>
                  <a:cubicBezTo>
                    <a:pt x="795878" y="2909402"/>
                    <a:pt x="790560" y="2885403"/>
                    <a:pt x="772439" y="2873928"/>
                  </a:cubicBezTo>
                  <a:cubicBezTo>
                    <a:pt x="754317" y="2862454"/>
                    <a:pt x="730318" y="2867771"/>
                    <a:pt x="718843" y="2885893"/>
                  </a:cubicBezTo>
                  <a:cubicBezTo>
                    <a:pt x="711916" y="2896808"/>
                    <a:pt x="711217" y="2909822"/>
                    <a:pt x="715625" y="2921017"/>
                  </a:cubicBezTo>
                  <a:lnTo>
                    <a:pt x="524893" y="3005118"/>
                  </a:lnTo>
                  <a:cubicBezTo>
                    <a:pt x="523703" y="3002879"/>
                    <a:pt x="522094" y="3000780"/>
                    <a:pt x="519785" y="2999311"/>
                  </a:cubicBezTo>
                  <a:cubicBezTo>
                    <a:pt x="512578" y="2994693"/>
                    <a:pt x="503063" y="2996862"/>
                    <a:pt x="498514" y="3004068"/>
                  </a:cubicBezTo>
                  <a:cubicBezTo>
                    <a:pt x="495856" y="3008196"/>
                    <a:pt x="495716" y="3013024"/>
                    <a:pt x="497185" y="3017362"/>
                  </a:cubicBezTo>
                  <a:lnTo>
                    <a:pt x="368095" y="3074246"/>
                  </a:lnTo>
                  <a:cubicBezTo>
                    <a:pt x="366695" y="3071587"/>
                    <a:pt x="364666" y="3069208"/>
                    <a:pt x="361938" y="3067459"/>
                  </a:cubicBezTo>
                  <a:cubicBezTo>
                    <a:pt x="353611" y="3062212"/>
                    <a:pt x="342696" y="3064661"/>
                    <a:pt x="337379" y="3072917"/>
                  </a:cubicBezTo>
                  <a:cubicBezTo>
                    <a:pt x="334300" y="3077744"/>
                    <a:pt x="333951" y="3083482"/>
                    <a:pt x="335700" y="3088450"/>
                  </a:cubicBezTo>
                  <a:lnTo>
                    <a:pt x="54779" y="3212293"/>
                  </a:lnTo>
                  <a:cubicBezTo>
                    <a:pt x="52750" y="3208234"/>
                    <a:pt x="49671" y="3204596"/>
                    <a:pt x="45543" y="3202007"/>
                  </a:cubicBezTo>
                  <a:cubicBezTo>
                    <a:pt x="33299" y="3194241"/>
                    <a:pt x="17066" y="3197879"/>
                    <a:pt x="9230" y="3210124"/>
                  </a:cubicBezTo>
                  <a:cubicBezTo>
                    <a:pt x="1603" y="3222438"/>
                    <a:pt x="5242" y="3238670"/>
                    <a:pt x="17486" y="3246437"/>
                  </a:cubicBezTo>
                  <a:close/>
                  <a:moveTo>
                    <a:pt x="59677" y="3222788"/>
                  </a:moveTo>
                  <a:lnTo>
                    <a:pt x="401400" y="3187384"/>
                  </a:lnTo>
                  <a:cubicBezTo>
                    <a:pt x="402169" y="3191372"/>
                    <a:pt x="404478" y="3195011"/>
                    <a:pt x="408186" y="3197389"/>
                  </a:cubicBezTo>
                  <a:cubicBezTo>
                    <a:pt x="415393" y="3201937"/>
                    <a:pt x="424909" y="3199838"/>
                    <a:pt x="429526" y="3192632"/>
                  </a:cubicBezTo>
                  <a:cubicBezTo>
                    <a:pt x="432185" y="3188504"/>
                    <a:pt x="432325" y="3183606"/>
                    <a:pt x="430856" y="3179338"/>
                  </a:cubicBezTo>
                  <a:lnTo>
                    <a:pt x="851292" y="2987206"/>
                  </a:lnTo>
                  <a:lnTo>
                    <a:pt x="1131863" y="3208934"/>
                  </a:lnTo>
                  <a:cubicBezTo>
                    <a:pt x="1131583" y="3209284"/>
                    <a:pt x="1131303" y="3209564"/>
                    <a:pt x="1131094" y="3209914"/>
                  </a:cubicBezTo>
                  <a:cubicBezTo>
                    <a:pt x="1128575" y="3213832"/>
                    <a:pt x="1127385" y="3218240"/>
                    <a:pt x="1127175" y="3222578"/>
                  </a:cubicBezTo>
                  <a:lnTo>
                    <a:pt x="59677" y="3222788"/>
                  </a:lnTo>
                  <a:close/>
                  <a:moveTo>
                    <a:pt x="1170765" y="3243358"/>
                  </a:moveTo>
                  <a:cubicBezTo>
                    <a:pt x="1172514" y="3241819"/>
                    <a:pt x="1174124" y="3240070"/>
                    <a:pt x="1175383" y="3238041"/>
                  </a:cubicBezTo>
                  <a:cubicBezTo>
                    <a:pt x="1177272" y="3235032"/>
                    <a:pt x="1178462" y="3231814"/>
                    <a:pt x="1179021" y="3228595"/>
                  </a:cubicBezTo>
                  <a:lnTo>
                    <a:pt x="1591972" y="3279182"/>
                  </a:lnTo>
                  <a:cubicBezTo>
                    <a:pt x="1591972" y="3284290"/>
                    <a:pt x="1594211" y="3289327"/>
                    <a:pt x="1598828" y="3292266"/>
                  </a:cubicBezTo>
                  <a:cubicBezTo>
                    <a:pt x="1606035" y="3296814"/>
                    <a:pt x="1615551" y="3294715"/>
                    <a:pt x="1620099" y="3287508"/>
                  </a:cubicBezTo>
                  <a:cubicBezTo>
                    <a:pt x="1621008" y="3286039"/>
                    <a:pt x="1621498" y="3284499"/>
                    <a:pt x="1621918" y="3282890"/>
                  </a:cubicBezTo>
                  <a:lnTo>
                    <a:pt x="1797047" y="3304370"/>
                  </a:lnTo>
                  <a:cubicBezTo>
                    <a:pt x="1796697" y="3311717"/>
                    <a:pt x="1800126" y="3318994"/>
                    <a:pt x="1806773" y="3323261"/>
                  </a:cubicBezTo>
                  <a:cubicBezTo>
                    <a:pt x="1816708" y="3329559"/>
                    <a:pt x="1829792" y="3326620"/>
                    <a:pt x="1836089" y="3316684"/>
                  </a:cubicBezTo>
                  <a:cubicBezTo>
                    <a:pt x="1837558" y="3314446"/>
                    <a:pt x="1838398" y="3311997"/>
                    <a:pt x="1838958" y="3309478"/>
                  </a:cubicBezTo>
                  <a:lnTo>
                    <a:pt x="2411225" y="3379656"/>
                  </a:lnTo>
                  <a:cubicBezTo>
                    <a:pt x="2410665" y="3388611"/>
                    <a:pt x="2414653" y="3397637"/>
                    <a:pt x="2422490" y="3403025"/>
                  </a:cubicBezTo>
                  <a:lnTo>
                    <a:pt x="1959792" y="4165604"/>
                  </a:lnTo>
                  <a:cubicBezTo>
                    <a:pt x="1947828" y="4158957"/>
                    <a:pt x="1932785" y="4158677"/>
                    <a:pt x="1920330" y="4166513"/>
                  </a:cubicBezTo>
                  <a:cubicBezTo>
                    <a:pt x="1919421" y="4167073"/>
                    <a:pt x="1918651" y="4167843"/>
                    <a:pt x="1917812" y="4168473"/>
                  </a:cubicBezTo>
                  <a:lnTo>
                    <a:pt x="1170765" y="3243358"/>
                  </a:lnTo>
                  <a:close/>
                  <a:moveTo>
                    <a:pt x="3489358" y="4310857"/>
                  </a:moveTo>
                  <a:cubicBezTo>
                    <a:pt x="3478234" y="4309458"/>
                    <a:pt x="3467039" y="4315195"/>
                    <a:pt x="3462211" y="4325970"/>
                  </a:cubicBezTo>
                  <a:cubicBezTo>
                    <a:pt x="3461721" y="4326950"/>
                    <a:pt x="3461511" y="4328069"/>
                    <a:pt x="3461162" y="4329049"/>
                  </a:cubicBezTo>
                  <a:lnTo>
                    <a:pt x="3229288" y="4270416"/>
                  </a:lnTo>
                  <a:cubicBezTo>
                    <a:pt x="3230757" y="4262160"/>
                    <a:pt x="3227259" y="4253553"/>
                    <a:pt x="3219773" y="4248796"/>
                  </a:cubicBezTo>
                  <a:cubicBezTo>
                    <a:pt x="3209837" y="4242499"/>
                    <a:pt x="3196753" y="4245437"/>
                    <a:pt x="3190456" y="4255303"/>
                  </a:cubicBezTo>
                  <a:cubicBezTo>
                    <a:pt x="3189477" y="4256842"/>
                    <a:pt x="3188847" y="4258381"/>
                    <a:pt x="3188287" y="4260060"/>
                  </a:cubicBezTo>
                  <a:lnTo>
                    <a:pt x="2628545" y="4118446"/>
                  </a:lnTo>
                  <a:cubicBezTo>
                    <a:pt x="2629104" y="4115647"/>
                    <a:pt x="2629104" y="4112778"/>
                    <a:pt x="2628754" y="4109910"/>
                  </a:cubicBezTo>
                  <a:lnTo>
                    <a:pt x="3558067" y="3932331"/>
                  </a:lnTo>
                  <a:lnTo>
                    <a:pt x="3489358" y="4310857"/>
                  </a:lnTo>
                  <a:close/>
                  <a:moveTo>
                    <a:pt x="2580687" y="4099344"/>
                  </a:moveTo>
                  <a:cubicBezTo>
                    <a:pt x="2577538" y="4104312"/>
                    <a:pt x="2576349" y="4109910"/>
                    <a:pt x="2576768" y="4115367"/>
                  </a:cubicBezTo>
                  <a:lnTo>
                    <a:pt x="2318167" y="4148951"/>
                  </a:lnTo>
                  <a:lnTo>
                    <a:pt x="2390234" y="3997611"/>
                  </a:lnTo>
                  <a:cubicBezTo>
                    <a:pt x="2397791" y="4000690"/>
                    <a:pt x="2406677" y="4000270"/>
                    <a:pt x="2414163" y="3995582"/>
                  </a:cubicBezTo>
                  <a:cubicBezTo>
                    <a:pt x="2426478" y="3987886"/>
                    <a:pt x="2430186" y="3971653"/>
                    <a:pt x="2422419" y="3959339"/>
                  </a:cubicBezTo>
                  <a:cubicBezTo>
                    <a:pt x="2420530" y="3956330"/>
                    <a:pt x="2418152" y="3953882"/>
                    <a:pt x="2415423" y="3951992"/>
                  </a:cubicBezTo>
                  <a:lnTo>
                    <a:pt x="2525692" y="3778612"/>
                  </a:lnTo>
                  <a:lnTo>
                    <a:pt x="2595730" y="4088289"/>
                  </a:lnTo>
                  <a:cubicBezTo>
                    <a:pt x="2589712" y="4089969"/>
                    <a:pt x="2584255" y="4093677"/>
                    <a:pt x="2580687" y="4099344"/>
                  </a:cubicBezTo>
                  <a:close/>
                  <a:moveTo>
                    <a:pt x="1979523" y="4195830"/>
                  </a:moveTo>
                  <a:lnTo>
                    <a:pt x="2313200" y="4152520"/>
                  </a:lnTo>
                  <a:lnTo>
                    <a:pt x="2202371" y="4385303"/>
                  </a:lnTo>
                  <a:lnTo>
                    <a:pt x="1973296" y="4220809"/>
                  </a:lnTo>
                  <a:cubicBezTo>
                    <a:pt x="1978194" y="4213392"/>
                    <a:pt x="1980293" y="4204576"/>
                    <a:pt x="1979523" y="4195830"/>
                  </a:cubicBezTo>
                  <a:close/>
                  <a:moveTo>
                    <a:pt x="1979313" y="4192891"/>
                  </a:moveTo>
                  <a:cubicBezTo>
                    <a:pt x="1978753" y="4189673"/>
                    <a:pt x="1977704" y="4186594"/>
                    <a:pt x="1976305" y="4183586"/>
                  </a:cubicBezTo>
                  <a:lnTo>
                    <a:pt x="2377290" y="3986137"/>
                  </a:lnTo>
                  <a:cubicBezTo>
                    <a:pt x="2377500" y="3986486"/>
                    <a:pt x="2377640" y="3986906"/>
                    <a:pt x="2377850" y="3987256"/>
                  </a:cubicBezTo>
                  <a:cubicBezTo>
                    <a:pt x="2380299" y="3991174"/>
                    <a:pt x="2383727" y="3994183"/>
                    <a:pt x="2387576" y="3996282"/>
                  </a:cubicBezTo>
                  <a:lnTo>
                    <a:pt x="2314669" y="4149372"/>
                  </a:lnTo>
                  <a:lnTo>
                    <a:pt x="1979313" y="4192891"/>
                  </a:lnTo>
                  <a:close/>
                  <a:moveTo>
                    <a:pt x="2386106" y="3951013"/>
                  </a:moveTo>
                  <a:cubicBezTo>
                    <a:pt x="2374981" y="3958009"/>
                    <a:pt x="2370993" y="3971863"/>
                    <a:pt x="2375961" y="3983548"/>
                  </a:cubicBezTo>
                  <a:lnTo>
                    <a:pt x="1974975" y="4180997"/>
                  </a:lnTo>
                  <a:cubicBezTo>
                    <a:pt x="1974555" y="4180227"/>
                    <a:pt x="1974346" y="4179458"/>
                    <a:pt x="1973856" y="4178688"/>
                  </a:cubicBezTo>
                  <a:cubicBezTo>
                    <a:pt x="1970777" y="4173790"/>
                    <a:pt x="1966789" y="4169942"/>
                    <a:pt x="1962311" y="4167003"/>
                  </a:cubicBezTo>
                  <a:lnTo>
                    <a:pt x="2425008" y="3404494"/>
                  </a:lnTo>
                  <a:cubicBezTo>
                    <a:pt x="2427947" y="3406034"/>
                    <a:pt x="2431095" y="3407083"/>
                    <a:pt x="2434244" y="3407433"/>
                  </a:cubicBezTo>
                  <a:lnTo>
                    <a:pt x="2400240" y="3947094"/>
                  </a:lnTo>
                  <a:cubicBezTo>
                    <a:pt x="2395482" y="3947024"/>
                    <a:pt x="2390514" y="3948284"/>
                    <a:pt x="2386106" y="3951013"/>
                  </a:cubicBezTo>
                  <a:close/>
                  <a:moveTo>
                    <a:pt x="1927957" y="4961768"/>
                  </a:moveTo>
                  <a:cubicBezTo>
                    <a:pt x="1925508" y="4960788"/>
                    <a:pt x="1922849" y="4960158"/>
                    <a:pt x="1920190" y="4959949"/>
                  </a:cubicBezTo>
                  <a:lnTo>
                    <a:pt x="1929146" y="4653000"/>
                  </a:lnTo>
                  <a:cubicBezTo>
                    <a:pt x="1932015" y="4652790"/>
                    <a:pt x="1934884" y="4652020"/>
                    <a:pt x="1937473" y="4650411"/>
                  </a:cubicBezTo>
                  <a:cubicBezTo>
                    <a:pt x="1945799" y="4645163"/>
                    <a:pt x="1948318" y="4634249"/>
                    <a:pt x="1943070" y="4625922"/>
                  </a:cubicBezTo>
                  <a:cubicBezTo>
                    <a:pt x="1940131" y="4621234"/>
                    <a:pt x="1935304" y="4618436"/>
                    <a:pt x="1930196" y="4617806"/>
                  </a:cubicBezTo>
                  <a:lnTo>
                    <a:pt x="1934324" y="4476751"/>
                  </a:lnTo>
                  <a:cubicBezTo>
                    <a:pt x="1936773" y="4476541"/>
                    <a:pt x="1939152" y="4475981"/>
                    <a:pt x="1941321" y="4474652"/>
                  </a:cubicBezTo>
                  <a:cubicBezTo>
                    <a:pt x="1948528" y="4470104"/>
                    <a:pt x="1950697" y="4460588"/>
                    <a:pt x="1946149" y="4453381"/>
                  </a:cubicBezTo>
                  <a:cubicBezTo>
                    <a:pt x="1943630" y="4449393"/>
                    <a:pt x="1939572" y="4447085"/>
                    <a:pt x="1935164" y="4446525"/>
                  </a:cubicBezTo>
                  <a:lnTo>
                    <a:pt x="1941251" y="4238091"/>
                  </a:lnTo>
                  <a:cubicBezTo>
                    <a:pt x="1948177" y="4238021"/>
                    <a:pt x="1955244" y="4236272"/>
                    <a:pt x="1961542" y="4232283"/>
                  </a:cubicBezTo>
                  <a:cubicBezTo>
                    <a:pt x="1965530" y="4229765"/>
                    <a:pt x="1968748" y="4226616"/>
                    <a:pt x="1971477" y="4223118"/>
                  </a:cubicBezTo>
                  <a:lnTo>
                    <a:pt x="2201041" y="4387962"/>
                  </a:lnTo>
                  <a:lnTo>
                    <a:pt x="1927957" y="4961768"/>
                  </a:lnTo>
                  <a:close/>
                  <a:moveTo>
                    <a:pt x="3143578" y="5042790"/>
                  </a:moveTo>
                  <a:cubicBezTo>
                    <a:pt x="3142598" y="5035793"/>
                    <a:pt x="3138260" y="5029427"/>
                    <a:pt x="3131403" y="5026278"/>
                  </a:cubicBezTo>
                  <a:cubicBezTo>
                    <a:pt x="3121887" y="5021940"/>
                    <a:pt x="3110903" y="5025229"/>
                    <a:pt x="3105235" y="5033555"/>
                  </a:cubicBezTo>
                  <a:lnTo>
                    <a:pt x="2204889" y="4386982"/>
                  </a:lnTo>
                  <a:lnTo>
                    <a:pt x="2316698" y="4152030"/>
                  </a:lnTo>
                  <a:lnTo>
                    <a:pt x="2577188" y="4118236"/>
                  </a:lnTo>
                  <a:cubicBezTo>
                    <a:pt x="2578518" y="4125163"/>
                    <a:pt x="2582436" y="4131529"/>
                    <a:pt x="2588873" y="4135588"/>
                  </a:cubicBezTo>
                  <a:cubicBezTo>
                    <a:pt x="2601117" y="4143354"/>
                    <a:pt x="2617350" y="4139716"/>
                    <a:pt x="2625116" y="4127472"/>
                  </a:cubicBezTo>
                  <a:cubicBezTo>
                    <a:pt x="2626376" y="4125442"/>
                    <a:pt x="2627215" y="4123343"/>
                    <a:pt x="2627915" y="4121174"/>
                  </a:cubicBezTo>
                  <a:lnTo>
                    <a:pt x="3187657" y="4262789"/>
                  </a:lnTo>
                  <a:cubicBezTo>
                    <a:pt x="3186118" y="4271045"/>
                    <a:pt x="3189617" y="4279791"/>
                    <a:pt x="3197103" y="4284549"/>
                  </a:cubicBezTo>
                  <a:cubicBezTo>
                    <a:pt x="3206968" y="4290846"/>
                    <a:pt x="3220122" y="4287908"/>
                    <a:pt x="3226419" y="4278042"/>
                  </a:cubicBezTo>
                  <a:cubicBezTo>
                    <a:pt x="3227399" y="4276503"/>
                    <a:pt x="3228099" y="4274824"/>
                    <a:pt x="3228658" y="4273144"/>
                  </a:cubicBezTo>
                  <a:lnTo>
                    <a:pt x="3460532" y="4331777"/>
                  </a:lnTo>
                  <a:cubicBezTo>
                    <a:pt x="3458293" y="4343392"/>
                    <a:pt x="3464100" y="4355567"/>
                    <a:pt x="3475365" y="4360674"/>
                  </a:cubicBezTo>
                  <a:cubicBezTo>
                    <a:pt x="3478584" y="4362144"/>
                    <a:pt x="3481942" y="4362843"/>
                    <a:pt x="3485231" y="4362983"/>
                  </a:cubicBezTo>
                  <a:lnTo>
                    <a:pt x="3492297" y="4778942"/>
                  </a:lnTo>
                  <a:cubicBezTo>
                    <a:pt x="3487259" y="4779641"/>
                    <a:pt x="3482572" y="4782580"/>
                    <a:pt x="3480263" y="4787548"/>
                  </a:cubicBezTo>
                  <a:cubicBezTo>
                    <a:pt x="3476764" y="4795314"/>
                    <a:pt x="3480193" y="4804480"/>
                    <a:pt x="3487959" y="4807978"/>
                  </a:cubicBezTo>
                  <a:cubicBezTo>
                    <a:pt x="3489498" y="4808678"/>
                    <a:pt x="3491178" y="4808958"/>
                    <a:pt x="3492787" y="4809098"/>
                  </a:cubicBezTo>
                  <a:lnTo>
                    <a:pt x="3495795" y="4985487"/>
                  </a:lnTo>
                  <a:cubicBezTo>
                    <a:pt x="3488449" y="4986186"/>
                    <a:pt x="3481732" y="4990594"/>
                    <a:pt x="3478443" y="4997731"/>
                  </a:cubicBezTo>
                  <a:cubicBezTo>
                    <a:pt x="3476974" y="5000950"/>
                    <a:pt x="3476485" y="5004308"/>
                    <a:pt x="3476694" y="5007527"/>
                  </a:cubicBezTo>
                  <a:lnTo>
                    <a:pt x="3143578" y="5042790"/>
                  </a:lnTo>
                  <a:close/>
                  <a:moveTo>
                    <a:pt x="3494886" y="5027677"/>
                  </a:moveTo>
                  <a:cubicBezTo>
                    <a:pt x="3495376" y="5027747"/>
                    <a:pt x="3495865" y="5027817"/>
                    <a:pt x="3496355" y="5027887"/>
                  </a:cubicBezTo>
                  <a:lnTo>
                    <a:pt x="3506151" y="5604352"/>
                  </a:lnTo>
                  <a:cubicBezTo>
                    <a:pt x="3496845" y="5605052"/>
                    <a:pt x="3488239" y="5610509"/>
                    <a:pt x="3484111" y="5619605"/>
                  </a:cubicBezTo>
                  <a:cubicBezTo>
                    <a:pt x="3481312" y="5625762"/>
                    <a:pt x="3481172" y="5632409"/>
                    <a:pt x="3483061" y="5638357"/>
                  </a:cubicBezTo>
                  <a:lnTo>
                    <a:pt x="3369574" y="5681246"/>
                  </a:lnTo>
                  <a:lnTo>
                    <a:pt x="3494886" y="5027677"/>
                  </a:lnTo>
                  <a:close/>
                  <a:moveTo>
                    <a:pt x="3365865" y="5685724"/>
                  </a:moveTo>
                  <a:lnTo>
                    <a:pt x="3334450" y="5849449"/>
                  </a:lnTo>
                  <a:cubicBezTo>
                    <a:pt x="3330461" y="5849100"/>
                    <a:pt x="3326334" y="5850219"/>
                    <a:pt x="3323045" y="5853018"/>
                  </a:cubicBezTo>
                  <a:cubicBezTo>
                    <a:pt x="3322835" y="5853227"/>
                    <a:pt x="3322625" y="5853437"/>
                    <a:pt x="3322415" y="5853717"/>
                  </a:cubicBezTo>
                  <a:lnTo>
                    <a:pt x="3201021" y="5748066"/>
                  </a:lnTo>
                  <a:lnTo>
                    <a:pt x="3365865" y="5685724"/>
                  </a:lnTo>
                  <a:close/>
                  <a:moveTo>
                    <a:pt x="2831032" y="5887791"/>
                  </a:moveTo>
                  <a:lnTo>
                    <a:pt x="3130703" y="5774514"/>
                  </a:lnTo>
                  <a:lnTo>
                    <a:pt x="3318357" y="5860014"/>
                  </a:lnTo>
                  <a:cubicBezTo>
                    <a:pt x="3317937" y="5861344"/>
                    <a:pt x="3317728" y="5862743"/>
                    <a:pt x="3317658" y="5864142"/>
                  </a:cubicBezTo>
                  <a:lnTo>
                    <a:pt x="2832081" y="5892619"/>
                  </a:lnTo>
                  <a:cubicBezTo>
                    <a:pt x="2831871" y="5891080"/>
                    <a:pt x="2831521" y="5889401"/>
                    <a:pt x="2831032" y="5887791"/>
                  </a:cubicBezTo>
                  <a:close/>
                  <a:moveTo>
                    <a:pt x="3319477" y="5857426"/>
                  </a:moveTo>
                  <a:lnTo>
                    <a:pt x="3134482" y="5773114"/>
                  </a:lnTo>
                  <a:lnTo>
                    <a:pt x="3197942" y="5749115"/>
                  </a:lnTo>
                  <a:lnTo>
                    <a:pt x="3320456" y="5855746"/>
                  </a:lnTo>
                  <a:cubicBezTo>
                    <a:pt x="3320106" y="5856376"/>
                    <a:pt x="3319757" y="5856866"/>
                    <a:pt x="3319477" y="5857426"/>
                  </a:cubicBezTo>
                  <a:close/>
                  <a:moveTo>
                    <a:pt x="3195494" y="5747016"/>
                  </a:moveTo>
                  <a:lnTo>
                    <a:pt x="3130773" y="5771435"/>
                  </a:lnTo>
                  <a:lnTo>
                    <a:pt x="2941091" y="5684955"/>
                  </a:lnTo>
                  <a:cubicBezTo>
                    <a:pt x="2944449" y="5676279"/>
                    <a:pt x="2943260" y="5666134"/>
                    <a:pt x="2936823" y="5658507"/>
                  </a:cubicBezTo>
                  <a:cubicBezTo>
                    <a:pt x="2928357" y="5648502"/>
                    <a:pt x="2914083" y="5646403"/>
                    <a:pt x="2903238" y="5652980"/>
                  </a:cubicBezTo>
                  <a:lnTo>
                    <a:pt x="2652193" y="5283200"/>
                  </a:lnTo>
                  <a:cubicBezTo>
                    <a:pt x="2652893" y="5282710"/>
                    <a:pt x="2653663" y="5282360"/>
                    <a:pt x="2654293" y="5281730"/>
                  </a:cubicBezTo>
                  <a:cubicBezTo>
                    <a:pt x="2655482" y="5280751"/>
                    <a:pt x="2656462" y="5279561"/>
                    <a:pt x="2657441" y="5278512"/>
                  </a:cubicBezTo>
                  <a:lnTo>
                    <a:pt x="3195494" y="5747016"/>
                  </a:lnTo>
                  <a:close/>
                  <a:moveTo>
                    <a:pt x="1870373" y="5350299"/>
                  </a:moveTo>
                  <a:cubicBezTo>
                    <a:pt x="1872473" y="5346171"/>
                    <a:pt x="1873382" y="5341553"/>
                    <a:pt x="1873102" y="5336935"/>
                  </a:cubicBezTo>
                  <a:lnTo>
                    <a:pt x="2178302" y="5303281"/>
                  </a:lnTo>
                  <a:cubicBezTo>
                    <a:pt x="2178862" y="5306079"/>
                    <a:pt x="2180051" y="5308808"/>
                    <a:pt x="2182010" y="5311117"/>
                  </a:cubicBezTo>
                  <a:cubicBezTo>
                    <a:pt x="2188307" y="5318674"/>
                    <a:pt x="2199572" y="5319583"/>
                    <a:pt x="2207058" y="5313286"/>
                  </a:cubicBezTo>
                  <a:cubicBezTo>
                    <a:pt x="2211327" y="5309718"/>
                    <a:pt x="2213356" y="5304540"/>
                    <a:pt x="2213286" y="5299432"/>
                  </a:cubicBezTo>
                  <a:lnTo>
                    <a:pt x="2353431" y="5283969"/>
                  </a:lnTo>
                  <a:cubicBezTo>
                    <a:pt x="2353991" y="5286349"/>
                    <a:pt x="2354970" y="5288587"/>
                    <a:pt x="2356650" y="5290616"/>
                  </a:cubicBezTo>
                  <a:cubicBezTo>
                    <a:pt x="2362107" y="5297123"/>
                    <a:pt x="2371833" y="5297963"/>
                    <a:pt x="2378410" y="5292436"/>
                  </a:cubicBezTo>
                  <a:cubicBezTo>
                    <a:pt x="2382048" y="5289357"/>
                    <a:pt x="2383867" y="5285019"/>
                    <a:pt x="2383867" y="5280611"/>
                  </a:cubicBezTo>
                  <a:lnTo>
                    <a:pt x="2590972" y="5257802"/>
                  </a:lnTo>
                  <a:cubicBezTo>
                    <a:pt x="2592021" y="5264658"/>
                    <a:pt x="2594750" y="5271445"/>
                    <a:pt x="2599578" y="5277113"/>
                  </a:cubicBezTo>
                  <a:cubicBezTo>
                    <a:pt x="2612172" y="5292085"/>
                    <a:pt x="2633652" y="5294954"/>
                    <a:pt x="2649745" y="5284879"/>
                  </a:cubicBezTo>
                  <a:lnTo>
                    <a:pt x="2900789" y="5654659"/>
                  </a:lnTo>
                  <a:cubicBezTo>
                    <a:pt x="2900440" y="5654939"/>
                    <a:pt x="2900090" y="5655078"/>
                    <a:pt x="2899740" y="5655359"/>
                  </a:cubicBezTo>
                  <a:cubicBezTo>
                    <a:pt x="2888615" y="5664734"/>
                    <a:pt x="2887216" y="5681316"/>
                    <a:pt x="2896521" y="5692371"/>
                  </a:cubicBezTo>
                  <a:cubicBezTo>
                    <a:pt x="2905827" y="5703426"/>
                    <a:pt x="2922479" y="5704896"/>
                    <a:pt x="2933534" y="5695590"/>
                  </a:cubicBezTo>
                  <a:cubicBezTo>
                    <a:pt x="2936263" y="5693351"/>
                    <a:pt x="2938362" y="5690622"/>
                    <a:pt x="2939901" y="5687684"/>
                  </a:cubicBezTo>
                  <a:lnTo>
                    <a:pt x="3126925" y="5772904"/>
                  </a:lnTo>
                  <a:lnTo>
                    <a:pt x="2829912" y="5885133"/>
                  </a:lnTo>
                  <a:cubicBezTo>
                    <a:pt x="2827393" y="5879465"/>
                    <a:pt x="2822915" y="5874567"/>
                    <a:pt x="2816828" y="5871769"/>
                  </a:cubicBezTo>
                  <a:cubicBezTo>
                    <a:pt x="2804863" y="5866311"/>
                    <a:pt x="2791010" y="5870649"/>
                    <a:pt x="2784013" y="5881355"/>
                  </a:cubicBezTo>
                  <a:lnTo>
                    <a:pt x="1870373" y="5350299"/>
                  </a:lnTo>
                  <a:close/>
                  <a:moveTo>
                    <a:pt x="2696413" y="7003498"/>
                  </a:moveTo>
                  <a:cubicBezTo>
                    <a:pt x="2696063" y="7003288"/>
                    <a:pt x="2695714" y="7003078"/>
                    <a:pt x="2695364" y="7002868"/>
                  </a:cubicBezTo>
                  <a:cubicBezTo>
                    <a:pt x="2692565" y="7001609"/>
                    <a:pt x="2689697" y="7000909"/>
                    <a:pt x="2686758" y="7000420"/>
                  </a:cubicBezTo>
                  <a:lnTo>
                    <a:pt x="2737345" y="6537793"/>
                  </a:lnTo>
                  <a:cubicBezTo>
                    <a:pt x="2745671" y="6538072"/>
                    <a:pt x="2753787" y="6533455"/>
                    <a:pt x="2757425" y="6525408"/>
                  </a:cubicBezTo>
                  <a:cubicBezTo>
                    <a:pt x="2762253" y="6514773"/>
                    <a:pt x="2757565" y="6502179"/>
                    <a:pt x="2746860" y="6497351"/>
                  </a:cubicBezTo>
                  <a:cubicBezTo>
                    <a:pt x="2745251" y="6496581"/>
                    <a:pt x="2743572" y="6496162"/>
                    <a:pt x="2741892" y="6495882"/>
                  </a:cubicBezTo>
                  <a:lnTo>
                    <a:pt x="2804584" y="5921936"/>
                  </a:lnTo>
                  <a:cubicBezTo>
                    <a:pt x="2815079" y="5922496"/>
                    <a:pt x="2825294" y="5916758"/>
                    <a:pt x="2829912" y="5906613"/>
                  </a:cubicBezTo>
                  <a:cubicBezTo>
                    <a:pt x="2831521" y="5903044"/>
                    <a:pt x="2832221" y="5899336"/>
                    <a:pt x="2832221" y="5895628"/>
                  </a:cubicBezTo>
                  <a:lnTo>
                    <a:pt x="3317728" y="5867151"/>
                  </a:lnTo>
                  <a:cubicBezTo>
                    <a:pt x="3318147" y="5869880"/>
                    <a:pt x="3319197" y="5872539"/>
                    <a:pt x="3321086" y="5874778"/>
                  </a:cubicBezTo>
                  <a:cubicBezTo>
                    <a:pt x="3321996" y="5875897"/>
                    <a:pt x="3323045" y="5876736"/>
                    <a:pt x="3324165" y="5877506"/>
                  </a:cubicBezTo>
                  <a:lnTo>
                    <a:pt x="2696413" y="7003498"/>
                  </a:lnTo>
                  <a:close/>
                  <a:moveTo>
                    <a:pt x="3347394" y="5870159"/>
                  </a:moveTo>
                  <a:cubicBezTo>
                    <a:pt x="3349283" y="5865122"/>
                    <a:pt x="3348513" y="5859244"/>
                    <a:pt x="3344805" y="5854837"/>
                  </a:cubicBezTo>
                  <a:cubicBezTo>
                    <a:pt x="3342776" y="5852388"/>
                    <a:pt x="3340117" y="5850709"/>
                    <a:pt x="3337248" y="5849939"/>
                  </a:cubicBezTo>
                  <a:lnTo>
                    <a:pt x="3369014" y="5684535"/>
                  </a:lnTo>
                  <a:lnTo>
                    <a:pt x="3484181" y="5641015"/>
                  </a:lnTo>
                  <a:cubicBezTo>
                    <a:pt x="3486700" y="5646683"/>
                    <a:pt x="3491108" y="5651580"/>
                    <a:pt x="3497265" y="5654309"/>
                  </a:cubicBezTo>
                  <a:cubicBezTo>
                    <a:pt x="3510489" y="5660326"/>
                    <a:pt x="3526092" y="5654449"/>
                    <a:pt x="3532109" y="5641295"/>
                  </a:cubicBezTo>
                  <a:cubicBezTo>
                    <a:pt x="3538126" y="5628071"/>
                    <a:pt x="3532249" y="5612468"/>
                    <a:pt x="3519095" y="5606451"/>
                  </a:cubicBezTo>
                  <a:cubicBezTo>
                    <a:pt x="3515876" y="5604982"/>
                    <a:pt x="3512518" y="5604282"/>
                    <a:pt x="3509159" y="5604142"/>
                  </a:cubicBezTo>
                  <a:lnTo>
                    <a:pt x="3499364" y="5027747"/>
                  </a:lnTo>
                  <a:cubicBezTo>
                    <a:pt x="3506780" y="5027188"/>
                    <a:pt x="3513707" y="5022779"/>
                    <a:pt x="3517066" y="5015503"/>
                  </a:cubicBezTo>
                  <a:cubicBezTo>
                    <a:pt x="3518465" y="5012494"/>
                    <a:pt x="3518955" y="5009346"/>
                    <a:pt x="3518885" y="5006197"/>
                  </a:cubicBezTo>
                  <a:lnTo>
                    <a:pt x="3730468" y="4983947"/>
                  </a:lnTo>
                  <a:cubicBezTo>
                    <a:pt x="3731447" y="4988635"/>
                    <a:pt x="3734246" y="4992833"/>
                    <a:pt x="3738933" y="4995002"/>
                  </a:cubicBezTo>
                  <a:cubicBezTo>
                    <a:pt x="3746070" y="4998291"/>
                    <a:pt x="3754256" y="4995422"/>
                    <a:pt x="3758245" y="4988915"/>
                  </a:cubicBezTo>
                  <a:lnTo>
                    <a:pt x="4389144" y="5297053"/>
                  </a:lnTo>
                  <a:cubicBezTo>
                    <a:pt x="4385856" y="5304610"/>
                    <a:pt x="4385367" y="5313356"/>
                    <a:pt x="4388445" y="5321682"/>
                  </a:cubicBezTo>
                  <a:cubicBezTo>
                    <a:pt x="4393412" y="5334836"/>
                    <a:pt x="4405937" y="5342882"/>
                    <a:pt x="4419231" y="5342882"/>
                  </a:cubicBezTo>
                  <a:lnTo>
                    <a:pt x="4440011" y="5796484"/>
                  </a:lnTo>
                  <a:cubicBezTo>
                    <a:pt x="4430985" y="5797393"/>
                    <a:pt x="4422729" y="5802850"/>
                    <a:pt x="4418741" y="5811666"/>
                  </a:cubicBezTo>
                  <a:cubicBezTo>
                    <a:pt x="4414053" y="5821882"/>
                    <a:pt x="4416642" y="5833566"/>
                    <a:pt x="4424128" y="5841053"/>
                  </a:cubicBezTo>
                  <a:lnTo>
                    <a:pt x="4110533" y="6191452"/>
                  </a:lnTo>
                  <a:cubicBezTo>
                    <a:pt x="4100947" y="6183755"/>
                    <a:pt x="4086954" y="6183686"/>
                    <a:pt x="4077158" y="6191872"/>
                  </a:cubicBezTo>
                  <a:cubicBezTo>
                    <a:pt x="4074429" y="6194181"/>
                    <a:pt x="4072330" y="6196839"/>
                    <a:pt x="4070791" y="6199778"/>
                  </a:cubicBezTo>
                  <a:lnTo>
                    <a:pt x="3546242" y="5960768"/>
                  </a:lnTo>
                  <a:cubicBezTo>
                    <a:pt x="3548901" y="5953771"/>
                    <a:pt x="3547921" y="5945655"/>
                    <a:pt x="3542744" y="5939498"/>
                  </a:cubicBezTo>
                  <a:cubicBezTo>
                    <a:pt x="3535187" y="5930542"/>
                    <a:pt x="3521824" y="5929352"/>
                    <a:pt x="3512867" y="5936909"/>
                  </a:cubicBezTo>
                  <a:cubicBezTo>
                    <a:pt x="3510698" y="5938728"/>
                    <a:pt x="3509019" y="5940897"/>
                    <a:pt x="3507830" y="5943206"/>
                  </a:cubicBezTo>
                  <a:lnTo>
                    <a:pt x="3347394" y="5870159"/>
                  </a:lnTo>
                  <a:close/>
                  <a:moveTo>
                    <a:pt x="5729308" y="5389971"/>
                  </a:moveTo>
                  <a:cubicBezTo>
                    <a:pt x="5729098" y="5392209"/>
                    <a:pt x="5729308" y="5394378"/>
                    <a:pt x="5729658" y="5396548"/>
                  </a:cubicBezTo>
                  <a:lnTo>
                    <a:pt x="5292849" y="5494363"/>
                  </a:lnTo>
                  <a:cubicBezTo>
                    <a:pt x="5291939" y="5491214"/>
                    <a:pt x="5290470" y="5488275"/>
                    <a:pt x="5288511" y="5485687"/>
                  </a:cubicBezTo>
                  <a:lnTo>
                    <a:pt x="5716713" y="5123463"/>
                  </a:lnTo>
                  <a:lnTo>
                    <a:pt x="5750438" y="5366531"/>
                  </a:lnTo>
                  <a:cubicBezTo>
                    <a:pt x="5739244" y="5368770"/>
                    <a:pt x="5730358" y="5378006"/>
                    <a:pt x="5729308" y="5389971"/>
                  </a:cubicBezTo>
                  <a:close/>
                  <a:moveTo>
                    <a:pt x="5265351" y="5527667"/>
                  </a:moveTo>
                  <a:cubicBezTo>
                    <a:pt x="5267730" y="5527877"/>
                    <a:pt x="5269969" y="5527667"/>
                    <a:pt x="5272208" y="5527248"/>
                  </a:cubicBezTo>
                  <a:lnTo>
                    <a:pt x="5404937" y="6089159"/>
                  </a:lnTo>
                  <a:cubicBezTo>
                    <a:pt x="5396891" y="6091608"/>
                    <a:pt x="5390734" y="6098745"/>
                    <a:pt x="5389964" y="6107630"/>
                  </a:cubicBezTo>
                  <a:cubicBezTo>
                    <a:pt x="5389754" y="6110009"/>
                    <a:pt x="5390034" y="6112318"/>
                    <a:pt x="5390593" y="6114557"/>
                  </a:cubicBezTo>
                  <a:lnTo>
                    <a:pt x="4952945" y="6255472"/>
                  </a:lnTo>
                  <a:cubicBezTo>
                    <a:pt x="4952106" y="6253373"/>
                    <a:pt x="4951056" y="6251414"/>
                    <a:pt x="4949586" y="6249595"/>
                  </a:cubicBezTo>
                  <a:cubicBezTo>
                    <a:pt x="4942030" y="6240639"/>
                    <a:pt x="4928666" y="6239450"/>
                    <a:pt x="4919711" y="6247006"/>
                  </a:cubicBezTo>
                  <a:cubicBezTo>
                    <a:pt x="4915442" y="6250644"/>
                    <a:pt x="4912993" y="6255542"/>
                    <a:pt x="4912364" y="6260650"/>
                  </a:cubicBezTo>
                  <a:lnTo>
                    <a:pt x="4120188" y="6212022"/>
                  </a:lnTo>
                  <a:cubicBezTo>
                    <a:pt x="4120258" y="6206005"/>
                    <a:pt x="4118299" y="6199918"/>
                    <a:pt x="4114101" y="6194950"/>
                  </a:cubicBezTo>
                  <a:cubicBezTo>
                    <a:pt x="4113611" y="6194390"/>
                    <a:pt x="4112981" y="6193901"/>
                    <a:pt x="4112492" y="6193341"/>
                  </a:cubicBezTo>
                  <a:lnTo>
                    <a:pt x="4426158" y="5842802"/>
                  </a:lnTo>
                  <a:cubicBezTo>
                    <a:pt x="4427837" y="5844132"/>
                    <a:pt x="4429586" y="5845321"/>
                    <a:pt x="4431615" y="5846301"/>
                  </a:cubicBezTo>
                  <a:cubicBezTo>
                    <a:pt x="4444839" y="5852318"/>
                    <a:pt x="4460442" y="5846441"/>
                    <a:pt x="4466459" y="5833287"/>
                  </a:cubicBezTo>
                  <a:cubicBezTo>
                    <a:pt x="4472476" y="5820063"/>
                    <a:pt x="4466669" y="5804460"/>
                    <a:pt x="4453445" y="5798442"/>
                  </a:cubicBezTo>
                  <a:cubicBezTo>
                    <a:pt x="4450017" y="5796903"/>
                    <a:pt x="4446378" y="5796134"/>
                    <a:pt x="4442810" y="5796134"/>
                  </a:cubicBezTo>
                  <a:lnTo>
                    <a:pt x="4422030" y="5342532"/>
                  </a:lnTo>
                  <a:cubicBezTo>
                    <a:pt x="4424898" y="5342253"/>
                    <a:pt x="4427767" y="5341763"/>
                    <a:pt x="4430636" y="5340713"/>
                  </a:cubicBezTo>
                  <a:cubicBezTo>
                    <a:pt x="4440921" y="5336865"/>
                    <a:pt x="4447987" y="5328399"/>
                    <a:pt x="4450716" y="5318604"/>
                  </a:cubicBezTo>
                  <a:lnTo>
                    <a:pt x="5241842" y="5497021"/>
                  </a:lnTo>
                  <a:cubicBezTo>
                    <a:pt x="5241702" y="5497721"/>
                    <a:pt x="5241493" y="5498421"/>
                    <a:pt x="5241422" y="5499120"/>
                  </a:cubicBezTo>
                  <a:cubicBezTo>
                    <a:pt x="5240163" y="5513674"/>
                    <a:pt x="5250868" y="5526478"/>
                    <a:pt x="5265351" y="5527667"/>
                  </a:cubicBezTo>
                  <a:close/>
                  <a:moveTo>
                    <a:pt x="3544143" y="5964686"/>
                  </a:moveTo>
                  <a:cubicBezTo>
                    <a:pt x="3544423" y="5964266"/>
                    <a:pt x="3544773" y="5963776"/>
                    <a:pt x="3544983" y="5963357"/>
                  </a:cubicBezTo>
                  <a:lnTo>
                    <a:pt x="4069672" y="6202437"/>
                  </a:lnTo>
                  <a:cubicBezTo>
                    <a:pt x="4066313" y="6211113"/>
                    <a:pt x="4067502" y="6221258"/>
                    <a:pt x="4073940" y="6228885"/>
                  </a:cubicBezTo>
                  <a:cubicBezTo>
                    <a:pt x="4078278" y="6234062"/>
                    <a:pt x="4084225" y="6237071"/>
                    <a:pt x="4090452" y="6237911"/>
                  </a:cubicBezTo>
                  <a:lnTo>
                    <a:pt x="4079467" y="6369520"/>
                  </a:lnTo>
                  <a:lnTo>
                    <a:pt x="3544143" y="5964686"/>
                  </a:lnTo>
                  <a:close/>
                  <a:moveTo>
                    <a:pt x="4081846" y="6375047"/>
                  </a:moveTo>
                  <a:lnTo>
                    <a:pt x="4277616" y="6523029"/>
                  </a:lnTo>
                  <a:cubicBezTo>
                    <a:pt x="4271249" y="6532545"/>
                    <a:pt x="4271529" y="6545419"/>
                    <a:pt x="4279225" y="6554585"/>
                  </a:cubicBezTo>
                  <a:cubicBezTo>
                    <a:pt x="4280694" y="6556334"/>
                    <a:pt x="4282373" y="6557733"/>
                    <a:pt x="4284123" y="6558993"/>
                  </a:cubicBezTo>
                  <a:lnTo>
                    <a:pt x="4044413" y="6937029"/>
                  </a:lnTo>
                  <a:cubicBezTo>
                    <a:pt x="4041545" y="6935419"/>
                    <a:pt x="4038466" y="6934370"/>
                    <a:pt x="4035247" y="6933950"/>
                  </a:cubicBezTo>
                  <a:lnTo>
                    <a:pt x="4081846" y="6375047"/>
                  </a:lnTo>
                  <a:close/>
                  <a:moveTo>
                    <a:pt x="4984990" y="7534974"/>
                  </a:moveTo>
                  <a:cubicBezTo>
                    <a:pt x="4984570" y="7535323"/>
                    <a:pt x="4984011" y="7535533"/>
                    <a:pt x="4983591" y="7535953"/>
                  </a:cubicBezTo>
                  <a:cubicBezTo>
                    <a:pt x="4981212" y="7537912"/>
                    <a:pt x="4979393" y="7540221"/>
                    <a:pt x="4977713" y="7542670"/>
                  </a:cubicBezTo>
                  <a:lnTo>
                    <a:pt x="4581766" y="7298063"/>
                  </a:lnTo>
                  <a:cubicBezTo>
                    <a:pt x="4585614" y="7290646"/>
                    <a:pt x="4584914" y="7281411"/>
                    <a:pt x="4579177" y="7274623"/>
                  </a:cubicBezTo>
                  <a:cubicBezTo>
                    <a:pt x="4571621" y="7265598"/>
                    <a:pt x="4558257" y="7264478"/>
                    <a:pt x="4549301" y="7272034"/>
                  </a:cubicBezTo>
                  <a:cubicBezTo>
                    <a:pt x="4547972" y="7273154"/>
                    <a:pt x="4546852" y="7274484"/>
                    <a:pt x="4545802" y="7275883"/>
                  </a:cubicBezTo>
                  <a:lnTo>
                    <a:pt x="4054629" y="6972432"/>
                  </a:lnTo>
                  <a:cubicBezTo>
                    <a:pt x="4059666" y="6963197"/>
                    <a:pt x="4058826" y="6951512"/>
                    <a:pt x="4051690" y="6942976"/>
                  </a:cubicBezTo>
                  <a:cubicBezTo>
                    <a:pt x="4050221" y="6941227"/>
                    <a:pt x="4048541" y="6939827"/>
                    <a:pt x="4046792" y="6938568"/>
                  </a:cubicBezTo>
                  <a:lnTo>
                    <a:pt x="4286502" y="6560532"/>
                  </a:lnTo>
                  <a:cubicBezTo>
                    <a:pt x="4294688" y="6565080"/>
                    <a:pt x="4304764" y="6565010"/>
                    <a:pt x="4312949" y="6560042"/>
                  </a:cubicBezTo>
                  <a:lnTo>
                    <a:pt x="4984990" y="7534974"/>
                  </a:lnTo>
                  <a:close/>
                  <a:moveTo>
                    <a:pt x="4322745" y="6525898"/>
                  </a:moveTo>
                  <a:cubicBezTo>
                    <a:pt x="4321835" y="6524079"/>
                    <a:pt x="4320786" y="6522329"/>
                    <a:pt x="4319387" y="6520720"/>
                  </a:cubicBezTo>
                  <a:cubicBezTo>
                    <a:pt x="4310011" y="6509595"/>
                    <a:pt x="4293429" y="6508196"/>
                    <a:pt x="4282373" y="6517502"/>
                  </a:cubicBezTo>
                  <a:cubicBezTo>
                    <a:pt x="4281254" y="6518481"/>
                    <a:pt x="4280205" y="6519531"/>
                    <a:pt x="4279295" y="6520720"/>
                  </a:cubicBezTo>
                  <a:lnTo>
                    <a:pt x="4082125" y="6371619"/>
                  </a:lnTo>
                  <a:lnTo>
                    <a:pt x="4093251" y="6238190"/>
                  </a:lnTo>
                  <a:cubicBezTo>
                    <a:pt x="4099477" y="6238400"/>
                    <a:pt x="4105775" y="6236441"/>
                    <a:pt x="4110882" y="6232103"/>
                  </a:cubicBezTo>
                  <a:cubicBezTo>
                    <a:pt x="4116200" y="6227625"/>
                    <a:pt x="4119279" y="6221468"/>
                    <a:pt x="4120048" y="6215031"/>
                  </a:cubicBezTo>
                  <a:lnTo>
                    <a:pt x="4912224" y="6263519"/>
                  </a:lnTo>
                  <a:cubicBezTo>
                    <a:pt x="4912224" y="6265828"/>
                    <a:pt x="4912644" y="6268136"/>
                    <a:pt x="4913413" y="6270445"/>
                  </a:cubicBezTo>
                  <a:lnTo>
                    <a:pt x="4322745" y="6525898"/>
                  </a:lnTo>
                  <a:close/>
                  <a:moveTo>
                    <a:pt x="4952385" y="6272754"/>
                  </a:moveTo>
                  <a:cubicBezTo>
                    <a:pt x="4954625" y="6268206"/>
                    <a:pt x="4955114" y="6263099"/>
                    <a:pt x="4953924" y="6258201"/>
                  </a:cubicBezTo>
                  <a:lnTo>
                    <a:pt x="5391503" y="6117286"/>
                  </a:lnTo>
                  <a:cubicBezTo>
                    <a:pt x="5394372" y="6124493"/>
                    <a:pt x="5401089" y="6129880"/>
                    <a:pt x="5409345" y="6130580"/>
                  </a:cubicBezTo>
                  <a:cubicBezTo>
                    <a:pt x="5411164" y="6130720"/>
                    <a:pt x="5412984" y="6130580"/>
                    <a:pt x="5414663" y="6130300"/>
                  </a:cubicBezTo>
                  <a:lnTo>
                    <a:pt x="5521643" y="6583202"/>
                  </a:lnTo>
                  <a:cubicBezTo>
                    <a:pt x="5514017" y="6585371"/>
                    <a:pt x="5507510" y="6590268"/>
                    <a:pt x="5503171" y="6596845"/>
                  </a:cubicBezTo>
                  <a:lnTo>
                    <a:pt x="4952385" y="6272754"/>
                  </a:lnTo>
                  <a:close/>
                  <a:moveTo>
                    <a:pt x="5535077" y="6582292"/>
                  </a:moveTo>
                  <a:cubicBezTo>
                    <a:pt x="5534518" y="6582222"/>
                    <a:pt x="5534027" y="6582012"/>
                    <a:pt x="5533398" y="6581942"/>
                  </a:cubicBezTo>
                  <a:cubicBezTo>
                    <a:pt x="5530319" y="6581662"/>
                    <a:pt x="5527381" y="6582012"/>
                    <a:pt x="5524512" y="6582572"/>
                  </a:cubicBezTo>
                  <a:lnTo>
                    <a:pt x="5417531" y="6129670"/>
                  </a:lnTo>
                  <a:cubicBezTo>
                    <a:pt x="5425507" y="6127151"/>
                    <a:pt x="5431594" y="6120085"/>
                    <a:pt x="5432295" y="6111269"/>
                  </a:cubicBezTo>
                  <a:cubicBezTo>
                    <a:pt x="5433274" y="6099584"/>
                    <a:pt x="5424668" y="6089299"/>
                    <a:pt x="5412984" y="6088319"/>
                  </a:cubicBezTo>
                  <a:cubicBezTo>
                    <a:pt x="5411234" y="6088179"/>
                    <a:pt x="5409485" y="6088319"/>
                    <a:pt x="5407806" y="6088599"/>
                  </a:cubicBezTo>
                  <a:lnTo>
                    <a:pt x="5275077" y="5526688"/>
                  </a:lnTo>
                  <a:cubicBezTo>
                    <a:pt x="5285152" y="5523679"/>
                    <a:pt x="5292849" y="5514863"/>
                    <a:pt x="5293828" y="5503808"/>
                  </a:cubicBezTo>
                  <a:cubicBezTo>
                    <a:pt x="5294038" y="5501500"/>
                    <a:pt x="5293828" y="5499260"/>
                    <a:pt x="5293478" y="5497092"/>
                  </a:cubicBezTo>
                  <a:lnTo>
                    <a:pt x="5730287" y="5399416"/>
                  </a:lnTo>
                  <a:cubicBezTo>
                    <a:pt x="5732806" y="5408442"/>
                    <a:pt x="5740013" y="5415509"/>
                    <a:pt x="5749389" y="5417748"/>
                  </a:cubicBezTo>
                  <a:lnTo>
                    <a:pt x="5535077" y="6582292"/>
                  </a:lnTo>
                  <a:close/>
                  <a:moveTo>
                    <a:pt x="6382807" y="5631780"/>
                  </a:moveTo>
                  <a:cubicBezTo>
                    <a:pt x="6381198" y="5633459"/>
                    <a:pt x="6379798" y="5635348"/>
                    <a:pt x="6378749" y="5637517"/>
                  </a:cubicBezTo>
                  <a:lnTo>
                    <a:pt x="5780385" y="5400536"/>
                  </a:lnTo>
                  <a:cubicBezTo>
                    <a:pt x="5781014" y="5398577"/>
                    <a:pt x="5781504" y="5396617"/>
                    <a:pt x="5781714" y="5394518"/>
                  </a:cubicBezTo>
                  <a:cubicBezTo>
                    <a:pt x="5782973" y="5380035"/>
                    <a:pt x="5772268" y="5367301"/>
                    <a:pt x="5757784" y="5366042"/>
                  </a:cubicBezTo>
                  <a:cubicBezTo>
                    <a:pt x="5756245" y="5365902"/>
                    <a:pt x="5754776" y="5365971"/>
                    <a:pt x="5753306" y="5366112"/>
                  </a:cubicBezTo>
                  <a:lnTo>
                    <a:pt x="5719372" y="5121294"/>
                  </a:lnTo>
                  <a:lnTo>
                    <a:pt x="5821595" y="5034814"/>
                  </a:lnTo>
                  <a:cubicBezTo>
                    <a:pt x="5825864" y="5039292"/>
                    <a:pt x="5831671" y="5042440"/>
                    <a:pt x="5838387" y="5043000"/>
                  </a:cubicBezTo>
                  <a:cubicBezTo>
                    <a:pt x="5845314" y="5043630"/>
                    <a:pt x="5851822" y="5041391"/>
                    <a:pt x="5856929" y="5037403"/>
                  </a:cubicBezTo>
                  <a:lnTo>
                    <a:pt x="6382807" y="5631780"/>
                  </a:lnTo>
                  <a:close/>
                  <a:moveTo>
                    <a:pt x="5830132" y="4992833"/>
                  </a:moveTo>
                  <a:cubicBezTo>
                    <a:pt x="5821595" y="4996612"/>
                    <a:pt x="5815299" y="5004658"/>
                    <a:pt x="5814459" y="5014593"/>
                  </a:cubicBezTo>
                  <a:cubicBezTo>
                    <a:pt x="5813899" y="5021310"/>
                    <a:pt x="5815998" y="5027607"/>
                    <a:pt x="5819776" y="5032645"/>
                  </a:cubicBezTo>
                  <a:lnTo>
                    <a:pt x="5718953" y="5117936"/>
                  </a:lnTo>
                  <a:lnTo>
                    <a:pt x="5626735" y="4453172"/>
                  </a:lnTo>
                  <a:cubicBezTo>
                    <a:pt x="5627225" y="4453032"/>
                    <a:pt x="5627784" y="4452962"/>
                    <a:pt x="5628274" y="4452822"/>
                  </a:cubicBezTo>
                  <a:lnTo>
                    <a:pt x="5830132" y="4992833"/>
                  </a:lnTo>
                  <a:close/>
                  <a:moveTo>
                    <a:pt x="5613441" y="4413290"/>
                  </a:moveTo>
                  <a:cubicBezTo>
                    <a:pt x="5606794" y="4416369"/>
                    <a:pt x="5601827" y="4422806"/>
                    <a:pt x="5601196" y="4430642"/>
                  </a:cubicBezTo>
                  <a:cubicBezTo>
                    <a:pt x="5600218" y="4442327"/>
                    <a:pt x="5608823" y="4452612"/>
                    <a:pt x="5620508" y="4453592"/>
                  </a:cubicBezTo>
                  <a:cubicBezTo>
                    <a:pt x="5621627" y="4453662"/>
                    <a:pt x="5622677" y="4453592"/>
                    <a:pt x="5623797" y="4453522"/>
                  </a:cubicBezTo>
                  <a:lnTo>
                    <a:pt x="5716294" y="5120105"/>
                  </a:lnTo>
                  <a:lnTo>
                    <a:pt x="5286691" y="5483518"/>
                  </a:lnTo>
                  <a:cubicBezTo>
                    <a:pt x="5282424" y="5478970"/>
                    <a:pt x="5276617" y="5475891"/>
                    <a:pt x="5269899" y="5475331"/>
                  </a:cubicBezTo>
                  <a:cubicBezTo>
                    <a:pt x="5257165" y="5474212"/>
                    <a:pt x="5245760" y="5482468"/>
                    <a:pt x="5242402" y="5494293"/>
                  </a:cubicBezTo>
                  <a:lnTo>
                    <a:pt x="4451276" y="5315875"/>
                  </a:lnTo>
                  <a:cubicBezTo>
                    <a:pt x="4452325" y="5310277"/>
                    <a:pt x="4451975" y="5304330"/>
                    <a:pt x="4449807" y="5298593"/>
                  </a:cubicBezTo>
                  <a:cubicBezTo>
                    <a:pt x="4443439" y="5281660"/>
                    <a:pt x="4424548" y="5273054"/>
                    <a:pt x="4407616" y="5279352"/>
                  </a:cubicBezTo>
                  <a:cubicBezTo>
                    <a:pt x="4399920" y="5282220"/>
                    <a:pt x="4394043" y="5287748"/>
                    <a:pt x="4390404" y="5294465"/>
                  </a:cubicBezTo>
                  <a:lnTo>
                    <a:pt x="3759504" y="4986327"/>
                  </a:lnTo>
                  <a:cubicBezTo>
                    <a:pt x="3762303" y="4978770"/>
                    <a:pt x="3759014" y="4970304"/>
                    <a:pt x="3751598" y="4966945"/>
                  </a:cubicBezTo>
                  <a:cubicBezTo>
                    <a:pt x="3743831" y="4963377"/>
                    <a:pt x="3734666" y="4966805"/>
                    <a:pt x="3731167" y="4974572"/>
                  </a:cubicBezTo>
                  <a:cubicBezTo>
                    <a:pt x="3730187" y="4976671"/>
                    <a:pt x="3729838" y="4978910"/>
                    <a:pt x="3729908" y="4981149"/>
                  </a:cubicBezTo>
                  <a:lnTo>
                    <a:pt x="3518605" y="5003399"/>
                  </a:lnTo>
                  <a:cubicBezTo>
                    <a:pt x="3517486" y="4996612"/>
                    <a:pt x="3513148" y="4990524"/>
                    <a:pt x="3506431" y="4987446"/>
                  </a:cubicBezTo>
                  <a:cubicBezTo>
                    <a:pt x="3503842" y="4986327"/>
                    <a:pt x="3501183" y="4985697"/>
                    <a:pt x="3498594" y="4985557"/>
                  </a:cubicBezTo>
                  <a:lnTo>
                    <a:pt x="3495586" y="4809238"/>
                  </a:lnTo>
                  <a:cubicBezTo>
                    <a:pt x="3500903" y="4808748"/>
                    <a:pt x="3505941" y="4805740"/>
                    <a:pt x="3508320" y="4800492"/>
                  </a:cubicBezTo>
                  <a:cubicBezTo>
                    <a:pt x="3511538" y="4793355"/>
                    <a:pt x="3508740" y="4785239"/>
                    <a:pt x="3502233" y="4781181"/>
                  </a:cubicBezTo>
                  <a:lnTo>
                    <a:pt x="3697373" y="4423295"/>
                  </a:lnTo>
                  <a:cubicBezTo>
                    <a:pt x="3712206" y="4430572"/>
                    <a:pt x="3730328" y="4425814"/>
                    <a:pt x="3739423" y="4411541"/>
                  </a:cubicBezTo>
                  <a:cubicBezTo>
                    <a:pt x="3740403" y="4410002"/>
                    <a:pt x="3741172" y="4408322"/>
                    <a:pt x="3741872" y="4406713"/>
                  </a:cubicBezTo>
                  <a:lnTo>
                    <a:pt x="4230598" y="4588559"/>
                  </a:lnTo>
                  <a:cubicBezTo>
                    <a:pt x="4228428" y="4595346"/>
                    <a:pt x="4228288" y="4602903"/>
                    <a:pt x="4230947" y="4610110"/>
                  </a:cubicBezTo>
                  <a:cubicBezTo>
                    <a:pt x="4237315" y="4627042"/>
                    <a:pt x="4256205" y="4635648"/>
                    <a:pt x="4273138" y="4629281"/>
                  </a:cubicBezTo>
                  <a:cubicBezTo>
                    <a:pt x="4288811" y="4623404"/>
                    <a:pt x="4297136" y="4606891"/>
                    <a:pt x="4293359" y="4591078"/>
                  </a:cubicBezTo>
                  <a:lnTo>
                    <a:pt x="5533678" y="4238790"/>
                  </a:lnTo>
                  <a:cubicBezTo>
                    <a:pt x="5535777" y="4244108"/>
                    <a:pt x="5540535" y="4248096"/>
                    <a:pt x="5546622" y="4248586"/>
                  </a:cubicBezTo>
                  <a:cubicBezTo>
                    <a:pt x="5548371" y="4248726"/>
                    <a:pt x="5549980" y="4248376"/>
                    <a:pt x="5551589" y="4248026"/>
                  </a:cubicBezTo>
                  <a:lnTo>
                    <a:pt x="5613441" y="4413290"/>
                  </a:lnTo>
                  <a:close/>
                  <a:moveTo>
                    <a:pt x="4673844" y="4293365"/>
                  </a:moveTo>
                  <a:cubicBezTo>
                    <a:pt x="4684828" y="4289237"/>
                    <a:pt x="4690356" y="4276993"/>
                    <a:pt x="4686228" y="4266008"/>
                  </a:cubicBezTo>
                  <a:cubicBezTo>
                    <a:pt x="4685598" y="4264329"/>
                    <a:pt x="4684758" y="4262859"/>
                    <a:pt x="4683779" y="4261460"/>
                  </a:cubicBezTo>
                  <a:lnTo>
                    <a:pt x="5133952" y="3899936"/>
                  </a:lnTo>
                  <a:cubicBezTo>
                    <a:pt x="5140949" y="3907703"/>
                    <a:pt x="5152284" y="3910921"/>
                    <a:pt x="5162709" y="3907003"/>
                  </a:cubicBezTo>
                  <a:cubicBezTo>
                    <a:pt x="5166347" y="3905604"/>
                    <a:pt x="5169495" y="3903505"/>
                    <a:pt x="5172084" y="3900846"/>
                  </a:cubicBezTo>
                  <a:lnTo>
                    <a:pt x="5535707" y="4224167"/>
                  </a:lnTo>
                  <a:cubicBezTo>
                    <a:pt x="5534097" y="4226406"/>
                    <a:pt x="5532839" y="4228855"/>
                    <a:pt x="5532558" y="4231794"/>
                  </a:cubicBezTo>
                  <a:cubicBezTo>
                    <a:pt x="5532418" y="4233193"/>
                    <a:pt x="5532769" y="4234522"/>
                    <a:pt x="5533048" y="4235852"/>
                  </a:cubicBezTo>
                  <a:lnTo>
                    <a:pt x="4292659" y="4588210"/>
                  </a:lnTo>
                  <a:cubicBezTo>
                    <a:pt x="4292519" y="4587790"/>
                    <a:pt x="4292519" y="4587440"/>
                    <a:pt x="4292309" y="4587020"/>
                  </a:cubicBezTo>
                  <a:cubicBezTo>
                    <a:pt x="4291259" y="4584151"/>
                    <a:pt x="4289650" y="4581633"/>
                    <a:pt x="4287901" y="4579253"/>
                  </a:cubicBezTo>
                  <a:lnTo>
                    <a:pt x="4650824" y="4287838"/>
                  </a:lnTo>
                  <a:cubicBezTo>
                    <a:pt x="4656561" y="4293995"/>
                    <a:pt x="4665517" y="4296444"/>
                    <a:pt x="4673844" y="4293365"/>
                  </a:cubicBezTo>
                  <a:close/>
                  <a:moveTo>
                    <a:pt x="5480223" y="3341033"/>
                  </a:moveTo>
                  <a:cubicBezTo>
                    <a:pt x="5481762" y="3341173"/>
                    <a:pt x="5483231" y="3341033"/>
                    <a:pt x="5484771" y="3340963"/>
                  </a:cubicBezTo>
                  <a:lnTo>
                    <a:pt x="5517585" y="3814995"/>
                  </a:lnTo>
                  <a:lnTo>
                    <a:pt x="5413613" y="3805829"/>
                  </a:lnTo>
                  <a:cubicBezTo>
                    <a:pt x="5414033" y="3793375"/>
                    <a:pt x="5405637" y="3782530"/>
                    <a:pt x="5393743" y="3779592"/>
                  </a:cubicBezTo>
                  <a:lnTo>
                    <a:pt x="5477704" y="3340614"/>
                  </a:lnTo>
                  <a:cubicBezTo>
                    <a:pt x="5478614" y="3340684"/>
                    <a:pt x="5479383" y="3340963"/>
                    <a:pt x="5480223" y="3341033"/>
                  </a:cubicBezTo>
                  <a:close/>
                  <a:moveTo>
                    <a:pt x="5534027" y="4052676"/>
                  </a:moveTo>
                  <a:lnTo>
                    <a:pt x="5470986" y="4024199"/>
                  </a:lnTo>
                  <a:lnTo>
                    <a:pt x="5397940" y="3828919"/>
                  </a:lnTo>
                  <a:cubicBezTo>
                    <a:pt x="5405987" y="3825350"/>
                    <a:pt x="5412004" y="3817934"/>
                    <a:pt x="5413333" y="3808698"/>
                  </a:cubicBezTo>
                  <a:lnTo>
                    <a:pt x="5517725" y="3817864"/>
                  </a:lnTo>
                  <a:lnTo>
                    <a:pt x="5534027" y="4052676"/>
                  </a:lnTo>
                  <a:close/>
                  <a:moveTo>
                    <a:pt x="5520733" y="3818144"/>
                  </a:moveTo>
                  <a:lnTo>
                    <a:pt x="6084184" y="3867681"/>
                  </a:lnTo>
                  <a:lnTo>
                    <a:pt x="5700691" y="4127821"/>
                  </a:lnTo>
                  <a:lnTo>
                    <a:pt x="5537106" y="4053935"/>
                  </a:lnTo>
                  <a:lnTo>
                    <a:pt x="5520733" y="3818144"/>
                  </a:lnTo>
                  <a:close/>
                  <a:moveTo>
                    <a:pt x="5176772" y="3894549"/>
                  </a:moveTo>
                  <a:lnTo>
                    <a:pt x="5468748" y="4026368"/>
                  </a:lnTo>
                  <a:lnTo>
                    <a:pt x="5541094" y="4219759"/>
                  </a:lnTo>
                  <a:cubicBezTo>
                    <a:pt x="5539835" y="4220389"/>
                    <a:pt x="5538646" y="4221089"/>
                    <a:pt x="5537596" y="4221998"/>
                  </a:cubicBezTo>
                  <a:lnTo>
                    <a:pt x="5174043" y="3898747"/>
                  </a:lnTo>
                  <a:cubicBezTo>
                    <a:pt x="5175023" y="3897417"/>
                    <a:pt x="5176003" y="3896018"/>
                    <a:pt x="5176772" y="3894549"/>
                  </a:cubicBezTo>
                  <a:close/>
                  <a:moveTo>
                    <a:pt x="5543613" y="4218500"/>
                  </a:moveTo>
                  <a:lnTo>
                    <a:pt x="5472386" y="4028047"/>
                  </a:lnTo>
                  <a:lnTo>
                    <a:pt x="5534238" y="4055964"/>
                  </a:lnTo>
                  <a:lnTo>
                    <a:pt x="5545432" y="4218290"/>
                  </a:lnTo>
                  <a:cubicBezTo>
                    <a:pt x="5544873" y="4218360"/>
                    <a:pt x="5544243" y="4218290"/>
                    <a:pt x="5543613" y="4218500"/>
                  </a:cubicBezTo>
                  <a:close/>
                  <a:moveTo>
                    <a:pt x="5385206" y="3831158"/>
                  </a:moveTo>
                  <a:cubicBezTo>
                    <a:pt x="5388704" y="3831438"/>
                    <a:pt x="5392133" y="3831018"/>
                    <a:pt x="5395282" y="3830038"/>
                  </a:cubicBezTo>
                  <a:lnTo>
                    <a:pt x="5467279" y="4022520"/>
                  </a:lnTo>
                  <a:lnTo>
                    <a:pt x="5177961" y="3891890"/>
                  </a:lnTo>
                  <a:cubicBezTo>
                    <a:pt x="5179921" y="3886782"/>
                    <a:pt x="5180271" y="3881185"/>
                    <a:pt x="5178801" y="3875588"/>
                  </a:cubicBezTo>
                  <a:lnTo>
                    <a:pt x="5363167" y="3814575"/>
                  </a:lnTo>
                  <a:cubicBezTo>
                    <a:pt x="5366665" y="3823531"/>
                    <a:pt x="5374921" y="3830318"/>
                    <a:pt x="5385206" y="3831158"/>
                  </a:cubicBezTo>
                  <a:close/>
                  <a:moveTo>
                    <a:pt x="5559846" y="4223397"/>
                  </a:moveTo>
                  <a:cubicBezTo>
                    <a:pt x="5557327" y="4220319"/>
                    <a:pt x="5553549" y="4218220"/>
                    <a:pt x="5549281" y="4217800"/>
                  </a:cubicBezTo>
                  <a:cubicBezTo>
                    <a:pt x="5548931" y="4217800"/>
                    <a:pt x="5548650" y="4217940"/>
                    <a:pt x="5548371" y="4217940"/>
                  </a:cubicBezTo>
                  <a:lnTo>
                    <a:pt x="5537247" y="4057294"/>
                  </a:lnTo>
                  <a:lnTo>
                    <a:pt x="5697822" y="4129780"/>
                  </a:lnTo>
                  <a:lnTo>
                    <a:pt x="5559846" y="4223397"/>
                  </a:lnTo>
                  <a:close/>
                  <a:moveTo>
                    <a:pt x="5854620" y="4171481"/>
                  </a:moveTo>
                  <a:cubicBezTo>
                    <a:pt x="5847554" y="4165394"/>
                    <a:pt x="5837618" y="4163155"/>
                    <a:pt x="5828242" y="4166653"/>
                  </a:cubicBezTo>
                  <a:cubicBezTo>
                    <a:pt x="5821945" y="4169033"/>
                    <a:pt x="5817118" y="4173650"/>
                    <a:pt x="5814249" y="4179178"/>
                  </a:cubicBezTo>
                  <a:lnTo>
                    <a:pt x="5703699" y="4129290"/>
                  </a:lnTo>
                  <a:lnTo>
                    <a:pt x="6088662" y="3868171"/>
                  </a:lnTo>
                  <a:lnTo>
                    <a:pt x="6143168" y="3872999"/>
                  </a:lnTo>
                  <a:lnTo>
                    <a:pt x="5854620" y="4171481"/>
                  </a:lnTo>
                  <a:close/>
                  <a:moveTo>
                    <a:pt x="6254417" y="3755733"/>
                  </a:moveTo>
                  <a:cubicBezTo>
                    <a:pt x="6254696" y="3756152"/>
                    <a:pt x="6254976" y="3756572"/>
                    <a:pt x="6255325" y="3756922"/>
                  </a:cubicBezTo>
                  <a:lnTo>
                    <a:pt x="6145826" y="3870270"/>
                  </a:lnTo>
                  <a:lnTo>
                    <a:pt x="6092511" y="3865582"/>
                  </a:lnTo>
                  <a:lnTo>
                    <a:pt x="6254417" y="3755733"/>
                  </a:lnTo>
                  <a:close/>
                  <a:moveTo>
                    <a:pt x="6451585" y="3891190"/>
                  </a:moveTo>
                  <a:cubicBezTo>
                    <a:pt x="6450396" y="3892939"/>
                    <a:pt x="6449696" y="3894898"/>
                    <a:pt x="6449277" y="3896928"/>
                  </a:cubicBezTo>
                  <a:lnTo>
                    <a:pt x="6149465" y="3870550"/>
                  </a:lnTo>
                  <a:lnTo>
                    <a:pt x="6257355" y="3758881"/>
                  </a:lnTo>
                  <a:cubicBezTo>
                    <a:pt x="6263022" y="3763709"/>
                    <a:pt x="6271068" y="3765528"/>
                    <a:pt x="6278555" y="3762729"/>
                  </a:cubicBezTo>
                  <a:cubicBezTo>
                    <a:pt x="6281633" y="3761540"/>
                    <a:pt x="6284292" y="3759721"/>
                    <a:pt x="6286391" y="3757482"/>
                  </a:cubicBezTo>
                  <a:lnTo>
                    <a:pt x="6451585" y="3891190"/>
                  </a:lnTo>
                  <a:close/>
                  <a:moveTo>
                    <a:pt x="6428426" y="3577874"/>
                  </a:moveTo>
                  <a:cubicBezTo>
                    <a:pt x="6424368" y="3574726"/>
                    <a:pt x="6418841" y="3573746"/>
                    <a:pt x="6413662" y="3575635"/>
                  </a:cubicBezTo>
                  <a:cubicBezTo>
                    <a:pt x="6405687" y="3578644"/>
                    <a:pt x="6401628" y="3587530"/>
                    <a:pt x="6404637" y="3595506"/>
                  </a:cubicBezTo>
                  <a:cubicBezTo>
                    <a:pt x="6405267" y="3597115"/>
                    <a:pt x="6406176" y="3598515"/>
                    <a:pt x="6407156" y="3599844"/>
                  </a:cubicBezTo>
                  <a:lnTo>
                    <a:pt x="6284642" y="3726626"/>
                  </a:lnTo>
                  <a:cubicBezTo>
                    <a:pt x="6278974" y="3721938"/>
                    <a:pt x="6271068" y="3720259"/>
                    <a:pt x="6263722" y="3722988"/>
                  </a:cubicBezTo>
                  <a:cubicBezTo>
                    <a:pt x="6260434" y="3724247"/>
                    <a:pt x="6257705" y="3726206"/>
                    <a:pt x="6255465" y="3728655"/>
                  </a:cubicBezTo>
                  <a:lnTo>
                    <a:pt x="5995256" y="3517912"/>
                  </a:lnTo>
                  <a:cubicBezTo>
                    <a:pt x="5997984" y="3514344"/>
                    <a:pt x="5999523" y="3510006"/>
                    <a:pt x="5999593" y="3505458"/>
                  </a:cubicBezTo>
                  <a:lnTo>
                    <a:pt x="6523862" y="3479080"/>
                  </a:lnTo>
                  <a:lnTo>
                    <a:pt x="6428426" y="3577874"/>
                  </a:lnTo>
                  <a:close/>
                  <a:moveTo>
                    <a:pt x="5193914" y="2603923"/>
                  </a:moveTo>
                  <a:lnTo>
                    <a:pt x="6201661" y="2246177"/>
                  </a:lnTo>
                  <a:cubicBezTo>
                    <a:pt x="6204809" y="2253734"/>
                    <a:pt x="6211386" y="2259751"/>
                    <a:pt x="6219992" y="2261710"/>
                  </a:cubicBezTo>
                  <a:cubicBezTo>
                    <a:pt x="6234126" y="2264929"/>
                    <a:pt x="6248259" y="2256113"/>
                    <a:pt x="6251478" y="2241909"/>
                  </a:cubicBezTo>
                  <a:cubicBezTo>
                    <a:pt x="6252247" y="2238481"/>
                    <a:pt x="6252317" y="2235052"/>
                    <a:pt x="6251758" y="2231764"/>
                  </a:cubicBezTo>
                  <a:lnTo>
                    <a:pt x="6452355" y="2187124"/>
                  </a:lnTo>
                  <a:lnTo>
                    <a:pt x="6282893" y="2455591"/>
                  </a:lnTo>
                  <a:cubicBezTo>
                    <a:pt x="6277435" y="2452582"/>
                    <a:pt x="6270999" y="2451323"/>
                    <a:pt x="6264421" y="2452792"/>
                  </a:cubicBezTo>
                  <a:cubicBezTo>
                    <a:pt x="6251618" y="2455661"/>
                    <a:pt x="6243151" y="2467415"/>
                    <a:pt x="6243991" y="2480149"/>
                  </a:cubicBezTo>
                  <a:lnTo>
                    <a:pt x="5194684" y="2606651"/>
                  </a:lnTo>
                  <a:cubicBezTo>
                    <a:pt x="5194474" y="2605742"/>
                    <a:pt x="5194194" y="2604832"/>
                    <a:pt x="5193914" y="2603923"/>
                  </a:cubicBezTo>
                  <a:close/>
                  <a:moveTo>
                    <a:pt x="6275826" y="2504149"/>
                  </a:moveTo>
                  <a:cubicBezTo>
                    <a:pt x="6278135" y="2503659"/>
                    <a:pt x="6280234" y="2502749"/>
                    <a:pt x="6282264" y="2501700"/>
                  </a:cubicBezTo>
                  <a:lnTo>
                    <a:pt x="6577948" y="2997631"/>
                  </a:lnTo>
                  <a:cubicBezTo>
                    <a:pt x="6571021" y="3002389"/>
                    <a:pt x="6567312" y="3010995"/>
                    <a:pt x="6569202" y="3019741"/>
                  </a:cubicBezTo>
                  <a:cubicBezTo>
                    <a:pt x="6571720" y="3031216"/>
                    <a:pt x="6583125" y="3038353"/>
                    <a:pt x="6594530" y="3035834"/>
                  </a:cubicBezTo>
                  <a:cubicBezTo>
                    <a:pt x="6596349" y="3035414"/>
                    <a:pt x="6597958" y="3034714"/>
                    <a:pt x="6599567" y="3033945"/>
                  </a:cubicBezTo>
                  <a:lnTo>
                    <a:pt x="6722011" y="3239370"/>
                  </a:lnTo>
                  <a:cubicBezTo>
                    <a:pt x="6712145" y="3246017"/>
                    <a:pt x="6707737" y="3258681"/>
                    <a:pt x="6712075" y="3270296"/>
                  </a:cubicBezTo>
                  <a:cubicBezTo>
                    <a:pt x="6713335" y="3273584"/>
                    <a:pt x="6715154" y="3276523"/>
                    <a:pt x="6717463" y="3278902"/>
                  </a:cubicBezTo>
                  <a:lnTo>
                    <a:pt x="6526871" y="3476071"/>
                  </a:lnTo>
                  <a:lnTo>
                    <a:pt x="5999523" y="3502589"/>
                  </a:lnTo>
                  <a:cubicBezTo>
                    <a:pt x="5999313" y="3500910"/>
                    <a:pt x="5998964" y="3499301"/>
                    <a:pt x="5998404" y="3497621"/>
                  </a:cubicBezTo>
                  <a:cubicBezTo>
                    <a:pt x="5995885" y="3490904"/>
                    <a:pt x="5990288" y="3486217"/>
                    <a:pt x="5983851" y="3484537"/>
                  </a:cubicBezTo>
                  <a:lnTo>
                    <a:pt x="6264351" y="2504009"/>
                  </a:lnTo>
                  <a:cubicBezTo>
                    <a:pt x="6267990" y="2504918"/>
                    <a:pt x="6271838" y="2504988"/>
                    <a:pt x="6275826" y="2504149"/>
                  </a:cubicBezTo>
                  <a:close/>
                  <a:moveTo>
                    <a:pt x="7404616" y="2390661"/>
                  </a:moveTo>
                  <a:lnTo>
                    <a:pt x="7334299" y="2689563"/>
                  </a:lnTo>
                  <a:cubicBezTo>
                    <a:pt x="7331430" y="2689143"/>
                    <a:pt x="7328491" y="2689353"/>
                    <a:pt x="7325623" y="2690473"/>
                  </a:cubicBezTo>
                  <a:cubicBezTo>
                    <a:pt x="7316457" y="2693901"/>
                    <a:pt x="7311770" y="2704187"/>
                    <a:pt x="7315198" y="2713352"/>
                  </a:cubicBezTo>
                  <a:cubicBezTo>
                    <a:pt x="7317157" y="2718530"/>
                    <a:pt x="7321285" y="2722238"/>
                    <a:pt x="7326183" y="2723917"/>
                  </a:cubicBezTo>
                  <a:lnTo>
                    <a:pt x="7293858" y="2861124"/>
                  </a:lnTo>
                  <a:cubicBezTo>
                    <a:pt x="7291479" y="2860844"/>
                    <a:pt x="7288960" y="2861054"/>
                    <a:pt x="7286581" y="2861894"/>
                  </a:cubicBezTo>
                  <a:cubicBezTo>
                    <a:pt x="7278604" y="2864903"/>
                    <a:pt x="7274547" y="2873788"/>
                    <a:pt x="7277556" y="2881765"/>
                  </a:cubicBezTo>
                  <a:cubicBezTo>
                    <a:pt x="7277835" y="2882534"/>
                    <a:pt x="7278185" y="2883164"/>
                    <a:pt x="7278604" y="2883864"/>
                  </a:cubicBezTo>
                  <a:lnTo>
                    <a:pt x="6757275" y="3244967"/>
                  </a:lnTo>
                  <a:cubicBezTo>
                    <a:pt x="6756155" y="3243498"/>
                    <a:pt x="6754896" y="3242239"/>
                    <a:pt x="6753497" y="3241049"/>
                  </a:cubicBezTo>
                  <a:lnTo>
                    <a:pt x="7397340" y="2387302"/>
                  </a:lnTo>
                  <a:cubicBezTo>
                    <a:pt x="7399649" y="2388772"/>
                    <a:pt x="7402098" y="2389891"/>
                    <a:pt x="7404616" y="2390661"/>
                  </a:cubicBezTo>
                  <a:close/>
                  <a:moveTo>
                    <a:pt x="6823044" y="3461168"/>
                  </a:moveTo>
                  <a:lnTo>
                    <a:pt x="6531069" y="3475861"/>
                  </a:lnTo>
                  <a:lnTo>
                    <a:pt x="6719562" y="3280861"/>
                  </a:lnTo>
                  <a:cubicBezTo>
                    <a:pt x="6726629" y="3286948"/>
                    <a:pt x="6736564" y="3289187"/>
                    <a:pt x="6745870" y="3285689"/>
                  </a:cubicBezTo>
                  <a:cubicBezTo>
                    <a:pt x="6746919" y="3285339"/>
                    <a:pt x="6747829" y="3284779"/>
                    <a:pt x="6748738" y="3284290"/>
                  </a:cubicBezTo>
                  <a:lnTo>
                    <a:pt x="6837807" y="3433671"/>
                  </a:lnTo>
                  <a:cubicBezTo>
                    <a:pt x="6828642" y="3439688"/>
                    <a:pt x="6822974" y="3449973"/>
                    <a:pt x="6823044" y="3461168"/>
                  </a:cubicBezTo>
                  <a:close/>
                  <a:moveTo>
                    <a:pt x="6761613" y="3253014"/>
                  </a:moveTo>
                  <a:cubicBezTo>
                    <a:pt x="6761473" y="3252594"/>
                    <a:pt x="6761473" y="3252174"/>
                    <a:pt x="6761263" y="3251824"/>
                  </a:cubicBezTo>
                  <a:cubicBezTo>
                    <a:pt x="6760633" y="3250215"/>
                    <a:pt x="6759864" y="3248746"/>
                    <a:pt x="6759024" y="3247277"/>
                  </a:cubicBezTo>
                  <a:lnTo>
                    <a:pt x="7280284" y="2886243"/>
                  </a:lnTo>
                  <a:cubicBezTo>
                    <a:pt x="7282103" y="2888342"/>
                    <a:pt x="7284342" y="2889951"/>
                    <a:pt x="7286931" y="2890861"/>
                  </a:cubicBezTo>
                  <a:lnTo>
                    <a:pt x="7239213" y="3093627"/>
                  </a:lnTo>
                  <a:cubicBezTo>
                    <a:pt x="7232356" y="3092298"/>
                    <a:pt x="7225150" y="3092648"/>
                    <a:pt x="7218153" y="3095236"/>
                  </a:cubicBezTo>
                  <a:cubicBezTo>
                    <a:pt x="7199821" y="3102093"/>
                    <a:pt x="7189886" y="3121404"/>
                    <a:pt x="7194014" y="3139946"/>
                  </a:cubicBezTo>
                  <a:lnTo>
                    <a:pt x="6761613" y="3253014"/>
                  </a:lnTo>
                  <a:close/>
                  <a:moveTo>
                    <a:pt x="7842895" y="2117087"/>
                  </a:moveTo>
                  <a:cubicBezTo>
                    <a:pt x="7845134" y="2117576"/>
                    <a:pt x="7847303" y="2117716"/>
                    <a:pt x="7849472" y="2117646"/>
                  </a:cubicBezTo>
                  <a:lnTo>
                    <a:pt x="7885855" y="2563761"/>
                  </a:lnTo>
                  <a:cubicBezTo>
                    <a:pt x="7882567" y="2564181"/>
                    <a:pt x="7879488" y="2565300"/>
                    <a:pt x="7876690" y="2566840"/>
                  </a:cubicBezTo>
                  <a:lnTo>
                    <a:pt x="7610182" y="2144724"/>
                  </a:lnTo>
                  <a:lnTo>
                    <a:pt x="7656501" y="2092668"/>
                  </a:lnTo>
                  <a:lnTo>
                    <a:pt x="7822674" y="2092878"/>
                  </a:lnTo>
                  <a:cubicBezTo>
                    <a:pt x="7823234" y="2104282"/>
                    <a:pt x="7831141" y="2114428"/>
                    <a:pt x="7842895" y="2117087"/>
                  </a:cubicBezTo>
                  <a:close/>
                  <a:moveTo>
                    <a:pt x="8996804" y="2474552"/>
                  </a:moveTo>
                  <a:cubicBezTo>
                    <a:pt x="8996664" y="2475112"/>
                    <a:pt x="8996384" y="2475602"/>
                    <a:pt x="8996244" y="2476161"/>
                  </a:cubicBezTo>
                  <a:cubicBezTo>
                    <a:pt x="8995544" y="2479170"/>
                    <a:pt x="8995474" y="2482109"/>
                    <a:pt x="8995614" y="2485047"/>
                  </a:cubicBezTo>
                  <a:lnTo>
                    <a:pt x="8532218" y="2528287"/>
                  </a:lnTo>
                  <a:cubicBezTo>
                    <a:pt x="8530819" y="2520031"/>
                    <a:pt x="8524661" y="2513034"/>
                    <a:pt x="8516055" y="2511075"/>
                  </a:cubicBezTo>
                  <a:cubicBezTo>
                    <a:pt x="8504651" y="2508487"/>
                    <a:pt x="8493246" y="2515623"/>
                    <a:pt x="8490657" y="2527028"/>
                  </a:cubicBezTo>
                  <a:cubicBezTo>
                    <a:pt x="8490237" y="2528777"/>
                    <a:pt x="8490167" y="2530456"/>
                    <a:pt x="8490167" y="2532206"/>
                  </a:cubicBezTo>
                  <a:lnTo>
                    <a:pt x="7915311" y="2585871"/>
                  </a:lnTo>
                  <a:cubicBezTo>
                    <a:pt x="7913772" y="2575516"/>
                    <a:pt x="7906076" y="2566630"/>
                    <a:pt x="7895231" y="2564111"/>
                  </a:cubicBezTo>
                  <a:cubicBezTo>
                    <a:pt x="7892992" y="2563621"/>
                    <a:pt x="7890823" y="2563481"/>
                    <a:pt x="7888654" y="2563551"/>
                  </a:cubicBezTo>
                  <a:lnTo>
                    <a:pt x="7852271" y="2117436"/>
                  </a:lnTo>
                  <a:cubicBezTo>
                    <a:pt x="7861507" y="2116177"/>
                    <a:pt x="7869553" y="2110020"/>
                    <a:pt x="7873051" y="2101064"/>
                  </a:cubicBezTo>
                  <a:lnTo>
                    <a:pt x="8996804" y="2474552"/>
                  </a:lnTo>
                  <a:close/>
                  <a:moveTo>
                    <a:pt x="8176712" y="1507317"/>
                  </a:moveTo>
                  <a:cubicBezTo>
                    <a:pt x="8177131" y="1507667"/>
                    <a:pt x="8177551" y="1507947"/>
                    <a:pt x="8177971" y="1508227"/>
                  </a:cubicBezTo>
                  <a:lnTo>
                    <a:pt x="7860387" y="2068039"/>
                  </a:lnTo>
                  <a:cubicBezTo>
                    <a:pt x="7858568" y="2067129"/>
                    <a:pt x="7856679" y="2066360"/>
                    <a:pt x="7854580" y="2065870"/>
                  </a:cubicBezTo>
                  <a:cubicBezTo>
                    <a:pt x="7840446" y="2062652"/>
                    <a:pt x="7826313" y="2071467"/>
                    <a:pt x="7823094" y="2085671"/>
                  </a:cubicBezTo>
                  <a:cubicBezTo>
                    <a:pt x="7822744" y="2087140"/>
                    <a:pt x="7822604" y="2088610"/>
                    <a:pt x="7822535" y="2090149"/>
                  </a:cubicBezTo>
                  <a:lnTo>
                    <a:pt x="7658950" y="2089939"/>
                  </a:lnTo>
                  <a:lnTo>
                    <a:pt x="8176712" y="1507317"/>
                  </a:lnTo>
                  <a:close/>
                  <a:moveTo>
                    <a:pt x="7652583" y="2092738"/>
                  </a:moveTo>
                  <a:lnTo>
                    <a:pt x="7608573" y="2142275"/>
                  </a:lnTo>
                  <a:lnTo>
                    <a:pt x="7577227" y="2092668"/>
                  </a:lnTo>
                  <a:lnTo>
                    <a:pt x="7652583" y="2092738"/>
                  </a:lnTo>
                  <a:close/>
                  <a:moveTo>
                    <a:pt x="7463530" y="1962248"/>
                  </a:moveTo>
                  <a:cubicBezTo>
                    <a:pt x="7466048" y="1971204"/>
                    <a:pt x="7473115" y="1978550"/>
                    <a:pt x="7482841" y="1980789"/>
                  </a:cubicBezTo>
                  <a:cubicBezTo>
                    <a:pt x="7489417" y="1982258"/>
                    <a:pt x="7495995" y="1981069"/>
                    <a:pt x="7501453" y="1978061"/>
                  </a:cubicBezTo>
                  <a:lnTo>
                    <a:pt x="7571980" y="2089729"/>
                  </a:lnTo>
                  <a:lnTo>
                    <a:pt x="6900848" y="2089029"/>
                  </a:lnTo>
                  <a:cubicBezTo>
                    <a:pt x="6900848" y="2088470"/>
                    <a:pt x="6900778" y="2087980"/>
                    <a:pt x="6900709" y="2087420"/>
                  </a:cubicBezTo>
                  <a:lnTo>
                    <a:pt x="7463530" y="1962248"/>
                  </a:lnTo>
                  <a:close/>
                  <a:moveTo>
                    <a:pt x="6657850" y="2141435"/>
                  </a:moveTo>
                  <a:cubicBezTo>
                    <a:pt x="6659529" y="2146263"/>
                    <a:pt x="6663378" y="2150251"/>
                    <a:pt x="6668696" y="2151441"/>
                  </a:cubicBezTo>
                  <a:cubicBezTo>
                    <a:pt x="6677021" y="2153330"/>
                    <a:pt x="6685278" y="2148152"/>
                    <a:pt x="6687167" y="2139826"/>
                  </a:cubicBezTo>
                  <a:cubicBezTo>
                    <a:pt x="6687587" y="2138147"/>
                    <a:pt x="6687447" y="2136468"/>
                    <a:pt x="6687307" y="2134858"/>
                  </a:cubicBezTo>
                  <a:lnTo>
                    <a:pt x="6859568" y="2096516"/>
                  </a:lnTo>
                  <a:cubicBezTo>
                    <a:pt x="6861737" y="2103513"/>
                    <a:pt x="6867334" y="2109320"/>
                    <a:pt x="6875031" y="2111069"/>
                  </a:cubicBezTo>
                  <a:cubicBezTo>
                    <a:pt x="6886435" y="2113658"/>
                    <a:pt x="6897840" y="2106521"/>
                    <a:pt x="6900429" y="2095117"/>
                  </a:cubicBezTo>
                  <a:cubicBezTo>
                    <a:pt x="6900709" y="2093997"/>
                    <a:pt x="6900778" y="2092948"/>
                    <a:pt x="6900848" y="2091828"/>
                  </a:cubicBezTo>
                  <a:lnTo>
                    <a:pt x="7573799" y="2092528"/>
                  </a:lnTo>
                  <a:lnTo>
                    <a:pt x="7606544" y="2144374"/>
                  </a:lnTo>
                  <a:lnTo>
                    <a:pt x="7428336" y="2344902"/>
                  </a:lnTo>
                  <a:cubicBezTo>
                    <a:pt x="7421339" y="2339374"/>
                    <a:pt x="7411753" y="2337485"/>
                    <a:pt x="7402797" y="2340774"/>
                  </a:cubicBezTo>
                  <a:cubicBezTo>
                    <a:pt x="7389154" y="2345811"/>
                    <a:pt x="7382297" y="2360994"/>
                    <a:pt x="7387405" y="2374568"/>
                  </a:cubicBezTo>
                  <a:cubicBezTo>
                    <a:pt x="7389014" y="2378906"/>
                    <a:pt x="7391813" y="2382545"/>
                    <a:pt x="7395101" y="2385343"/>
                  </a:cubicBezTo>
                  <a:lnTo>
                    <a:pt x="6751257" y="3239090"/>
                  </a:lnTo>
                  <a:cubicBezTo>
                    <a:pt x="6744470" y="3234542"/>
                    <a:pt x="6735654" y="3233143"/>
                    <a:pt x="6727399" y="3236292"/>
                  </a:cubicBezTo>
                  <a:cubicBezTo>
                    <a:pt x="6726349" y="3236711"/>
                    <a:pt x="6725439" y="3237271"/>
                    <a:pt x="6724460" y="3237761"/>
                  </a:cubicBezTo>
                  <a:lnTo>
                    <a:pt x="6602016" y="3032335"/>
                  </a:lnTo>
                  <a:cubicBezTo>
                    <a:pt x="6608873" y="3027578"/>
                    <a:pt x="6612511" y="3018972"/>
                    <a:pt x="6610622" y="3010296"/>
                  </a:cubicBezTo>
                  <a:cubicBezTo>
                    <a:pt x="6608033" y="2998821"/>
                    <a:pt x="6596698" y="2991684"/>
                    <a:pt x="6585294" y="2994203"/>
                  </a:cubicBezTo>
                  <a:cubicBezTo>
                    <a:pt x="6583544" y="2994623"/>
                    <a:pt x="6581935" y="2995252"/>
                    <a:pt x="6580396" y="2996022"/>
                  </a:cubicBezTo>
                  <a:lnTo>
                    <a:pt x="6284712" y="2500090"/>
                  </a:lnTo>
                  <a:cubicBezTo>
                    <a:pt x="6293388" y="2494213"/>
                    <a:pt x="6298146" y="2483438"/>
                    <a:pt x="6295697" y="2472593"/>
                  </a:cubicBezTo>
                  <a:cubicBezTo>
                    <a:pt x="6294228" y="2466016"/>
                    <a:pt x="6290309" y="2460629"/>
                    <a:pt x="6285202" y="2456990"/>
                  </a:cubicBezTo>
                  <a:lnTo>
                    <a:pt x="6456203" y="2186145"/>
                  </a:lnTo>
                  <a:lnTo>
                    <a:pt x="6657850" y="2141435"/>
                  </a:lnTo>
                  <a:close/>
                  <a:moveTo>
                    <a:pt x="6454454" y="2183696"/>
                  </a:moveTo>
                  <a:lnTo>
                    <a:pt x="6250987" y="2228965"/>
                  </a:lnTo>
                  <a:cubicBezTo>
                    <a:pt x="6250078" y="2225607"/>
                    <a:pt x="6248469" y="2222528"/>
                    <a:pt x="6246370" y="2219869"/>
                  </a:cubicBezTo>
                  <a:lnTo>
                    <a:pt x="6652043" y="1862264"/>
                  </a:lnTo>
                  <a:cubicBezTo>
                    <a:pt x="6653093" y="1863383"/>
                    <a:pt x="6654282" y="1864293"/>
                    <a:pt x="6655542" y="1865202"/>
                  </a:cubicBezTo>
                  <a:lnTo>
                    <a:pt x="6454454" y="2183696"/>
                  </a:lnTo>
                  <a:close/>
                  <a:moveTo>
                    <a:pt x="6286181" y="1331068"/>
                  </a:moveTo>
                  <a:cubicBezTo>
                    <a:pt x="6284852" y="1331068"/>
                    <a:pt x="6283452" y="1331278"/>
                    <a:pt x="6282124" y="1331558"/>
                  </a:cubicBezTo>
                  <a:cubicBezTo>
                    <a:pt x="6279395" y="1332188"/>
                    <a:pt x="6276876" y="1333307"/>
                    <a:pt x="6274707" y="1334847"/>
                  </a:cubicBezTo>
                  <a:lnTo>
                    <a:pt x="6166186" y="1196030"/>
                  </a:lnTo>
                  <a:cubicBezTo>
                    <a:pt x="6170175" y="1192392"/>
                    <a:pt x="6172204" y="1186865"/>
                    <a:pt x="6170945" y="1181267"/>
                  </a:cubicBezTo>
                  <a:cubicBezTo>
                    <a:pt x="6169055" y="1172941"/>
                    <a:pt x="6160800" y="1167693"/>
                    <a:pt x="6152473" y="1169582"/>
                  </a:cubicBezTo>
                  <a:cubicBezTo>
                    <a:pt x="6150514" y="1170002"/>
                    <a:pt x="6148764" y="1170842"/>
                    <a:pt x="6147225" y="1171891"/>
                  </a:cubicBezTo>
                  <a:lnTo>
                    <a:pt x="5891143" y="844302"/>
                  </a:lnTo>
                  <a:cubicBezTo>
                    <a:pt x="5898140" y="838145"/>
                    <a:pt x="5901709" y="828559"/>
                    <a:pt x="5899609" y="818904"/>
                  </a:cubicBezTo>
                  <a:cubicBezTo>
                    <a:pt x="5899330" y="817644"/>
                    <a:pt x="5898840" y="816385"/>
                    <a:pt x="5898420" y="815196"/>
                  </a:cubicBezTo>
                  <a:lnTo>
                    <a:pt x="6302554" y="633349"/>
                  </a:lnTo>
                  <a:cubicBezTo>
                    <a:pt x="6305282" y="638317"/>
                    <a:pt x="6310251" y="641675"/>
                    <a:pt x="6315848" y="642375"/>
                  </a:cubicBezTo>
                  <a:lnTo>
                    <a:pt x="6286181" y="1331068"/>
                  </a:lnTo>
                  <a:close/>
                  <a:moveTo>
                    <a:pt x="6302344" y="616767"/>
                  </a:moveTo>
                  <a:cubicBezTo>
                    <a:pt x="6300525" y="620335"/>
                    <a:pt x="6299826" y="624463"/>
                    <a:pt x="6300804" y="628661"/>
                  </a:cubicBezTo>
                  <a:cubicBezTo>
                    <a:pt x="6300944" y="629361"/>
                    <a:pt x="6301225" y="630061"/>
                    <a:pt x="6301505" y="630690"/>
                  </a:cubicBezTo>
                  <a:lnTo>
                    <a:pt x="5897371" y="812537"/>
                  </a:lnTo>
                  <a:cubicBezTo>
                    <a:pt x="5892612" y="803371"/>
                    <a:pt x="5882957" y="797774"/>
                    <a:pt x="5872532" y="798473"/>
                  </a:cubicBezTo>
                  <a:lnTo>
                    <a:pt x="5820476" y="354528"/>
                  </a:lnTo>
                  <a:cubicBezTo>
                    <a:pt x="5821316" y="354388"/>
                    <a:pt x="5822155" y="354388"/>
                    <a:pt x="5822995" y="354248"/>
                  </a:cubicBezTo>
                  <a:cubicBezTo>
                    <a:pt x="5833140" y="352009"/>
                    <a:pt x="5841466" y="345852"/>
                    <a:pt x="5846784" y="337805"/>
                  </a:cubicBezTo>
                  <a:lnTo>
                    <a:pt x="6302344" y="616767"/>
                  </a:lnTo>
                  <a:close/>
                  <a:moveTo>
                    <a:pt x="5777865" y="303661"/>
                  </a:moveTo>
                  <a:cubicBezTo>
                    <a:pt x="5775556" y="310238"/>
                    <a:pt x="5774927" y="317445"/>
                    <a:pt x="5776536" y="324721"/>
                  </a:cubicBezTo>
                  <a:cubicBezTo>
                    <a:pt x="5780804" y="343822"/>
                    <a:pt x="5798506" y="356347"/>
                    <a:pt x="5817467" y="354807"/>
                  </a:cubicBezTo>
                  <a:lnTo>
                    <a:pt x="5869454" y="798753"/>
                  </a:lnTo>
                  <a:cubicBezTo>
                    <a:pt x="5869033" y="798823"/>
                    <a:pt x="5868614" y="798823"/>
                    <a:pt x="5868194" y="798893"/>
                  </a:cubicBezTo>
                  <a:cubicBezTo>
                    <a:pt x="5866515" y="799243"/>
                    <a:pt x="5864905" y="799803"/>
                    <a:pt x="5863436" y="800502"/>
                  </a:cubicBezTo>
                  <a:lnTo>
                    <a:pt x="5578108" y="234253"/>
                  </a:lnTo>
                  <a:cubicBezTo>
                    <a:pt x="5580486" y="232784"/>
                    <a:pt x="5582305" y="230755"/>
                    <a:pt x="5583565" y="228306"/>
                  </a:cubicBezTo>
                  <a:lnTo>
                    <a:pt x="5777865" y="303661"/>
                  </a:lnTo>
                  <a:close/>
                  <a:moveTo>
                    <a:pt x="5100227" y="49118"/>
                  </a:moveTo>
                  <a:cubicBezTo>
                    <a:pt x="5101976" y="47089"/>
                    <a:pt x="5103446" y="44850"/>
                    <a:pt x="5104565" y="42401"/>
                  </a:cubicBezTo>
                  <a:lnTo>
                    <a:pt x="5390874" y="153510"/>
                  </a:lnTo>
                  <a:cubicBezTo>
                    <a:pt x="5390104" y="156239"/>
                    <a:pt x="5389894" y="159177"/>
                    <a:pt x="5390523" y="162186"/>
                  </a:cubicBezTo>
                  <a:cubicBezTo>
                    <a:pt x="5392693" y="171772"/>
                    <a:pt x="5402138" y="177789"/>
                    <a:pt x="5411794" y="175690"/>
                  </a:cubicBezTo>
                  <a:cubicBezTo>
                    <a:pt x="5417252" y="174500"/>
                    <a:pt x="5421450" y="170862"/>
                    <a:pt x="5423758" y="166244"/>
                  </a:cubicBezTo>
                  <a:lnTo>
                    <a:pt x="5555158" y="217251"/>
                  </a:lnTo>
                  <a:cubicBezTo>
                    <a:pt x="5554528" y="219560"/>
                    <a:pt x="5554388" y="222078"/>
                    <a:pt x="5554948" y="224597"/>
                  </a:cubicBezTo>
                  <a:cubicBezTo>
                    <a:pt x="5556767" y="232924"/>
                    <a:pt x="5565024" y="238171"/>
                    <a:pt x="5573349" y="236282"/>
                  </a:cubicBezTo>
                  <a:cubicBezTo>
                    <a:pt x="5574119" y="236142"/>
                    <a:pt x="5574888" y="235792"/>
                    <a:pt x="5575589" y="235512"/>
                  </a:cubicBezTo>
                  <a:lnTo>
                    <a:pt x="5860987" y="801832"/>
                  </a:lnTo>
                  <a:cubicBezTo>
                    <a:pt x="5859378" y="802741"/>
                    <a:pt x="5857909" y="803791"/>
                    <a:pt x="5856579" y="805050"/>
                  </a:cubicBezTo>
                  <a:lnTo>
                    <a:pt x="5100227" y="49118"/>
                  </a:lnTo>
                  <a:close/>
                  <a:moveTo>
                    <a:pt x="6286742" y="1373469"/>
                  </a:moveTo>
                  <a:cubicBezTo>
                    <a:pt x="6288281" y="1373469"/>
                    <a:pt x="6289820" y="1373329"/>
                    <a:pt x="6291359" y="1372979"/>
                  </a:cubicBezTo>
                  <a:cubicBezTo>
                    <a:pt x="6294018" y="1372419"/>
                    <a:pt x="6296327" y="1371300"/>
                    <a:pt x="6298426" y="1369900"/>
                  </a:cubicBezTo>
                  <a:lnTo>
                    <a:pt x="6653442" y="1824131"/>
                  </a:lnTo>
                  <a:cubicBezTo>
                    <a:pt x="6646656" y="1830079"/>
                    <a:pt x="6643157" y="1839244"/>
                    <a:pt x="6644906" y="1848620"/>
                  </a:cubicBezTo>
                  <a:lnTo>
                    <a:pt x="6247210" y="1945945"/>
                  </a:lnTo>
                  <a:lnTo>
                    <a:pt x="6286742" y="1373469"/>
                  </a:lnTo>
                  <a:close/>
                  <a:moveTo>
                    <a:pt x="6247070" y="1949024"/>
                  </a:moveTo>
                  <a:lnTo>
                    <a:pt x="6645676" y="1851489"/>
                  </a:lnTo>
                  <a:cubicBezTo>
                    <a:pt x="6646656" y="1854707"/>
                    <a:pt x="6648125" y="1857576"/>
                    <a:pt x="6650154" y="1860095"/>
                  </a:cubicBezTo>
                  <a:lnTo>
                    <a:pt x="6244481" y="2217700"/>
                  </a:lnTo>
                  <a:cubicBezTo>
                    <a:pt x="6241052" y="2214202"/>
                    <a:pt x="6236714" y="2211613"/>
                    <a:pt x="6231677" y="2210494"/>
                  </a:cubicBezTo>
                  <a:cubicBezTo>
                    <a:pt x="6230767" y="2210284"/>
                    <a:pt x="6229928" y="2210284"/>
                    <a:pt x="6229018" y="2210144"/>
                  </a:cubicBezTo>
                  <a:lnTo>
                    <a:pt x="6247070" y="1949024"/>
                  </a:lnTo>
                  <a:close/>
                  <a:moveTo>
                    <a:pt x="6244061" y="1949724"/>
                  </a:moveTo>
                  <a:lnTo>
                    <a:pt x="6226149" y="2209794"/>
                  </a:lnTo>
                  <a:cubicBezTo>
                    <a:pt x="6215374" y="2209654"/>
                    <a:pt x="6205578" y="2216161"/>
                    <a:pt x="6201520" y="2226236"/>
                  </a:cubicBezTo>
                  <a:lnTo>
                    <a:pt x="5778355" y="2082313"/>
                  </a:lnTo>
                  <a:cubicBezTo>
                    <a:pt x="5778635" y="2081473"/>
                    <a:pt x="5778985" y="2080773"/>
                    <a:pt x="5779195" y="2079934"/>
                  </a:cubicBezTo>
                  <a:cubicBezTo>
                    <a:pt x="5780454" y="2074336"/>
                    <a:pt x="5780385" y="2068739"/>
                    <a:pt x="5779265" y="2063491"/>
                  </a:cubicBezTo>
                  <a:lnTo>
                    <a:pt x="6244061" y="1949724"/>
                  </a:lnTo>
                  <a:close/>
                  <a:moveTo>
                    <a:pt x="5412283" y="2383594"/>
                  </a:moveTo>
                  <a:cubicBezTo>
                    <a:pt x="5414453" y="2385483"/>
                    <a:pt x="5416901" y="2387022"/>
                    <a:pt x="5419840" y="2387722"/>
                  </a:cubicBezTo>
                  <a:cubicBezTo>
                    <a:pt x="5429426" y="2389891"/>
                    <a:pt x="5438941" y="2383944"/>
                    <a:pt x="5441110" y="2374358"/>
                  </a:cubicBezTo>
                  <a:cubicBezTo>
                    <a:pt x="5442370" y="2368971"/>
                    <a:pt x="5440761" y="2363723"/>
                    <a:pt x="5437612" y="2359665"/>
                  </a:cubicBezTo>
                  <a:lnTo>
                    <a:pt x="5540395" y="2262760"/>
                  </a:lnTo>
                  <a:cubicBezTo>
                    <a:pt x="5542214" y="2264369"/>
                    <a:pt x="5544313" y="2265628"/>
                    <a:pt x="5546832" y="2266188"/>
                  </a:cubicBezTo>
                  <a:cubicBezTo>
                    <a:pt x="5555158" y="2268077"/>
                    <a:pt x="5563414" y="2262900"/>
                    <a:pt x="5565303" y="2254573"/>
                  </a:cubicBezTo>
                  <a:cubicBezTo>
                    <a:pt x="5566353" y="2249955"/>
                    <a:pt x="5565094" y="2245478"/>
                    <a:pt x="5562435" y="2241979"/>
                  </a:cubicBezTo>
                  <a:lnTo>
                    <a:pt x="5714125" y="2098965"/>
                  </a:lnTo>
                  <a:cubicBezTo>
                    <a:pt x="5719093" y="2103863"/>
                    <a:pt x="5725319" y="2107571"/>
                    <a:pt x="5732596" y="2109250"/>
                  </a:cubicBezTo>
                  <a:cubicBezTo>
                    <a:pt x="5751697" y="2113588"/>
                    <a:pt x="5770589" y="2103023"/>
                    <a:pt x="5777376" y="2085181"/>
                  </a:cubicBezTo>
                  <a:lnTo>
                    <a:pt x="6200541" y="2229105"/>
                  </a:lnTo>
                  <a:cubicBezTo>
                    <a:pt x="6200401" y="2229525"/>
                    <a:pt x="6200261" y="2229875"/>
                    <a:pt x="6200121" y="2230294"/>
                  </a:cubicBezTo>
                  <a:cubicBezTo>
                    <a:pt x="6199072" y="2234842"/>
                    <a:pt x="6199421" y="2239320"/>
                    <a:pt x="6200611" y="2243519"/>
                  </a:cubicBezTo>
                  <a:lnTo>
                    <a:pt x="5193004" y="2601124"/>
                  </a:lnTo>
                  <a:cubicBezTo>
                    <a:pt x="5191955" y="2598675"/>
                    <a:pt x="5190556" y="2596366"/>
                    <a:pt x="5188807" y="2594337"/>
                  </a:cubicBezTo>
                  <a:lnTo>
                    <a:pt x="5412283" y="2383594"/>
                  </a:lnTo>
                  <a:close/>
                  <a:moveTo>
                    <a:pt x="5180970" y="2634429"/>
                  </a:moveTo>
                  <a:cubicBezTo>
                    <a:pt x="5187547" y="2631000"/>
                    <a:pt x="5192655" y="2624913"/>
                    <a:pt x="5194474" y="2617147"/>
                  </a:cubicBezTo>
                  <a:cubicBezTo>
                    <a:pt x="5195034" y="2614628"/>
                    <a:pt x="5195104" y="2612109"/>
                    <a:pt x="5194964" y="2609590"/>
                  </a:cubicBezTo>
                  <a:lnTo>
                    <a:pt x="6244341" y="2483088"/>
                  </a:lnTo>
                  <a:cubicBezTo>
                    <a:pt x="6244411" y="2483438"/>
                    <a:pt x="6244411" y="2483858"/>
                    <a:pt x="6244481" y="2484278"/>
                  </a:cubicBezTo>
                  <a:cubicBezTo>
                    <a:pt x="6246510" y="2493513"/>
                    <a:pt x="6253227" y="2500440"/>
                    <a:pt x="6261553" y="2503309"/>
                  </a:cubicBezTo>
                  <a:lnTo>
                    <a:pt x="5980982" y="3484187"/>
                  </a:lnTo>
                  <a:cubicBezTo>
                    <a:pt x="5977764" y="3483768"/>
                    <a:pt x="5974335" y="3484048"/>
                    <a:pt x="5971047" y="3485307"/>
                  </a:cubicBezTo>
                  <a:cubicBezTo>
                    <a:pt x="5960062" y="3489435"/>
                    <a:pt x="5954534" y="3501679"/>
                    <a:pt x="5958662" y="3512664"/>
                  </a:cubicBezTo>
                  <a:cubicBezTo>
                    <a:pt x="5962790" y="3523649"/>
                    <a:pt x="5974965" y="3529177"/>
                    <a:pt x="5985949" y="3525119"/>
                  </a:cubicBezTo>
                  <a:cubicBezTo>
                    <a:pt x="5988818" y="3524069"/>
                    <a:pt x="5991337" y="3522320"/>
                    <a:pt x="5993436" y="3520291"/>
                  </a:cubicBezTo>
                  <a:lnTo>
                    <a:pt x="6253716" y="3731034"/>
                  </a:lnTo>
                  <a:cubicBezTo>
                    <a:pt x="6249938" y="3736562"/>
                    <a:pt x="6248819" y="3743698"/>
                    <a:pt x="6251338" y="3750415"/>
                  </a:cubicBezTo>
                  <a:cubicBezTo>
                    <a:pt x="6251758" y="3751464"/>
                    <a:pt x="6252247" y="3752444"/>
                    <a:pt x="6252807" y="3753424"/>
                  </a:cubicBezTo>
                  <a:lnTo>
                    <a:pt x="6087963" y="3865232"/>
                  </a:lnTo>
                  <a:lnTo>
                    <a:pt x="5520524" y="3815345"/>
                  </a:lnTo>
                  <a:lnTo>
                    <a:pt x="5487709" y="3341033"/>
                  </a:lnTo>
                  <a:cubicBezTo>
                    <a:pt x="5505830" y="3339144"/>
                    <a:pt x="5520663" y="3324661"/>
                    <a:pt x="5522273" y="3305770"/>
                  </a:cubicBezTo>
                  <a:cubicBezTo>
                    <a:pt x="5524093" y="3284429"/>
                    <a:pt x="5508280" y="3265608"/>
                    <a:pt x="5486939" y="3263719"/>
                  </a:cubicBezTo>
                  <a:cubicBezTo>
                    <a:pt x="5480502" y="3263159"/>
                    <a:pt x="5474415" y="3264349"/>
                    <a:pt x="5468818" y="3266658"/>
                  </a:cubicBezTo>
                  <a:lnTo>
                    <a:pt x="5180970" y="2634429"/>
                  </a:lnTo>
                  <a:close/>
                  <a:moveTo>
                    <a:pt x="5128564" y="3019671"/>
                  </a:moveTo>
                  <a:cubicBezTo>
                    <a:pt x="5126955" y="3022050"/>
                    <a:pt x="5125906" y="3024779"/>
                    <a:pt x="5125625" y="3027857"/>
                  </a:cubicBezTo>
                  <a:cubicBezTo>
                    <a:pt x="5124786" y="3037653"/>
                    <a:pt x="5132063" y="3046259"/>
                    <a:pt x="5141788" y="3047099"/>
                  </a:cubicBezTo>
                  <a:cubicBezTo>
                    <a:pt x="5147315" y="3047588"/>
                    <a:pt x="5152424" y="3045419"/>
                    <a:pt x="5155991" y="3041711"/>
                  </a:cubicBezTo>
                  <a:lnTo>
                    <a:pt x="5266051" y="3129940"/>
                  </a:lnTo>
                  <a:cubicBezTo>
                    <a:pt x="5264721" y="3131970"/>
                    <a:pt x="5263742" y="3134209"/>
                    <a:pt x="5263532" y="3136797"/>
                  </a:cubicBezTo>
                  <a:cubicBezTo>
                    <a:pt x="5262832" y="3145263"/>
                    <a:pt x="5269129" y="3152750"/>
                    <a:pt x="5277595" y="3153520"/>
                  </a:cubicBezTo>
                  <a:cubicBezTo>
                    <a:pt x="5282353" y="3153940"/>
                    <a:pt x="5286621" y="3152050"/>
                    <a:pt x="5289700" y="3148902"/>
                  </a:cubicBezTo>
                  <a:lnTo>
                    <a:pt x="5452376" y="3279252"/>
                  </a:lnTo>
                  <a:cubicBezTo>
                    <a:pt x="5448247" y="3284849"/>
                    <a:pt x="5445448" y="3291566"/>
                    <a:pt x="5444748" y="3298983"/>
                  </a:cubicBezTo>
                  <a:cubicBezTo>
                    <a:pt x="5443069" y="3318504"/>
                    <a:pt x="5456223" y="3335716"/>
                    <a:pt x="5474765" y="3339984"/>
                  </a:cubicBezTo>
                  <a:lnTo>
                    <a:pt x="5390804" y="3778962"/>
                  </a:lnTo>
                  <a:cubicBezTo>
                    <a:pt x="5390383" y="3778892"/>
                    <a:pt x="5389964" y="3778752"/>
                    <a:pt x="5389544" y="3778752"/>
                  </a:cubicBezTo>
                  <a:cubicBezTo>
                    <a:pt x="5384927" y="3778332"/>
                    <a:pt x="5380448" y="3779312"/>
                    <a:pt x="5376530" y="3781061"/>
                  </a:cubicBezTo>
                  <a:lnTo>
                    <a:pt x="4882697" y="2832647"/>
                  </a:lnTo>
                  <a:cubicBezTo>
                    <a:pt x="4885006" y="2831248"/>
                    <a:pt x="4887035" y="2829569"/>
                    <a:pt x="4888855" y="2827540"/>
                  </a:cubicBezTo>
                  <a:lnTo>
                    <a:pt x="5128564" y="3019671"/>
                  </a:lnTo>
                  <a:close/>
                  <a:moveTo>
                    <a:pt x="4867235" y="2836356"/>
                  </a:moveTo>
                  <a:cubicBezTo>
                    <a:pt x="4871852" y="2836775"/>
                    <a:pt x="4876260" y="2835796"/>
                    <a:pt x="4880179" y="2834047"/>
                  </a:cubicBezTo>
                  <a:lnTo>
                    <a:pt x="5374011" y="3782460"/>
                  </a:lnTo>
                  <a:cubicBezTo>
                    <a:pt x="5366944" y="3786658"/>
                    <a:pt x="5361977" y="3794005"/>
                    <a:pt x="5361207" y="3802751"/>
                  </a:cubicBezTo>
                  <a:cubicBezTo>
                    <a:pt x="5360927" y="3805899"/>
                    <a:pt x="5361347" y="3808978"/>
                    <a:pt x="5362117" y="3811847"/>
                  </a:cubicBezTo>
                  <a:lnTo>
                    <a:pt x="5177891" y="3872859"/>
                  </a:lnTo>
                  <a:cubicBezTo>
                    <a:pt x="5172644" y="3859565"/>
                    <a:pt x="5157671" y="3852778"/>
                    <a:pt x="5144237" y="3857815"/>
                  </a:cubicBezTo>
                  <a:cubicBezTo>
                    <a:pt x="5130663" y="3862923"/>
                    <a:pt x="5123736" y="3878106"/>
                    <a:pt x="5128844" y="3891680"/>
                  </a:cubicBezTo>
                  <a:cubicBezTo>
                    <a:pt x="5129684" y="3893919"/>
                    <a:pt x="5130873" y="3895878"/>
                    <a:pt x="5132203" y="3897697"/>
                  </a:cubicBezTo>
                  <a:lnTo>
                    <a:pt x="4682029" y="4259221"/>
                  </a:lnTo>
                  <a:cubicBezTo>
                    <a:pt x="4678951" y="4255863"/>
                    <a:pt x="4674893" y="4253623"/>
                    <a:pt x="4670415" y="4252714"/>
                  </a:cubicBezTo>
                  <a:lnTo>
                    <a:pt x="4867235" y="2836356"/>
                  </a:lnTo>
                  <a:close/>
                  <a:moveTo>
                    <a:pt x="4645506" y="4277133"/>
                  </a:moveTo>
                  <a:cubicBezTo>
                    <a:pt x="4645717" y="4278392"/>
                    <a:pt x="4646066" y="4279652"/>
                    <a:pt x="4646486" y="4280911"/>
                  </a:cubicBezTo>
                  <a:cubicBezTo>
                    <a:pt x="4647116" y="4282660"/>
                    <a:pt x="4648025" y="4284199"/>
                    <a:pt x="4649075" y="4285599"/>
                  </a:cubicBezTo>
                  <a:lnTo>
                    <a:pt x="4286222" y="4577015"/>
                  </a:lnTo>
                  <a:cubicBezTo>
                    <a:pt x="4277476" y="4567079"/>
                    <a:pt x="4263272" y="4562951"/>
                    <a:pt x="4250118" y="4567919"/>
                  </a:cubicBezTo>
                  <a:cubicBezTo>
                    <a:pt x="4241372" y="4571207"/>
                    <a:pt x="4234866" y="4577854"/>
                    <a:pt x="4231507" y="4585901"/>
                  </a:cubicBezTo>
                  <a:lnTo>
                    <a:pt x="3742852" y="4404054"/>
                  </a:lnTo>
                  <a:cubicBezTo>
                    <a:pt x="3744181" y="4399856"/>
                    <a:pt x="3744671" y="4395588"/>
                    <a:pt x="3744321" y="4391390"/>
                  </a:cubicBezTo>
                  <a:lnTo>
                    <a:pt x="4645506" y="4277133"/>
                  </a:lnTo>
                  <a:close/>
                  <a:moveTo>
                    <a:pt x="3694154" y="4421686"/>
                  </a:moveTo>
                  <a:cubicBezTo>
                    <a:pt x="3694364" y="4421826"/>
                    <a:pt x="3694574" y="4421896"/>
                    <a:pt x="3694784" y="4422036"/>
                  </a:cubicBezTo>
                  <a:lnTo>
                    <a:pt x="3499644" y="4779851"/>
                  </a:lnTo>
                  <a:cubicBezTo>
                    <a:pt x="3498104" y="4779292"/>
                    <a:pt x="3496565" y="4778872"/>
                    <a:pt x="3495026" y="4778802"/>
                  </a:cubicBezTo>
                  <a:lnTo>
                    <a:pt x="3487959" y="4362983"/>
                  </a:lnTo>
                  <a:cubicBezTo>
                    <a:pt x="3497195" y="4362284"/>
                    <a:pt x="3505871" y="4356826"/>
                    <a:pt x="3509999" y="4347800"/>
                  </a:cubicBezTo>
                  <a:cubicBezTo>
                    <a:pt x="3510419" y="4346821"/>
                    <a:pt x="3510698" y="4345771"/>
                    <a:pt x="3511048" y="4344792"/>
                  </a:cubicBezTo>
                  <a:lnTo>
                    <a:pt x="3679671" y="4387472"/>
                  </a:lnTo>
                  <a:cubicBezTo>
                    <a:pt x="3677012" y="4400346"/>
                    <a:pt x="3682330" y="4414130"/>
                    <a:pt x="3694154" y="4421686"/>
                  </a:cubicBezTo>
                  <a:close/>
                  <a:moveTo>
                    <a:pt x="3498104" y="4313516"/>
                  </a:moveTo>
                  <a:cubicBezTo>
                    <a:pt x="3497755" y="4313306"/>
                    <a:pt x="3497405" y="4313026"/>
                    <a:pt x="3497055" y="4312886"/>
                  </a:cubicBezTo>
                  <a:cubicBezTo>
                    <a:pt x="3495516" y="4312187"/>
                    <a:pt x="3493906" y="4311627"/>
                    <a:pt x="3492297" y="4311277"/>
                  </a:cubicBezTo>
                  <a:lnTo>
                    <a:pt x="3561215" y="3931771"/>
                  </a:lnTo>
                  <a:lnTo>
                    <a:pt x="3707098" y="3903924"/>
                  </a:lnTo>
                  <a:cubicBezTo>
                    <a:pt x="3709337" y="3913580"/>
                    <a:pt x="3715215" y="3922256"/>
                    <a:pt x="3724030" y="3927853"/>
                  </a:cubicBezTo>
                  <a:lnTo>
                    <a:pt x="3498104" y="4313516"/>
                  </a:lnTo>
                  <a:close/>
                  <a:moveTo>
                    <a:pt x="3723121" y="3863133"/>
                  </a:moveTo>
                  <a:cubicBezTo>
                    <a:pt x="3717314" y="3866981"/>
                    <a:pt x="3712486" y="3872369"/>
                    <a:pt x="3709337" y="3879156"/>
                  </a:cubicBezTo>
                  <a:cubicBezTo>
                    <a:pt x="3706119" y="3886292"/>
                    <a:pt x="3705209" y="3893919"/>
                    <a:pt x="3706329" y="3901056"/>
                  </a:cubicBezTo>
                  <a:lnTo>
                    <a:pt x="3561635" y="3928693"/>
                  </a:lnTo>
                  <a:lnTo>
                    <a:pt x="3605505" y="3687304"/>
                  </a:lnTo>
                  <a:cubicBezTo>
                    <a:pt x="3608234" y="3687514"/>
                    <a:pt x="3610892" y="3687024"/>
                    <a:pt x="3613342" y="3685835"/>
                  </a:cubicBezTo>
                  <a:lnTo>
                    <a:pt x="3723121" y="3863133"/>
                  </a:lnTo>
                  <a:close/>
                  <a:moveTo>
                    <a:pt x="3459412" y="2745747"/>
                  </a:moveTo>
                  <a:cubicBezTo>
                    <a:pt x="3461301" y="2744558"/>
                    <a:pt x="3462980" y="2743089"/>
                    <a:pt x="3464450" y="2741479"/>
                  </a:cubicBezTo>
                  <a:lnTo>
                    <a:pt x="3805683" y="3031216"/>
                  </a:lnTo>
                  <a:cubicBezTo>
                    <a:pt x="3803724" y="3033805"/>
                    <a:pt x="3802255" y="3036743"/>
                    <a:pt x="3801345" y="3039892"/>
                  </a:cubicBezTo>
                  <a:lnTo>
                    <a:pt x="3254267" y="2916259"/>
                  </a:lnTo>
                  <a:lnTo>
                    <a:pt x="3427997" y="2742949"/>
                  </a:lnTo>
                  <a:cubicBezTo>
                    <a:pt x="3436463" y="2750575"/>
                    <a:pt x="3449267" y="2752114"/>
                    <a:pt x="3459412" y="2745747"/>
                  </a:cubicBezTo>
                  <a:close/>
                  <a:moveTo>
                    <a:pt x="4528170" y="2182576"/>
                  </a:moveTo>
                  <a:cubicBezTo>
                    <a:pt x="4528450" y="2183066"/>
                    <a:pt x="4528590" y="2183626"/>
                    <a:pt x="4528940" y="2184116"/>
                  </a:cubicBezTo>
                  <a:cubicBezTo>
                    <a:pt x="4530550" y="2186704"/>
                    <a:pt x="4532578" y="2188873"/>
                    <a:pt x="4534748" y="2190833"/>
                  </a:cubicBezTo>
                  <a:lnTo>
                    <a:pt x="4237664" y="2549068"/>
                  </a:lnTo>
                  <a:cubicBezTo>
                    <a:pt x="4230877" y="2544240"/>
                    <a:pt x="4221572" y="2543610"/>
                    <a:pt x="4214085" y="2548368"/>
                  </a:cubicBezTo>
                  <a:cubicBezTo>
                    <a:pt x="4204150" y="2554595"/>
                    <a:pt x="4201141" y="2567679"/>
                    <a:pt x="4207368" y="2577615"/>
                  </a:cubicBezTo>
                  <a:cubicBezTo>
                    <a:pt x="4208348" y="2579154"/>
                    <a:pt x="4209467" y="2580413"/>
                    <a:pt x="4210656" y="2581603"/>
                  </a:cubicBezTo>
                  <a:lnTo>
                    <a:pt x="3842066" y="3026038"/>
                  </a:lnTo>
                  <a:cubicBezTo>
                    <a:pt x="3833600" y="3019811"/>
                    <a:pt x="3821916" y="3018902"/>
                    <a:pt x="3812470" y="3024849"/>
                  </a:cubicBezTo>
                  <a:cubicBezTo>
                    <a:pt x="3810581" y="3026038"/>
                    <a:pt x="3808901" y="3027508"/>
                    <a:pt x="3807432" y="3029117"/>
                  </a:cubicBezTo>
                  <a:lnTo>
                    <a:pt x="3466269" y="2739380"/>
                  </a:lnTo>
                  <a:cubicBezTo>
                    <a:pt x="3471936" y="2731964"/>
                    <a:pt x="3473196" y="2721888"/>
                    <a:pt x="3469418" y="2713142"/>
                  </a:cubicBezTo>
                  <a:lnTo>
                    <a:pt x="4528170" y="2182576"/>
                  </a:lnTo>
                  <a:close/>
                  <a:moveTo>
                    <a:pt x="3437093" y="2698659"/>
                  </a:moveTo>
                  <a:cubicBezTo>
                    <a:pt x="3435203" y="2699289"/>
                    <a:pt x="3433314" y="2700128"/>
                    <a:pt x="3431495" y="2701248"/>
                  </a:cubicBezTo>
                  <a:cubicBezTo>
                    <a:pt x="3419181" y="2708944"/>
                    <a:pt x="3415472" y="2725177"/>
                    <a:pt x="3423239" y="2737491"/>
                  </a:cubicBezTo>
                  <a:cubicBezTo>
                    <a:pt x="3424009" y="2738751"/>
                    <a:pt x="3424988" y="2739870"/>
                    <a:pt x="3425968" y="2740989"/>
                  </a:cubicBezTo>
                  <a:lnTo>
                    <a:pt x="3250978" y="2915559"/>
                  </a:lnTo>
                  <a:lnTo>
                    <a:pt x="3120348" y="2886033"/>
                  </a:lnTo>
                  <a:cubicBezTo>
                    <a:pt x="3121398" y="2879876"/>
                    <a:pt x="3120348" y="2873369"/>
                    <a:pt x="3116780" y="2867701"/>
                  </a:cubicBezTo>
                  <a:cubicBezTo>
                    <a:pt x="3113072" y="2861824"/>
                    <a:pt x="3107404" y="2857906"/>
                    <a:pt x="3101177" y="2856296"/>
                  </a:cubicBezTo>
                  <a:lnTo>
                    <a:pt x="3258884" y="2078464"/>
                  </a:lnTo>
                  <a:cubicBezTo>
                    <a:pt x="3261194" y="2078744"/>
                    <a:pt x="3263572" y="2078744"/>
                    <a:pt x="3265881" y="2078254"/>
                  </a:cubicBezTo>
                  <a:lnTo>
                    <a:pt x="3437093" y="2698659"/>
                  </a:lnTo>
                  <a:close/>
                  <a:moveTo>
                    <a:pt x="3081656" y="2904504"/>
                  </a:moveTo>
                  <a:cubicBezTo>
                    <a:pt x="3089772" y="2909052"/>
                    <a:pt x="3099987" y="2909262"/>
                    <a:pt x="3108454" y="2903944"/>
                  </a:cubicBezTo>
                  <a:cubicBezTo>
                    <a:pt x="3114191" y="2900376"/>
                    <a:pt x="3117969" y="2894849"/>
                    <a:pt x="3119649" y="2888831"/>
                  </a:cubicBezTo>
                  <a:lnTo>
                    <a:pt x="3248529" y="2917938"/>
                  </a:lnTo>
                  <a:lnTo>
                    <a:pt x="2773448" y="3391970"/>
                  </a:lnTo>
                  <a:cubicBezTo>
                    <a:pt x="2773028" y="3391620"/>
                    <a:pt x="2772678" y="3391270"/>
                    <a:pt x="2772258" y="3390920"/>
                  </a:cubicBezTo>
                  <a:lnTo>
                    <a:pt x="3081656" y="2904504"/>
                  </a:lnTo>
                  <a:close/>
                  <a:moveTo>
                    <a:pt x="2638690" y="3600964"/>
                  </a:moveTo>
                  <a:cubicBezTo>
                    <a:pt x="2643308" y="3603133"/>
                    <a:pt x="2648835" y="3603273"/>
                    <a:pt x="2653453" y="3600334"/>
                  </a:cubicBezTo>
                  <a:cubicBezTo>
                    <a:pt x="2660660" y="3595786"/>
                    <a:pt x="2662829" y="3586270"/>
                    <a:pt x="2658351" y="3579064"/>
                  </a:cubicBezTo>
                  <a:cubicBezTo>
                    <a:pt x="2657441" y="3577594"/>
                    <a:pt x="2656182" y="3576475"/>
                    <a:pt x="2654922" y="3575426"/>
                  </a:cubicBezTo>
                  <a:lnTo>
                    <a:pt x="2749589" y="3426534"/>
                  </a:lnTo>
                  <a:cubicBezTo>
                    <a:pt x="2756096" y="3429962"/>
                    <a:pt x="2764142" y="3430032"/>
                    <a:pt x="2770859" y="3425834"/>
                  </a:cubicBezTo>
                  <a:cubicBezTo>
                    <a:pt x="2780794" y="3419607"/>
                    <a:pt x="2783803" y="3406523"/>
                    <a:pt x="2777576" y="3396588"/>
                  </a:cubicBezTo>
                  <a:cubicBezTo>
                    <a:pt x="2777016" y="3395608"/>
                    <a:pt x="2776247" y="3394769"/>
                    <a:pt x="2775547" y="3393999"/>
                  </a:cubicBezTo>
                  <a:lnTo>
                    <a:pt x="3251888" y="2918708"/>
                  </a:lnTo>
                  <a:lnTo>
                    <a:pt x="3800785" y="3042761"/>
                  </a:lnTo>
                  <a:cubicBezTo>
                    <a:pt x="3800086" y="3046679"/>
                    <a:pt x="3800365" y="3050737"/>
                    <a:pt x="3801555" y="3054655"/>
                  </a:cubicBezTo>
                  <a:lnTo>
                    <a:pt x="3354670" y="3215861"/>
                  </a:lnTo>
                  <a:cubicBezTo>
                    <a:pt x="3352222" y="3210054"/>
                    <a:pt x="3347674" y="3205016"/>
                    <a:pt x="3341446" y="3202217"/>
                  </a:cubicBezTo>
                  <a:cubicBezTo>
                    <a:pt x="3328223" y="3196200"/>
                    <a:pt x="3312620" y="3202077"/>
                    <a:pt x="3306603" y="3215231"/>
                  </a:cubicBezTo>
                  <a:cubicBezTo>
                    <a:pt x="3300585" y="3228455"/>
                    <a:pt x="3306392" y="3244058"/>
                    <a:pt x="3319616" y="3250005"/>
                  </a:cubicBezTo>
                  <a:cubicBezTo>
                    <a:pt x="3327453" y="3253574"/>
                    <a:pt x="3336059" y="3252874"/>
                    <a:pt x="3343056" y="3249096"/>
                  </a:cubicBezTo>
                  <a:lnTo>
                    <a:pt x="3504681" y="3510215"/>
                  </a:lnTo>
                  <a:cubicBezTo>
                    <a:pt x="3502372" y="3511965"/>
                    <a:pt x="3500483" y="3514204"/>
                    <a:pt x="3499224" y="3517002"/>
                  </a:cubicBezTo>
                  <a:cubicBezTo>
                    <a:pt x="3495166" y="3525958"/>
                    <a:pt x="3499154" y="3536453"/>
                    <a:pt x="3508040" y="3540512"/>
                  </a:cubicBezTo>
                  <a:cubicBezTo>
                    <a:pt x="3513078" y="3542820"/>
                    <a:pt x="3518605" y="3542471"/>
                    <a:pt x="3523223" y="3540232"/>
                  </a:cubicBezTo>
                  <a:lnTo>
                    <a:pt x="3597459" y="3660226"/>
                  </a:lnTo>
                  <a:cubicBezTo>
                    <a:pt x="3595569" y="3661696"/>
                    <a:pt x="3593890" y="3663515"/>
                    <a:pt x="3592841" y="3665824"/>
                  </a:cubicBezTo>
                  <a:cubicBezTo>
                    <a:pt x="3589273" y="3673591"/>
                    <a:pt x="3592701" y="3682756"/>
                    <a:pt x="3600537" y="3686255"/>
                  </a:cubicBezTo>
                  <a:cubicBezTo>
                    <a:pt x="3601237" y="3686604"/>
                    <a:pt x="3602006" y="3686534"/>
                    <a:pt x="3602776" y="3686814"/>
                  </a:cubicBezTo>
                  <a:lnTo>
                    <a:pt x="3558697" y="3929462"/>
                  </a:lnTo>
                  <a:lnTo>
                    <a:pt x="2628335" y="4107181"/>
                  </a:lnTo>
                  <a:cubicBezTo>
                    <a:pt x="2626796" y="4100884"/>
                    <a:pt x="2622877" y="4095077"/>
                    <a:pt x="2617000" y="4091298"/>
                  </a:cubicBezTo>
                  <a:cubicBezTo>
                    <a:pt x="2611262" y="4087660"/>
                    <a:pt x="2604756" y="4086610"/>
                    <a:pt x="2598528" y="4087660"/>
                  </a:cubicBezTo>
                  <a:lnTo>
                    <a:pt x="2527861" y="3775183"/>
                  </a:lnTo>
                  <a:lnTo>
                    <a:pt x="2638690" y="3600964"/>
                  </a:lnTo>
                  <a:close/>
                  <a:moveTo>
                    <a:pt x="2524782" y="3774624"/>
                  </a:moveTo>
                  <a:lnTo>
                    <a:pt x="2412904" y="3950523"/>
                  </a:lnTo>
                  <a:cubicBezTo>
                    <a:pt x="2409895" y="3948844"/>
                    <a:pt x="2406607" y="3947794"/>
                    <a:pt x="2403178" y="3947374"/>
                  </a:cubicBezTo>
                  <a:lnTo>
                    <a:pt x="2437183" y="3407643"/>
                  </a:lnTo>
                  <a:cubicBezTo>
                    <a:pt x="2438722" y="3407643"/>
                    <a:pt x="2440261" y="3407503"/>
                    <a:pt x="2441731" y="3407293"/>
                  </a:cubicBezTo>
                  <a:lnTo>
                    <a:pt x="2524782" y="3774624"/>
                  </a:lnTo>
                  <a:close/>
                  <a:moveTo>
                    <a:pt x="2411505" y="3376717"/>
                  </a:moveTo>
                  <a:lnTo>
                    <a:pt x="1839308" y="3306609"/>
                  </a:lnTo>
                  <a:cubicBezTo>
                    <a:pt x="1839727" y="3299123"/>
                    <a:pt x="1836369" y="3291706"/>
                    <a:pt x="1829582" y="3287368"/>
                  </a:cubicBezTo>
                  <a:cubicBezTo>
                    <a:pt x="1819717" y="3281071"/>
                    <a:pt x="1806563" y="3284010"/>
                    <a:pt x="1800266" y="3293875"/>
                  </a:cubicBezTo>
                  <a:cubicBezTo>
                    <a:pt x="1798796" y="3296254"/>
                    <a:pt x="1797817" y="3298773"/>
                    <a:pt x="1797327" y="3301432"/>
                  </a:cubicBezTo>
                  <a:lnTo>
                    <a:pt x="1622268" y="3279951"/>
                  </a:lnTo>
                  <a:cubicBezTo>
                    <a:pt x="1622547" y="3274564"/>
                    <a:pt x="1620168" y="3269246"/>
                    <a:pt x="1615341" y="3266168"/>
                  </a:cubicBezTo>
                  <a:cubicBezTo>
                    <a:pt x="1608134" y="3261620"/>
                    <a:pt x="1598619" y="3263719"/>
                    <a:pt x="1594000" y="3270926"/>
                  </a:cubicBezTo>
                  <a:cubicBezTo>
                    <a:pt x="1592951" y="3272605"/>
                    <a:pt x="1592321" y="3274424"/>
                    <a:pt x="1591972" y="3276243"/>
                  </a:cubicBezTo>
                  <a:lnTo>
                    <a:pt x="1179162" y="3225657"/>
                  </a:lnTo>
                  <a:cubicBezTo>
                    <a:pt x="1179791" y="3216351"/>
                    <a:pt x="1175523" y="3207045"/>
                    <a:pt x="1167127" y="3201727"/>
                  </a:cubicBezTo>
                  <a:cubicBezTo>
                    <a:pt x="1166008" y="3201028"/>
                    <a:pt x="1164818" y="3200538"/>
                    <a:pt x="1163628" y="3199978"/>
                  </a:cubicBezTo>
                  <a:lnTo>
                    <a:pt x="1320846" y="2785629"/>
                  </a:lnTo>
                  <a:cubicBezTo>
                    <a:pt x="1328123" y="2787728"/>
                    <a:pt x="1336169" y="2785069"/>
                    <a:pt x="1340577" y="2778422"/>
                  </a:cubicBezTo>
                  <a:lnTo>
                    <a:pt x="2413814" y="3370070"/>
                  </a:lnTo>
                  <a:cubicBezTo>
                    <a:pt x="2412764" y="3372239"/>
                    <a:pt x="2411924" y="3374478"/>
                    <a:pt x="2411505" y="3376717"/>
                  </a:cubicBezTo>
                  <a:close/>
                  <a:moveTo>
                    <a:pt x="1310561" y="2777303"/>
                  </a:moveTo>
                  <a:cubicBezTo>
                    <a:pt x="1311960" y="2779822"/>
                    <a:pt x="1313920" y="2781991"/>
                    <a:pt x="1316508" y="2783670"/>
                  </a:cubicBezTo>
                  <a:cubicBezTo>
                    <a:pt x="1317138" y="2784090"/>
                    <a:pt x="1317768" y="2784300"/>
                    <a:pt x="1318398" y="2784649"/>
                  </a:cubicBezTo>
                  <a:lnTo>
                    <a:pt x="1161180" y="3198999"/>
                  </a:lnTo>
                  <a:cubicBezTo>
                    <a:pt x="1151384" y="3195920"/>
                    <a:pt x="1140609" y="3198789"/>
                    <a:pt x="1133682" y="3206555"/>
                  </a:cubicBezTo>
                  <a:lnTo>
                    <a:pt x="854231" y="2985877"/>
                  </a:lnTo>
                  <a:lnTo>
                    <a:pt x="1310561" y="2777303"/>
                  </a:lnTo>
                  <a:close/>
                  <a:moveTo>
                    <a:pt x="848773" y="2985247"/>
                  </a:moveTo>
                  <a:lnTo>
                    <a:pt x="429736" y="3176819"/>
                  </a:lnTo>
                  <a:cubicBezTo>
                    <a:pt x="429526" y="3176469"/>
                    <a:pt x="429456" y="3176049"/>
                    <a:pt x="429247" y="3175769"/>
                  </a:cubicBezTo>
                  <a:lnTo>
                    <a:pt x="722901" y="2932491"/>
                  </a:lnTo>
                  <a:cubicBezTo>
                    <a:pt x="725210" y="2935080"/>
                    <a:pt x="727799" y="2937529"/>
                    <a:pt x="730878" y="2939488"/>
                  </a:cubicBezTo>
                  <a:cubicBezTo>
                    <a:pt x="747390" y="2949983"/>
                    <a:pt x="768731" y="2946275"/>
                    <a:pt x="781115" y="2931792"/>
                  </a:cubicBezTo>
                  <a:lnTo>
                    <a:pt x="848773" y="2985247"/>
                  </a:lnTo>
                  <a:close/>
                  <a:moveTo>
                    <a:pt x="337099" y="3091108"/>
                  </a:moveTo>
                  <a:cubicBezTo>
                    <a:pt x="338498" y="3093627"/>
                    <a:pt x="340457" y="3095866"/>
                    <a:pt x="343046" y="3097475"/>
                  </a:cubicBezTo>
                  <a:cubicBezTo>
                    <a:pt x="351302" y="3102723"/>
                    <a:pt x="362357" y="3100274"/>
                    <a:pt x="367605" y="3092018"/>
                  </a:cubicBezTo>
                  <a:cubicBezTo>
                    <a:pt x="370614" y="3087330"/>
                    <a:pt x="371033" y="3081803"/>
                    <a:pt x="369424" y="3076905"/>
                  </a:cubicBezTo>
                  <a:lnTo>
                    <a:pt x="498514" y="3019951"/>
                  </a:lnTo>
                  <a:cubicBezTo>
                    <a:pt x="499704" y="3022050"/>
                    <a:pt x="501243" y="3023939"/>
                    <a:pt x="503412" y="3025339"/>
                  </a:cubicBezTo>
                  <a:cubicBezTo>
                    <a:pt x="510619" y="3029887"/>
                    <a:pt x="520135" y="3027788"/>
                    <a:pt x="524683" y="3020581"/>
                  </a:cubicBezTo>
                  <a:cubicBezTo>
                    <a:pt x="527202" y="3016593"/>
                    <a:pt x="527481" y="3011905"/>
                    <a:pt x="526152" y="3007707"/>
                  </a:cubicBezTo>
                  <a:lnTo>
                    <a:pt x="716884" y="2923605"/>
                  </a:lnTo>
                  <a:cubicBezTo>
                    <a:pt x="718004" y="2925914"/>
                    <a:pt x="719403" y="2928153"/>
                    <a:pt x="721012" y="2930252"/>
                  </a:cubicBezTo>
                  <a:lnTo>
                    <a:pt x="427148" y="3173670"/>
                  </a:lnTo>
                  <a:cubicBezTo>
                    <a:pt x="426378" y="3172901"/>
                    <a:pt x="425748" y="3171991"/>
                    <a:pt x="424769" y="3171361"/>
                  </a:cubicBezTo>
                  <a:cubicBezTo>
                    <a:pt x="417562" y="3166744"/>
                    <a:pt x="408046" y="3168913"/>
                    <a:pt x="403499" y="3176119"/>
                  </a:cubicBezTo>
                  <a:cubicBezTo>
                    <a:pt x="401819" y="3178708"/>
                    <a:pt x="401330" y="3181647"/>
                    <a:pt x="401330" y="3184515"/>
                  </a:cubicBezTo>
                  <a:lnTo>
                    <a:pt x="57438" y="3220129"/>
                  </a:lnTo>
                  <a:cubicBezTo>
                    <a:pt x="57158" y="3218380"/>
                    <a:pt x="56738" y="3216701"/>
                    <a:pt x="56108" y="3215021"/>
                  </a:cubicBezTo>
                  <a:lnTo>
                    <a:pt x="337099" y="3091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6" name="Elipse 25">
            <a:extLst>
              <a:ext uri="{FF2B5EF4-FFF2-40B4-BE49-F238E27FC236}">
                <a16:creationId xmlns:a16="http://schemas.microsoft.com/office/drawing/2014/main" id="{D01CB6E3-389E-4FF3-B031-FAAA21E39292}"/>
              </a:ext>
            </a:extLst>
          </p:cNvPr>
          <p:cNvSpPr/>
          <p:nvPr/>
        </p:nvSpPr>
        <p:spPr>
          <a:xfrm>
            <a:off x="464821" y="4090899"/>
            <a:ext cx="1821180" cy="1821180"/>
          </a:xfrm>
          <a:prstGeom prst="ellipse">
            <a:avLst/>
          </a:prstGeom>
          <a:solidFill>
            <a:srgbClr val="2C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964E404-73A8-4769-8C46-C58B226D68D3}"/>
              </a:ext>
            </a:extLst>
          </p:cNvPr>
          <p:cNvSpPr/>
          <p:nvPr/>
        </p:nvSpPr>
        <p:spPr>
          <a:xfrm>
            <a:off x="2449585" y="4090899"/>
            <a:ext cx="1821180" cy="1821180"/>
          </a:xfrm>
          <a:prstGeom prst="ellipse">
            <a:avLst/>
          </a:prstGeom>
          <a:solidFill>
            <a:srgbClr val="2C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6E3B910-73A4-48E4-A861-4AC029BFB353}"/>
              </a:ext>
            </a:extLst>
          </p:cNvPr>
          <p:cNvSpPr/>
          <p:nvPr/>
        </p:nvSpPr>
        <p:spPr>
          <a:xfrm>
            <a:off x="4446919" y="4090899"/>
            <a:ext cx="1821180" cy="1821180"/>
          </a:xfrm>
          <a:prstGeom prst="ellipse">
            <a:avLst/>
          </a:prstGeom>
          <a:solidFill>
            <a:srgbClr val="2C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35235E1-B988-4A2C-A333-6B2633E5AA1A}"/>
              </a:ext>
            </a:extLst>
          </p:cNvPr>
          <p:cNvSpPr/>
          <p:nvPr/>
        </p:nvSpPr>
        <p:spPr>
          <a:xfrm>
            <a:off x="579857" y="2146475"/>
            <a:ext cx="5135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3B004D"/>
                </a:solidFill>
                <a:latin typeface="Bradesco Sans" panose="00000500000000000000" pitchFamily="2" charset="0"/>
              </a:rPr>
              <a:t>Unidades de Negócios!</a:t>
            </a:r>
            <a:endParaRPr lang="pt-BR" sz="3000" dirty="0">
              <a:solidFill>
                <a:srgbClr val="3B004D"/>
              </a:solidFill>
            </a:endParaRPr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415FD349-A2C6-443C-8FBB-22911EFBFA4A}"/>
              </a:ext>
            </a:extLst>
          </p:cNvPr>
          <p:cNvSpPr/>
          <p:nvPr/>
        </p:nvSpPr>
        <p:spPr>
          <a:xfrm>
            <a:off x="297016" y="1043590"/>
            <a:ext cx="6111566" cy="1386392"/>
          </a:xfrm>
          <a:custGeom>
            <a:avLst/>
            <a:gdLst>
              <a:gd name="connsiteX0" fmla="*/ 4982923 w 5698686"/>
              <a:gd name="connsiteY0" fmla="*/ 1265777 h 1292733"/>
              <a:gd name="connsiteX1" fmla="*/ 5012450 w 5698686"/>
              <a:gd name="connsiteY1" fmla="*/ 1274254 h 1292733"/>
              <a:gd name="connsiteX2" fmla="*/ 5030738 w 5698686"/>
              <a:gd name="connsiteY2" fmla="*/ 1265777 h 1292733"/>
              <a:gd name="connsiteX3" fmla="*/ 4904056 w 5698686"/>
              <a:gd name="connsiteY3" fmla="*/ 1240441 h 1292733"/>
              <a:gd name="connsiteX4" fmla="*/ 4905485 w 5698686"/>
              <a:gd name="connsiteY4" fmla="*/ 1255966 h 1292733"/>
              <a:gd name="connsiteX5" fmla="*/ 4978732 w 5698686"/>
              <a:gd name="connsiteY5" fmla="*/ 1275683 h 1292733"/>
              <a:gd name="connsiteX6" fmla="*/ 4954729 w 5698686"/>
              <a:gd name="connsiteY6" fmla="*/ 1227772 h 1292733"/>
              <a:gd name="connsiteX7" fmla="*/ 4954729 w 5698686"/>
              <a:gd name="connsiteY7" fmla="*/ 1237583 h 1292733"/>
              <a:gd name="connsiteX8" fmla="*/ 4984256 w 5698686"/>
              <a:gd name="connsiteY8" fmla="*/ 1253109 h 1292733"/>
              <a:gd name="connsiteX9" fmla="*/ 4999782 w 5698686"/>
              <a:gd name="connsiteY9" fmla="*/ 1253109 h 1292733"/>
              <a:gd name="connsiteX10" fmla="*/ 4874528 w 5698686"/>
              <a:gd name="connsiteY10" fmla="*/ 1215104 h 1292733"/>
              <a:gd name="connsiteX11" fmla="*/ 4867479 w 5698686"/>
              <a:gd name="connsiteY11" fmla="*/ 1216533 h 1292733"/>
              <a:gd name="connsiteX12" fmla="*/ 4868908 w 5698686"/>
              <a:gd name="connsiteY12" fmla="*/ 1255966 h 1292733"/>
              <a:gd name="connsiteX13" fmla="*/ 4874528 w 5698686"/>
              <a:gd name="connsiteY13" fmla="*/ 1253109 h 1292733"/>
              <a:gd name="connsiteX14" fmla="*/ 4866051 w 5698686"/>
              <a:gd name="connsiteY14" fmla="*/ 1167289 h 1292733"/>
              <a:gd name="connsiteX15" fmla="*/ 4867479 w 5698686"/>
              <a:gd name="connsiteY15" fmla="*/ 1208151 h 1292733"/>
              <a:gd name="connsiteX16" fmla="*/ 4874528 w 5698686"/>
              <a:gd name="connsiteY16" fmla="*/ 1206722 h 1292733"/>
              <a:gd name="connsiteX17" fmla="*/ 4875957 w 5698686"/>
              <a:gd name="connsiteY17" fmla="*/ 1167289 h 1292733"/>
              <a:gd name="connsiteX18" fmla="*/ 4894150 w 5698686"/>
              <a:gd name="connsiteY18" fmla="*/ 1091184 h 1292733"/>
              <a:gd name="connsiteX19" fmla="*/ 4908247 w 5698686"/>
              <a:gd name="connsiteY19" fmla="*/ 1208056 h 1292733"/>
              <a:gd name="connsiteX20" fmla="*/ 4918057 w 5698686"/>
              <a:gd name="connsiteY20" fmla="*/ 1215104 h 1292733"/>
              <a:gd name="connsiteX21" fmla="*/ 2095323 w 5698686"/>
              <a:gd name="connsiteY21" fmla="*/ 1013746 h 1292733"/>
              <a:gd name="connsiteX22" fmla="*/ 2208004 w 5698686"/>
              <a:gd name="connsiteY22" fmla="*/ 1032034 h 1292733"/>
              <a:gd name="connsiteX23" fmla="*/ 2213624 w 5698686"/>
              <a:gd name="connsiteY23" fmla="*/ 1022223 h 1292733"/>
              <a:gd name="connsiteX24" fmla="*/ 2861229 w 5698686"/>
              <a:gd name="connsiteY24" fmla="*/ 1005363 h 1292733"/>
              <a:gd name="connsiteX25" fmla="*/ 2800650 w 5698686"/>
              <a:gd name="connsiteY25" fmla="*/ 1008221 h 1292733"/>
              <a:gd name="connsiteX26" fmla="*/ 2854180 w 5698686"/>
              <a:gd name="connsiteY26" fmla="*/ 1015269 h 1292733"/>
              <a:gd name="connsiteX27" fmla="*/ 2920379 w 5698686"/>
              <a:gd name="connsiteY27" fmla="*/ 1013841 h 1292733"/>
              <a:gd name="connsiteX28" fmla="*/ 2861229 w 5698686"/>
              <a:gd name="connsiteY28" fmla="*/ 1005363 h 1292733"/>
              <a:gd name="connsiteX29" fmla="*/ 1969975 w 5698686"/>
              <a:gd name="connsiteY29" fmla="*/ 991267 h 1292733"/>
              <a:gd name="connsiteX30" fmla="*/ 1953115 w 5698686"/>
              <a:gd name="connsiteY30" fmla="*/ 1002506 h 1292733"/>
              <a:gd name="connsiteX31" fmla="*/ 1995311 w 5698686"/>
              <a:gd name="connsiteY31" fmla="*/ 1003935 h 1292733"/>
              <a:gd name="connsiteX32" fmla="*/ 1969975 w 5698686"/>
              <a:gd name="connsiteY32" fmla="*/ 991267 h 1292733"/>
              <a:gd name="connsiteX33" fmla="*/ 3190699 w 5698686"/>
              <a:gd name="connsiteY33" fmla="*/ 982790 h 1292733"/>
              <a:gd name="connsiteX34" fmla="*/ 3238609 w 5698686"/>
              <a:gd name="connsiteY34" fmla="*/ 995458 h 1292733"/>
              <a:gd name="connsiteX35" fmla="*/ 3245658 w 5698686"/>
              <a:gd name="connsiteY35" fmla="*/ 995458 h 1292733"/>
              <a:gd name="connsiteX36" fmla="*/ 3265375 w 5698686"/>
              <a:gd name="connsiteY36" fmla="*/ 985647 h 1292733"/>
              <a:gd name="connsiteX37" fmla="*/ 3190699 w 5698686"/>
              <a:gd name="connsiteY37" fmla="*/ 982790 h 1292733"/>
              <a:gd name="connsiteX38" fmla="*/ 3700286 w 5698686"/>
              <a:gd name="connsiteY38" fmla="*/ 982789 h 1292733"/>
              <a:gd name="connsiteX39" fmla="*/ 3666472 w 5698686"/>
              <a:gd name="connsiteY39" fmla="*/ 991267 h 1292733"/>
              <a:gd name="connsiteX40" fmla="*/ 3718574 w 5698686"/>
              <a:gd name="connsiteY40" fmla="*/ 991267 h 1292733"/>
              <a:gd name="connsiteX41" fmla="*/ 3700286 w 5698686"/>
              <a:gd name="connsiteY41" fmla="*/ 982789 h 1292733"/>
              <a:gd name="connsiteX42" fmla="*/ 2899233 w 5698686"/>
              <a:gd name="connsiteY42" fmla="*/ 981456 h 1292733"/>
              <a:gd name="connsiteX43" fmla="*/ 2893614 w 5698686"/>
              <a:gd name="connsiteY43" fmla="*/ 982884 h 1292733"/>
              <a:gd name="connsiteX44" fmla="*/ 2961146 w 5698686"/>
              <a:gd name="connsiteY44" fmla="*/ 1001172 h 1292733"/>
              <a:gd name="connsiteX45" fmla="*/ 3017439 w 5698686"/>
              <a:gd name="connsiteY45" fmla="*/ 995553 h 1292733"/>
              <a:gd name="connsiteX46" fmla="*/ 3018867 w 5698686"/>
              <a:gd name="connsiteY46" fmla="*/ 991266 h 1292733"/>
              <a:gd name="connsiteX47" fmla="*/ 2899233 w 5698686"/>
              <a:gd name="connsiteY47" fmla="*/ 981456 h 1292733"/>
              <a:gd name="connsiteX48" fmla="*/ 2613388 w 5698686"/>
              <a:gd name="connsiteY48" fmla="*/ 975741 h 1292733"/>
              <a:gd name="connsiteX49" fmla="*/ 2554238 w 5698686"/>
              <a:gd name="connsiteY49" fmla="*/ 981360 h 1292733"/>
              <a:gd name="connsiteX50" fmla="*/ 2552809 w 5698686"/>
              <a:gd name="connsiteY50" fmla="*/ 985551 h 1292733"/>
              <a:gd name="connsiteX51" fmla="*/ 2649964 w 5698686"/>
              <a:gd name="connsiteY51" fmla="*/ 986980 h 1292733"/>
              <a:gd name="connsiteX52" fmla="*/ 2613388 w 5698686"/>
              <a:gd name="connsiteY52" fmla="*/ 975741 h 1292733"/>
              <a:gd name="connsiteX53" fmla="*/ 2130471 w 5698686"/>
              <a:gd name="connsiteY53" fmla="*/ 972979 h 1292733"/>
              <a:gd name="connsiteX54" fmla="*/ 2129042 w 5698686"/>
              <a:gd name="connsiteY54" fmla="*/ 980027 h 1292733"/>
              <a:gd name="connsiteX55" fmla="*/ 2162856 w 5698686"/>
              <a:gd name="connsiteY55" fmla="*/ 985647 h 1292733"/>
              <a:gd name="connsiteX56" fmla="*/ 2130471 w 5698686"/>
              <a:gd name="connsiteY56" fmla="*/ 972979 h 1292733"/>
              <a:gd name="connsiteX57" fmla="*/ 2457083 w 5698686"/>
              <a:gd name="connsiteY57" fmla="*/ 971550 h 1292733"/>
              <a:gd name="connsiteX58" fmla="*/ 2416316 w 5698686"/>
              <a:gd name="connsiteY58" fmla="*/ 989838 h 1292733"/>
              <a:gd name="connsiteX59" fmla="*/ 2420507 w 5698686"/>
              <a:gd name="connsiteY59" fmla="*/ 995457 h 1292733"/>
              <a:gd name="connsiteX60" fmla="*/ 2452892 w 5698686"/>
              <a:gd name="connsiteY60" fmla="*/ 985647 h 1292733"/>
              <a:gd name="connsiteX61" fmla="*/ 4035375 w 5698686"/>
              <a:gd name="connsiteY61" fmla="*/ 970121 h 1292733"/>
              <a:gd name="connsiteX62" fmla="*/ 4028327 w 5698686"/>
              <a:gd name="connsiteY62" fmla="*/ 971550 h 1292733"/>
              <a:gd name="connsiteX63" fmla="*/ 4066332 w 5698686"/>
              <a:gd name="connsiteY63" fmla="*/ 987076 h 1292733"/>
              <a:gd name="connsiteX64" fmla="*/ 4035375 w 5698686"/>
              <a:gd name="connsiteY64" fmla="*/ 970121 h 1292733"/>
              <a:gd name="connsiteX65" fmla="*/ 4940632 w 5698686"/>
              <a:gd name="connsiteY65" fmla="*/ 968787 h 1292733"/>
              <a:gd name="connsiteX66" fmla="*/ 5009593 w 5698686"/>
              <a:gd name="connsiteY66" fmla="*/ 1002601 h 1292733"/>
              <a:gd name="connsiteX67" fmla="*/ 5056075 w 5698686"/>
              <a:gd name="connsiteY67" fmla="*/ 991362 h 1292733"/>
              <a:gd name="connsiteX68" fmla="*/ 5018070 w 5698686"/>
              <a:gd name="connsiteY68" fmla="*/ 992695 h 1292733"/>
              <a:gd name="connsiteX69" fmla="*/ 4940632 w 5698686"/>
              <a:gd name="connsiteY69" fmla="*/ 968787 h 1292733"/>
              <a:gd name="connsiteX70" fmla="*/ 3581985 w 5698686"/>
              <a:gd name="connsiteY70" fmla="*/ 967359 h 1292733"/>
              <a:gd name="connsiteX71" fmla="*/ 3538361 w 5698686"/>
              <a:gd name="connsiteY71" fmla="*/ 980027 h 1292733"/>
              <a:gd name="connsiteX72" fmla="*/ 3603131 w 5698686"/>
              <a:gd name="connsiteY72" fmla="*/ 975836 h 1292733"/>
              <a:gd name="connsiteX73" fmla="*/ 3591891 w 5698686"/>
              <a:gd name="connsiteY73" fmla="*/ 967359 h 1292733"/>
              <a:gd name="connsiteX74" fmla="*/ 3106212 w 5698686"/>
              <a:gd name="connsiteY74" fmla="*/ 967359 h 1292733"/>
              <a:gd name="connsiteX75" fmla="*/ 3144217 w 5698686"/>
              <a:gd name="connsiteY75" fmla="*/ 1008221 h 1292733"/>
              <a:gd name="connsiteX76" fmla="*/ 3176602 w 5698686"/>
              <a:gd name="connsiteY76" fmla="*/ 998411 h 1292733"/>
              <a:gd name="connsiteX77" fmla="*/ 3106212 w 5698686"/>
              <a:gd name="connsiteY77" fmla="*/ 967359 h 1292733"/>
              <a:gd name="connsiteX78" fmla="*/ 1967212 w 5698686"/>
              <a:gd name="connsiteY78" fmla="*/ 965930 h 1292733"/>
              <a:gd name="connsiteX79" fmla="*/ 1946067 w 5698686"/>
              <a:gd name="connsiteY79" fmla="*/ 977170 h 1292733"/>
              <a:gd name="connsiteX80" fmla="*/ 1961592 w 5698686"/>
              <a:gd name="connsiteY80" fmla="*/ 977170 h 1292733"/>
              <a:gd name="connsiteX81" fmla="*/ 1970070 w 5698686"/>
              <a:gd name="connsiteY81" fmla="*/ 970121 h 1292733"/>
              <a:gd name="connsiteX82" fmla="*/ 2061510 w 5698686"/>
              <a:gd name="connsiteY82" fmla="*/ 961644 h 1292733"/>
              <a:gd name="connsiteX83" fmla="*/ 2055890 w 5698686"/>
              <a:gd name="connsiteY83" fmla="*/ 967264 h 1292733"/>
              <a:gd name="connsiteX84" fmla="*/ 2057319 w 5698686"/>
              <a:gd name="connsiteY84" fmla="*/ 979932 h 1292733"/>
              <a:gd name="connsiteX85" fmla="*/ 2085513 w 5698686"/>
              <a:gd name="connsiteY85" fmla="*/ 978503 h 1292733"/>
              <a:gd name="connsiteX86" fmla="*/ 2084084 w 5698686"/>
              <a:gd name="connsiteY86" fmla="*/ 964502 h 1292733"/>
              <a:gd name="connsiteX87" fmla="*/ 2061510 w 5698686"/>
              <a:gd name="connsiteY87" fmla="*/ 961644 h 1292733"/>
              <a:gd name="connsiteX88" fmla="*/ 1001377 w 5698686"/>
              <a:gd name="connsiteY88" fmla="*/ 957453 h 1292733"/>
              <a:gd name="connsiteX89" fmla="*/ 1006997 w 5698686"/>
              <a:gd name="connsiteY89" fmla="*/ 981361 h 1292733"/>
              <a:gd name="connsiteX90" fmla="*/ 1008427 w 5698686"/>
              <a:gd name="connsiteY90" fmla="*/ 977170 h 1292733"/>
              <a:gd name="connsiteX91" fmla="*/ 4867385 w 5698686"/>
              <a:gd name="connsiteY91" fmla="*/ 944785 h 1292733"/>
              <a:gd name="connsiteX92" fmla="*/ 4864527 w 5698686"/>
              <a:gd name="connsiteY92" fmla="*/ 1112329 h 1292733"/>
              <a:gd name="connsiteX93" fmla="*/ 4881386 w 5698686"/>
              <a:gd name="connsiteY93" fmla="*/ 982789 h 1292733"/>
              <a:gd name="connsiteX94" fmla="*/ 4881386 w 5698686"/>
              <a:gd name="connsiteY94" fmla="*/ 958882 h 1292733"/>
              <a:gd name="connsiteX95" fmla="*/ 4881481 w 5698686"/>
              <a:gd name="connsiteY95" fmla="*/ 958882 h 1292733"/>
              <a:gd name="connsiteX96" fmla="*/ 3573603 w 5698686"/>
              <a:gd name="connsiteY96" fmla="*/ 942022 h 1292733"/>
              <a:gd name="connsiteX97" fmla="*/ 3556744 w 5698686"/>
              <a:gd name="connsiteY97" fmla="*/ 961739 h 1292733"/>
              <a:gd name="connsiteX98" fmla="*/ 3573603 w 5698686"/>
              <a:gd name="connsiteY98" fmla="*/ 960310 h 1292733"/>
              <a:gd name="connsiteX99" fmla="*/ 5594347 w 5698686"/>
              <a:gd name="connsiteY99" fmla="*/ 927201 h 1292733"/>
              <a:gd name="connsiteX100" fmla="*/ 5586617 w 5698686"/>
              <a:gd name="connsiteY100" fmla="*/ 942403 h 1292733"/>
              <a:gd name="connsiteX101" fmla="*/ 5554524 w 5698686"/>
              <a:gd name="connsiteY101" fmla="*/ 940635 h 1292733"/>
              <a:gd name="connsiteX102" fmla="*/ 5554606 w 5698686"/>
              <a:gd name="connsiteY102" fmla="*/ 937526 h 1292733"/>
              <a:gd name="connsiteX103" fmla="*/ 5560138 w 5698686"/>
              <a:gd name="connsiteY103" fmla="*/ 939927 h 1292733"/>
              <a:gd name="connsiteX104" fmla="*/ 5572500 w 5698686"/>
              <a:gd name="connsiteY104" fmla="*/ 935329 h 1292733"/>
              <a:gd name="connsiteX105" fmla="*/ 5586522 w 5698686"/>
              <a:gd name="connsiteY105" fmla="*/ 942403 h 1292733"/>
              <a:gd name="connsiteX106" fmla="*/ 5588425 w 5698686"/>
              <a:gd name="connsiteY106" fmla="*/ 929404 h 1292733"/>
              <a:gd name="connsiteX107" fmla="*/ 4961777 w 5698686"/>
              <a:gd name="connsiteY107" fmla="*/ 912400 h 1292733"/>
              <a:gd name="connsiteX108" fmla="*/ 4965968 w 5698686"/>
              <a:gd name="connsiteY108" fmla="*/ 922210 h 1292733"/>
              <a:gd name="connsiteX109" fmla="*/ 5015212 w 5698686"/>
              <a:gd name="connsiteY109" fmla="*/ 946118 h 1292733"/>
              <a:gd name="connsiteX110" fmla="*/ 5058837 w 5698686"/>
              <a:gd name="connsiteY110" fmla="*/ 943260 h 1292733"/>
              <a:gd name="connsiteX111" fmla="*/ 4961777 w 5698686"/>
              <a:gd name="connsiteY111" fmla="*/ 912400 h 1292733"/>
              <a:gd name="connsiteX112" fmla="*/ 4229590 w 5698686"/>
              <a:gd name="connsiteY112" fmla="*/ 903922 h 1292733"/>
              <a:gd name="connsiteX113" fmla="*/ 4266166 w 5698686"/>
              <a:gd name="connsiteY113" fmla="*/ 947547 h 1292733"/>
              <a:gd name="connsiteX114" fmla="*/ 4245116 w 5698686"/>
              <a:gd name="connsiteY114" fmla="*/ 905351 h 1292733"/>
              <a:gd name="connsiteX115" fmla="*/ 1418096 w 5698686"/>
              <a:gd name="connsiteY115" fmla="*/ 903922 h 1292733"/>
              <a:gd name="connsiteX116" fmla="*/ 1454673 w 5698686"/>
              <a:gd name="connsiteY116" fmla="*/ 947547 h 1292733"/>
              <a:gd name="connsiteX117" fmla="*/ 1433623 w 5698686"/>
              <a:gd name="connsiteY117" fmla="*/ 905351 h 1292733"/>
              <a:gd name="connsiteX118" fmla="*/ 5567985 w 5698686"/>
              <a:gd name="connsiteY118" fmla="*/ 900792 h 1292733"/>
              <a:gd name="connsiteX119" fmla="*/ 5563230 w 5698686"/>
              <a:gd name="connsiteY119" fmla="*/ 910032 h 1292733"/>
              <a:gd name="connsiteX120" fmla="*/ 5558423 w 5698686"/>
              <a:gd name="connsiteY120" fmla="*/ 904399 h 1292733"/>
              <a:gd name="connsiteX121" fmla="*/ 5594052 w 5698686"/>
              <a:gd name="connsiteY121" fmla="*/ 890960 h 1292733"/>
              <a:gd name="connsiteX122" fmla="*/ 5588425 w 5698686"/>
              <a:gd name="connsiteY122" fmla="*/ 929404 h 1292733"/>
              <a:gd name="connsiteX123" fmla="*/ 5572500 w 5698686"/>
              <a:gd name="connsiteY123" fmla="*/ 935329 h 1292733"/>
              <a:gd name="connsiteX124" fmla="*/ 5554898 w 5698686"/>
              <a:gd name="connsiteY124" fmla="*/ 926448 h 1292733"/>
              <a:gd name="connsiteX125" fmla="*/ 5554899 w 5698686"/>
              <a:gd name="connsiteY125" fmla="*/ 926401 h 1292733"/>
              <a:gd name="connsiteX126" fmla="*/ 5554933 w 5698686"/>
              <a:gd name="connsiteY126" fmla="*/ 926150 h 1292733"/>
              <a:gd name="connsiteX127" fmla="*/ 5563230 w 5698686"/>
              <a:gd name="connsiteY127" fmla="*/ 910032 h 1292733"/>
              <a:gd name="connsiteX128" fmla="*/ 5576711 w 5698686"/>
              <a:gd name="connsiteY128" fmla="*/ 925830 h 1292733"/>
              <a:gd name="connsiteX129" fmla="*/ 5584905 w 5698686"/>
              <a:gd name="connsiteY129" fmla="*/ 894410 h 1292733"/>
              <a:gd name="connsiteX130" fmla="*/ 3135740 w 5698686"/>
              <a:gd name="connsiteY130" fmla="*/ 880015 h 1292733"/>
              <a:gd name="connsiteX131" fmla="*/ 3099164 w 5698686"/>
              <a:gd name="connsiteY131" fmla="*/ 885635 h 1292733"/>
              <a:gd name="connsiteX132" fmla="*/ 3104783 w 5698686"/>
              <a:gd name="connsiteY132" fmla="*/ 903923 h 1292733"/>
              <a:gd name="connsiteX133" fmla="*/ 3135740 w 5698686"/>
              <a:gd name="connsiteY133" fmla="*/ 880015 h 1292733"/>
              <a:gd name="connsiteX134" fmla="*/ 766301 w 5698686"/>
              <a:gd name="connsiteY134" fmla="*/ 853345 h 1292733"/>
              <a:gd name="connsiteX135" fmla="*/ 747918 w 5698686"/>
              <a:gd name="connsiteY135" fmla="*/ 872966 h 1292733"/>
              <a:gd name="connsiteX136" fmla="*/ 750774 w 5698686"/>
              <a:gd name="connsiteY136" fmla="*/ 895540 h 1292733"/>
              <a:gd name="connsiteX137" fmla="*/ 5647536 w 5698686"/>
              <a:gd name="connsiteY137" fmla="*/ 846937 h 1292733"/>
              <a:gd name="connsiteX138" fmla="*/ 5667199 w 5698686"/>
              <a:gd name="connsiteY138" fmla="*/ 871061 h 1292733"/>
              <a:gd name="connsiteX139" fmla="*/ 5621205 w 5698686"/>
              <a:gd name="connsiteY139" fmla="*/ 917210 h 1292733"/>
              <a:gd name="connsiteX140" fmla="*/ 5594347 w 5698686"/>
              <a:gd name="connsiteY140" fmla="*/ 927201 h 1292733"/>
              <a:gd name="connsiteX141" fmla="*/ 5626544 w 5698686"/>
              <a:gd name="connsiteY141" fmla="*/ 863880 h 1292733"/>
              <a:gd name="connsiteX142" fmla="*/ 5635480 w 5698686"/>
              <a:gd name="connsiteY142" fmla="*/ 855059 h 1292733"/>
              <a:gd name="connsiteX143" fmla="*/ 5647536 w 5698686"/>
              <a:gd name="connsiteY143" fmla="*/ 846937 h 1292733"/>
              <a:gd name="connsiteX144" fmla="*/ 3376532 w 5698686"/>
              <a:gd name="connsiteY144" fmla="*/ 846201 h 1292733"/>
              <a:gd name="connsiteX145" fmla="*/ 3382151 w 5698686"/>
              <a:gd name="connsiteY145" fmla="*/ 927830 h 1292733"/>
              <a:gd name="connsiteX146" fmla="*/ 3386342 w 5698686"/>
              <a:gd name="connsiteY146" fmla="*/ 903923 h 1292733"/>
              <a:gd name="connsiteX147" fmla="*/ 3376532 w 5698686"/>
              <a:gd name="connsiteY147" fmla="*/ 846201 h 1292733"/>
              <a:gd name="connsiteX148" fmla="*/ 5598911 w 5698686"/>
              <a:gd name="connsiteY148" fmla="*/ 840710 h 1292733"/>
              <a:gd name="connsiteX149" fmla="*/ 5584905 w 5698686"/>
              <a:gd name="connsiteY149" fmla="*/ 894410 h 1292733"/>
              <a:gd name="connsiteX150" fmla="*/ 5567985 w 5698686"/>
              <a:gd name="connsiteY150" fmla="*/ 900792 h 1292733"/>
              <a:gd name="connsiteX151" fmla="*/ 3108974 w 5698686"/>
              <a:gd name="connsiteY151" fmla="*/ 830771 h 1292733"/>
              <a:gd name="connsiteX152" fmla="*/ 3103355 w 5698686"/>
              <a:gd name="connsiteY152" fmla="*/ 840581 h 1292733"/>
              <a:gd name="connsiteX153" fmla="*/ 3117451 w 5698686"/>
              <a:gd name="connsiteY153" fmla="*/ 840581 h 1292733"/>
              <a:gd name="connsiteX154" fmla="*/ 2795030 w 5698686"/>
              <a:gd name="connsiteY154" fmla="*/ 823722 h 1292733"/>
              <a:gd name="connsiteX155" fmla="*/ 2900662 w 5698686"/>
              <a:gd name="connsiteY155" fmla="*/ 967359 h 1292733"/>
              <a:gd name="connsiteX156" fmla="*/ 2923237 w 5698686"/>
              <a:gd name="connsiteY156" fmla="*/ 970216 h 1292733"/>
              <a:gd name="connsiteX157" fmla="*/ 5604602 w 5698686"/>
              <a:gd name="connsiteY157" fmla="*/ 818888 h 1292733"/>
              <a:gd name="connsiteX158" fmla="*/ 5602400 w 5698686"/>
              <a:gd name="connsiteY158" fmla="*/ 833931 h 1292733"/>
              <a:gd name="connsiteX159" fmla="*/ 5598911 w 5698686"/>
              <a:gd name="connsiteY159" fmla="*/ 840710 h 1292733"/>
              <a:gd name="connsiteX160" fmla="*/ 5605097 w 5698686"/>
              <a:gd name="connsiteY160" fmla="*/ 815500 h 1292733"/>
              <a:gd name="connsiteX161" fmla="*/ 5605477 w 5698686"/>
              <a:gd name="connsiteY161" fmla="*/ 815530 h 1292733"/>
              <a:gd name="connsiteX162" fmla="*/ 5604602 w 5698686"/>
              <a:gd name="connsiteY162" fmla="*/ 818888 h 1292733"/>
              <a:gd name="connsiteX163" fmla="*/ 2503565 w 5698686"/>
              <a:gd name="connsiteY163" fmla="*/ 798385 h 1292733"/>
              <a:gd name="connsiteX164" fmla="*/ 2496516 w 5698686"/>
              <a:gd name="connsiteY164" fmla="*/ 805434 h 1292733"/>
              <a:gd name="connsiteX165" fmla="*/ 2486706 w 5698686"/>
              <a:gd name="connsiteY165" fmla="*/ 987075 h 1292733"/>
              <a:gd name="connsiteX166" fmla="*/ 2517662 w 5698686"/>
              <a:gd name="connsiteY166" fmla="*/ 985647 h 1292733"/>
              <a:gd name="connsiteX167" fmla="*/ 2519091 w 5698686"/>
              <a:gd name="connsiteY167" fmla="*/ 968787 h 1292733"/>
              <a:gd name="connsiteX168" fmla="*/ 2496516 w 5698686"/>
              <a:gd name="connsiteY168" fmla="*/ 967359 h 1292733"/>
              <a:gd name="connsiteX169" fmla="*/ 5589403 w 5698686"/>
              <a:gd name="connsiteY169" fmla="*/ 794575 h 1292733"/>
              <a:gd name="connsiteX170" fmla="*/ 5605762 w 5698686"/>
              <a:gd name="connsiteY170" fmla="*/ 810958 h 1292733"/>
              <a:gd name="connsiteX171" fmla="*/ 5605097 w 5698686"/>
              <a:gd name="connsiteY171" fmla="*/ 815500 h 1292733"/>
              <a:gd name="connsiteX172" fmla="*/ 5570330 w 5698686"/>
              <a:gd name="connsiteY172" fmla="*/ 812768 h 1292733"/>
              <a:gd name="connsiteX173" fmla="*/ 5554933 w 5698686"/>
              <a:gd name="connsiteY173" fmla="*/ 926150 h 1292733"/>
              <a:gd name="connsiteX174" fmla="*/ 5554804 w 5698686"/>
              <a:gd name="connsiteY174" fmla="*/ 926401 h 1292733"/>
              <a:gd name="connsiteX175" fmla="*/ 5554898 w 5698686"/>
              <a:gd name="connsiteY175" fmla="*/ 926448 h 1292733"/>
              <a:gd name="connsiteX176" fmla="*/ 5554606 w 5698686"/>
              <a:gd name="connsiteY176" fmla="*/ 937526 h 1292733"/>
              <a:gd name="connsiteX177" fmla="*/ 5545815 w 5698686"/>
              <a:gd name="connsiteY177" fmla="*/ 933712 h 1292733"/>
              <a:gd name="connsiteX178" fmla="*/ 5541850 w 5698686"/>
              <a:gd name="connsiteY178" fmla="*/ 918495 h 1292733"/>
              <a:gd name="connsiteX179" fmla="*/ 5570615 w 5698686"/>
              <a:gd name="connsiteY179" fmla="*/ 808196 h 1292733"/>
              <a:gd name="connsiteX180" fmla="*/ 5589403 w 5698686"/>
              <a:gd name="connsiteY180" fmla="*/ 794575 h 1292733"/>
              <a:gd name="connsiteX181" fmla="*/ 3114594 w 5698686"/>
              <a:gd name="connsiteY181" fmla="*/ 792766 h 1292733"/>
              <a:gd name="connsiteX182" fmla="*/ 3075160 w 5698686"/>
              <a:gd name="connsiteY182" fmla="*/ 816674 h 1292733"/>
              <a:gd name="connsiteX183" fmla="*/ 3097640 w 5698686"/>
              <a:gd name="connsiteY183" fmla="*/ 811054 h 1292733"/>
              <a:gd name="connsiteX184" fmla="*/ 3127167 w 5698686"/>
              <a:gd name="connsiteY184" fmla="*/ 805434 h 1292733"/>
              <a:gd name="connsiteX185" fmla="*/ 3148313 w 5698686"/>
              <a:gd name="connsiteY185" fmla="*/ 805434 h 1292733"/>
              <a:gd name="connsiteX186" fmla="*/ 3114594 w 5698686"/>
              <a:gd name="connsiteY186" fmla="*/ 792766 h 1292733"/>
              <a:gd name="connsiteX187" fmla="*/ 1046335 w 5698686"/>
              <a:gd name="connsiteY187" fmla="*/ 792670 h 1292733"/>
              <a:gd name="connsiteX188" fmla="*/ 1036526 w 5698686"/>
              <a:gd name="connsiteY188" fmla="*/ 802576 h 1292733"/>
              <a:gd name="connsiteX189" fmla="*/ 1042144 w 5698686"/>
              <a:gd name="connsiteY189" fmla="*/ 820864 h 1292733"/>
              <a:gd name="connsiteX190" fmla="*/ 3380723 w 5698686"/>
              <a:gd name="connsiteY190" fmla="*/ 789908 h 1292733"/>
              <a:gd name="connsiteX191" fmla="*/ 3411679 w 5698686"/>
              <a:gd name="connsiteY191" fmla="*/ 844772 h 1292733"/>
              <a:gd name="connsiteX192" fmla="*/ 3380723 w 5698686"/>
              <a:gd name="connsiteY192" fmla="*/ 789908 h 1292733"/>
              <a:gd name="connsiteX193" fmla="*/ 1995311 w 5698686"/>
              <a:gd name="connsiteY193" fmla="*/ 775811 h 1292733"/>
              <a:gd name="connsiteX194" fmla="*/ 1986834 w 5698686"/>
              <a:gd name="connsiteY194" fmla="*/ 884206 h 1292733"/>
              <a:gd name="connsiteX195" fmla="*/ 1989691 w 5698686"/>
              <a:gd name="connsiteY195" fmla="*/ 932117 h 1292733"/>
              <a:gd name="connsiteX196" fmla="*/ 2005217 w 5698686"/>
              <a:gd name="connsiteY196" fmla="*/ 864584 h 1292733"/>
              <a:gd name="connsiteX197" fmla="*/ 2005217 w 5698686"/>
              <a:gd name="connsiteY197" fmla="*/ 857536 h 1292733"/>
              <a:gd name="connsiteX198" fmla="*/ 4888530 w 5698686"/>
              <a:gd name="connsiteY198" fmla="*/ 751903 h 1292733"/>
              <a:gd name="connsiteX199" fmla="*/ 4870242 w 5698686"/>
              <a:gd name="connsiteY199" fmla="*/ 887063 h 1292733"/>
              <a:gd name="connsiteX200" fmla="*/ 4881481 w 5698686"/>
              <a:gd name="connsiteY200" fmla="*/ 894112 h 1292733"/>
              <a:gd name="connsiteX201" fmla="*/ 4898341 w 5698686"/>
              <a:gd name="connsiteY201" fmla="*/ 891254 h 1292733"/>
              <a:gd name="connsiteX202" fmla="*/ 4888530 w 5698686"/>
              <a:gd name="connsiteY202" fmla="*/ 815245 h 1292733"/>
              <a:gd name="connsiteX203" fmla="*/ 4887101 w 5698686"/>
              <a:gd name="connsiteY203" fmla="*/ 794099 h 1292733"/>
              <a:gd name="connsiteX204" fmla="*/ 4888530 w 5698686"/>
              <a:gd name="connsiteY204" fmla="*/ 751903 h 1292733"/>
              <a:gd name="connsiteX205" fmla="*/ 3921361 w 5698686"/>
              <a:gd name="connsiteY205" fmla="*/ 750475 h 1292733"/>
              <a:gd name="connsiteX206" fmla="*/ 3907264 w 5698686"/>
              <a:gd name="connsiteY206" fmla="*/ 971550 h 1292733"/>
              <a:gd name="connsiteX207" fmla="*/ 3914313 w 5698686"/>
              <a:gd name="connsiteY207" fmla="*/ 971550 h 1292733"/>
              <a:gd name="connsiteX208" fmla="*/ 2062938 w 5698686"/>
              <a:gd name="connsiteY208" fmla="*/ 727996 h 1292733"/>
              <a:gd name="connsiteX209" fmla="*/ 2055890 w 5698686"/>
              <a:gd name="connsiteY209" fmla="*/ 881444 h 1292733"/>
              <a:gd name="connsiteX210" fmla="*/ 2067129 w 5698686"/>
              <a:gd name="connsiteY210" fmla="*/ 956024 h 1292733"/>
              <a:gd name="connsiteX211" fmla="*/ 2062938 w 5698686"/>
              <a:gd name="connsiteY211" fmla="*/ 727996 h 1292733"/>
              <a:gd name="connsiteX212" fmla="*/ 4194443 w 5698686"/>
              <a:gd name="connsiteY212" fmla="*/ 664654 h 1292733"/>
              <a:gd name="connsiteX213" fmla="*/ 4193014 w 5698686"/>
              <a:gd name="connsiteY213" fmla="*/ 685799 h 1292733"/>
              <a:gd name="connsiteX214" fmla="*/ 4197205 w 5698686"/>
              <a:gd name="connsiteY214" fmla="*/ 805434 h 1292733"/>
              <a:gd name="connsiteX215" fmla="*/ 4223970 w 5698686"/>
              <a:gd name="connsiteY215" fmla="*/ 842009 h 1292733"/>
              <a:gd name="connsiteX216" fmla="*/ 4194443 w 5698686"/>
              <a:gd name="connsiteY216" fmla="*/ 664654 h 1292733"/>
              <a:gd name="connsiteX217" fmla="*/ 2496516 w 5698686"/>
              <a:gd name="connsiteY217" fmla="*/ 664654 h 1292733"/>
              <a:gd name="connsiteX218" fmla="*/ 2493659 w 5698686"/>
              <a:gd name="connsiteY218" fmla="*/ 709707 h 1292733"/>
              <a:gd name="connsiteX219" fmla="*/ 2493659 w 5698686"/>
              <a:gd name="connsiteY219" fmla="*/ 743521 h 1292733"/>
              <a:gd name="connsiteX220" fmla="*/ 2495088 w 5698686"/>
              <a:gd name="connsiteY220" fmla="*/ 759047 h 1292733"/>
              <a:gd name="connsiteX221" fmla="*/ 2499279 w 5698686"/>
              <a:gd name="connsiteY221" fmla="*/ 754856 h 1292733"/>
              <a:gd name="connsiteX222" fmla="*/ 2504898 w 5698686"/>
              <a:gd name="connsiteY222" fmla="*/ 721042 h 1292733"/>
              <a:gd name="connsiteX223" fmla="*/ 2504994 w 5698686"/>
              <a:gd name="connsiteY223" fmla="*/ 715327 h 1292733"/>
              <a:gd name="connsiteX224" fmla="*/ 2496516 w 5698686"/>
              <a:gd name="connsiteY224" fmla="*/ 664654 h 1292733"/>
              <a:gd name="connsiteX225" fmla="*/ 1382949 w 5698686"/>
              <a:gd name="connsiteY225" fmla="*/ 664654 h 1292733"/>
              <a:gd name="connsiteX226" fmla="*/ 1381520 w 5698686"/>
              <a:gd name="connsiteY226" fmla="*/ 685799 h 1292733"/>
              <a:gd name="connsiteX227" fmla="*/ 1385711 w 5698686"/>
              <a:gd name="connsiteY227" fmla="*/ 805434 h 1292733"/>
              <a:gd name="connsiteX228" fmla="*/ 1412476 w 5698686"/>
              <a:gd name="connsiteY228" fmla="*/ 842009 h 1292733"/>
              <a:gd name="connsiteX229" fmla="*/ 1382949 w 5698686"/>
              <a:gd name="connsiteY229" fmla="*/ 664654 h 1292733"/>
              <a:gd name="connsiteX230" fmla="*/ 994330 w 5698686"/>
              <a:gd name="connsiteY230" fmla="*/ 653320 h 1292733"/>
              <a:gd name="connsiteX231" fmla="*/ 1026714 w 5698686"/>
              <a:gd name="connsiteY231" fmla="*/ 768763 h 1292733"/>
              <a:gd name="connsiteX232" fmla="*/ 1040811 w 5698686"/>
              <a:gd name="connsiteY232" fmla="*/ 751903 h 1292733"/>
              <a:gd name="connsiteX233" fmla="*/ 994330 w 5698686"/>
              <a:gd name="connsiteY233" fmla="*/ 653320 h 1292733"/>
              <a:gd name="connsiteX234" fmla="*/ 3286425 w 5698686"/>
              <a:gd name="connsiteY234" fmla="*/ 630841 h 1292733"/>
              <a:gd name="connsiteX235" fmla="*/ 3397677 w 5698686"/>
              <a:gd name="connsiteY235" fmla="*/ 739235 h 1292733"/>
              <a:gd name="connsiteX236" fmla="*/ 3286425 w 5698686"/>
              <a:gd name="connsiteY236" fmla="*/ 630841 h 1292733"/>
              <a:gd name="connsiteX237" fmla="*/ 2689398 w 5698686"/>
              <a:gd name="connsiteY237" fmla="*/ 630840 h 1292733"/>
              <a:gd name="connsiteX238" fmla="*/ 2673872 w 5698686"/>
              <a:gd name="connsiteY238" fmla="*/ 647700 h 1292733"/>
              <a:gd name="connsiteX239" fmla="*/ 2697780 w 5698686"/>
              <a:gd name="connsiteY239" fmla="*/ 647700 h 1292733"/>
              <a:gd name="connsiteX240" fmla="*/ 3107546 w 5698686"/>
              <a:gd name="connsiteY240" fmla="*/ 626650 h 1292733"/>
              <a:gd name="connsiteX241" fmla="*/ 3210320 w 5698686"/>
              <a:gd name="connsiteY241" fmla="*/ 695611 h 1292733"/>
              <a:gd name="connsiteX242" fmla="*/ 3107546 w 5698686"/>
              <a:gd name="connsiteY242" fmla="*/ 626650 h 1292733"/>
              <a:gd name="connsiteX243" fmla="*/ 2550047 w 5698686"/>
              <a:gd name="connsiteY243" fmla="*/ 625221 h 1292733"/>
              <a:gd name="connsiteX244" fmla="*/ 2542998 w 5698686"/>
              <a:gd name="connsiteY244" fmla="*/ 685800 h 1292733"/>
              <a:gd name="connsiteX245" fmla="*/ 2552809 w 5698686"/>
              <a:gd name="connsiteY245" fmla="*/ 753332 h 1292733"/>
              <a:gd name="connsiteX246" fmla="*/ 883078 w 5698686"/>
              <a:gd name="connsiteY246" fmla="*/ 599884 h 1292733"/>
              <a:gd name="connsiteX247" fmla="*/ 877457 w 5698686"/>
              <a:gd name="connsiteY247" fmla="*/ 623792 h 1292733"/>
              <a:gd name="connsiteX248" fmla="*/ 922510 w 5698686"/>
              <a:gd name="connsiteY248" fmla="*/ 732187 h 1292733"/>
              <a:gd name="connsiteX249" fmla="*/ 3173744 w 5698686"/>
              <a:gd name="connsiteY249" fmla="*/ 574548 h 1292733"/>
              <a:gd name="connsiteX250" fmla="*/ 3187841 w 5698686"/>
              <a:gd name="connsiteY250" fmla="*/ 590074 h 1292733"/>
              <a:gd name="connsiteX251" fmla="*/ 3201938 w 5698686"/>
              <a:gd name="connsiteY251" fmla="*/ 595693 h 1292733"/>
              <a:gd name="connsiteX252" fmla="*/ 3173744 w 5698686"/>
              <a:gd name="connsiteY252" fmla="*/ 574548 h 1292733"/>
              <a:gd name="connsiteX253" fmla="*/ 5229239 w 5698686"/>
              <a:gd name="connsiteY253" fmla="*/ 560451 h 1292733"/>
              <a:gd name="connsiteX254" fmla="*/ 5233430 w 5698686"/>
              <a:gd name="connsiteY254" fmla="*/ 666083 h 1292733"/>
              <a:gd name="connsiteX255" fmla="*/ 5226382 w 5698686"/>
              <a:gd name="connsiteY255" fmla="*/ 771715 h 1292733"/>
              <a:gd name="connsiteX256" fmla="*/ 5254575 w 5698686"/>
              <a:gd name="connsiteY256" fmla="*/ 650653 h 1292733"/>
              <a:gd name="connsiteX257" fmla="*/ 5229239 w 5698686"/>
              <a:gd name="connsiteY257" fmla="*/ 560451 h 1292733"/>
              <a:gd name="connsiteX258" fmla="*/ 2241723 w 5698686"/>
              <a:gd name="connsiteY258" fmla="*/ 536543 h 1292733"/>
              <a:gd name="connsiteX259" fmla="*/ 2265630 w 5698686"/>
              <a:gd name="connsiteY259" fmla="*/ 554831 h 1292733"/>
              <a:gd name="connsiteX260" fmla="*/ 2285347 w 5698686"/>
              <a:gd name="connsiteY260" fmla="*/ 543592 h 1292733"/>
              <a:gd name="connsiteX261" fmla="*/ 2274108 w 5698686"/>
              <a:gd name="connsiteY261" fmla="*/ 543592 h 1292733"/>
              <a:gd name="connsiteX262" fmla="*/ 2241723 w 5698686"/>
              <a:gd name="connsiteY262" fmla="*/ 536543 h 1292733"/>
              <a:gd name="connsiteX263" fmla="*/ 3349766 w 5698686"/>
              <a:gd name="connsiteY263" fmla="*/ 530923 h 1292733"/>
              <a:gd name="connsiteX264" fmla="*/ 3377960 w 5698686"/>
              <a:gd name="connsiteY264" fmla="*/ 561880 h 1292733"/>
              <a:gd name="connsiteX265" fmla="*/ 3403297 w 5698686"/>
              <a:gd name="connsiteY265" fmla="*/ 547783 h 1292733"/>
              <a:gd name="connsiteX266" fmla="*/ 3389200 w 5698686"/>
              <a:gd name="connsiteY266" fmla="*/ 549212 h 1292733"/>
              <a:gd name="connsiteX267" fmla="*/ 3349766 w 5698686"/>
              <a:gd name="connsiteY267" fmla="*/ 530923 h 1292733"/>
              <a:gd name="connsiteX268" fmla="*/ 4863193 w 5698686"/>
              <a:gd name="connsiteY268" fmla="*/ 513969 h 1292733"/>
              <a:gd name="connsiteX269" fmla="*/ 4837857 w 5698686"/>
              <a:gd name="connsiteY269" fmla="*/ 858869 h 1292733"/>
              <a:gd name="connsiteX270" fmla="*/ 4839286 w 5698686"/>
              <a:gd name="connsiteY270" fmla="*/ 863060 h 1292733"/>
              <a:gd name="connsiteX271" fmla="*/ 4873099 w 5698686"/>
              <a:gd name="connsiteY271" fmla="*/ 564546 h 1292733"/>
              <a:gd name="connsiteX272" fmla="*/ 4863193 w 5698686"/>
              <a:gd name="connsiteY272" fmla="*/ 513969 h 1292733"/>
              <a:gd name="connsiteX273" fmla="*/ 4556298 w 5698686"/>
              <a:gd name="connsiteY273" fmla="*/ 513969 h 1292733"/>
              <a:gd name="connsiteX274" fmla="*/ 4583063 w 5698686"/>
              <a:gd name="connsiteY274" fmla="*/ 702659 h 1292733"/>
              <a:gd name="connsiteX275" fmla="*/ 4543629 w 5698686"/>
              <a:gd name="connsiteY275" fmla="*/ 908208 h 1292733"/>
              <a:gd name="connsiteX276" fmla="*/ 4587254 w 5698686"/>
              <a:gd name="connsiteY276" fmla="*/ 681513 h 1292733"/>
              <a:gd name="connsiteX277" fmla="*/ 4556298 w 5698686"/>
              <a:gd name="connsiteY277" fmla="*/ 513969 h 1292733"/>
              <a:gd name="connsiteX278" fmla="*/ 1744709 w 5698686"/>
              <a:gd name="connsiteY278" fmla="*/ 513969 h 1292733"/>
              <a:gd name="connsiteX279" fmla="*/ 1771474 w 5698686"/>
              <a:gd name="connsiteY279" fmla="*/ 702659 h 1292733"/>
              <a:gd name="connsiteX280" fmla="*/ 1732040 w 5698686"/>
              <a:gd name="connsiteY280" fmla="*/ 908208 h 1292733"/>
              <a:gd name="connsiteX281" fmla="*/ 1775665 w 5698686"/>
              <a:gd name="connsiteY281" fmla="*/ 681513 h 1292733"/>
              <a:gd name="connsiteX282" fmla="*/ 1744709 w 5698686"/>
              <a:gd name="connsiteY282" fmla="*/ 513969 h 1292733"/>
              <a:gd name="connsiteX283" fmla="*/ 4290264 w 5698686"/>
              <a:gd name="connsiteY283" fmla="*/ 505491 h 1292733"/>
              <a:gd name="connsiteX284" fmla="*/ 4249402 w 5698686"/>
              <a:gd name="connsiteY284" fmla="*/ 629412 h 1292733"/>
              <a:gd name="connsiteX285" fmla="*/ 4255022 w 5698686"/>
              <a:gd name="connsiteY285" fmla="*/ 703992 h 1292733"/>
              <a:gd name="connsiteX286" fmla="*/ 4290264 w 5698686"/>
              <a:gd name="connsiteY286" fmla="*/ 505491 h 1292733"/>
              <a:gd name="connsiteX287" fmla="*/ 1478676 w 5698686"/>
              <a:gd name="connsiteY287" fmla="*/ 505491 h 1292733"/>
              <a:gd name="connsiteX288" fmla="*/ 1437814 w 5698686"/>
              <a:gd name="connsiteY288" fmla="*/ 629412 h 1292733"/>
              <a:gd name="connsiteX289" fmla="*/ 1443433 w 5698686"/>
              <a:gd name="connsiteY289" fmla="*/ 703992 h 1292733"/>
              <a:gd name="connsiteX290" fmla="*/ 1478676 w 5698686"/>
              <a:gd name="connsiteY290" fmla="*/ 505491 h 1292733"/>
              <a:gd name="connsiteX291" fmla="*/ 5129227 w 5698686"/>
              <a:gd name="connsiteY291" fmla="*/ 494252 h 1292733"/>
              <a:gd name="connsiteX292" fmla="*/ 5155992 w 5698686"/>
              <a:gd name="connsiteY292" fmla="*/ 657606 h 1292733"/>
              <a:gd name="connsiteX293" fmla="*/ 5125036 w 5698686"/>
              <a:gd name="connsiteY293" fmla="*/ 880014 h 1292733"/>
              <a:gd name="connsiteX294" fmla="*/ 5134941 w 5698686"/>
              <a:gd name="connsiteY294" fmla="*/ 880014 h 1292733"/>
              <a:gd name="connsiteX295" fmla="*/ 5164469 w 5698686"/>
              <a:gd name="connsiteY295" fmla="*/ 630841 h 1292733"/>
              <a:gd name="connsiteX296" fmla="*/ 5151801 w 5698686"/>
              <a:gd name="connsiteY296" fmla="*/ 494252 h 1292733"/>
              <a:gd name="connsiteX297" fmla="*/ 3390533 w 5698686"/>
              <a:gd name="connsiteY297" fmla="*/ 490061 h 1292733"/>
              <a:gd name="connsiteX298" fmla="*/ 3382056 w 5698686"/>
              <a:gd name="connsiteY298" fmla="*/ 506920 h 1292733"/>
              <a:gd name="connsiteX299" fmla="*/ 3400344 w 5698686"/>
              <a:gd name="connsiteY299" fmla="*/ 506920 h 1292733"/>
              <a:gd name="connsiteX300" fmla="*/ 3390533 w 5698686"/>
              <a:gd name="connsiteY300" fmla="*/ 490061 h 1292733"/>
              <a:gd name="connsiteX301" fmla="*/ 2092466 w 5698686"/>
              <a:gd name="connsiteY301" fmla="*/ 487204 h 1292733"/>
              <a:gd name="connsiteX302" fmla="*/ 2091037 w 5698686"/>
              <a:gd name="connsiteY302" fmla="*/ 536448 h 1292733"/>
              <a:gd name="connsiteX303" fmla="*/ 2100848 w 5698686"/>
              <a:gd name="connsiteY303" fmla="*/ 487204 h 1292733"/>
              <a:gd name="connsiteX304" fmla="*/ 4500005 w 5698686"/>
              <a:gd name="connsiteY304" fmla="*/ 487203 h 1292733"/>
              <a:gd name="connsiteX305" fmla="*/ 4546487 w 5698686"/>
              <a:gd name="connsiteY305" fmla="*/ 708278 h 1292733"/>
              <a:gd name="connsiteX306" fmla="*/ 4545058 w 5698686"/>
              <a:gd name="connsiteY306" fmla="*/ 598455 h 1292733"/>
              <a:gd name="connsiteX307" fmla="*/ 4500005 w 5698686"/>
              <a:gd name="connsiteY307" fmla="*/ 487203 h 1292733"/>
              <a:gd name="connsiteX308" fmla="*/ 1688416 w 5698686"/>
              <a:gd name="connsiteY308" fmla="*/ 487203 h 1292733"/>
              <a:gd name="connsiteX309" fmla="*/ 1734898 w 5698686"/>
              <a:gd name="connsiteY309" fmla="*/ 708278 h 1292733"/>
              <a:gd name="connsiteX310" fmla="*/ 1733469 w 5698686"/>
              <a:gd name="connsiteY310" fmla="*/ 598455 h 1292733"/>
              <a:gd name="connsiteX311" fmla="*/ 1688416 w 5698686"/>
              <a:gd name="connsiteY311" fmla="*/ 487203 h 1292733"/>
              <a:gd name="connsiteX312" fmla="*/ 925273 w 5698686"/>
              <a:gd name="connsiteY312" fmla="*/ 484441 h 1292733"/>
              <a:gd name="connsiteX313" fmla="*/ 916795 w 5698686"/>
              <a:gd name="connsiteY313" fmla="*/ 543592 h 1292733"/>
              <a:gd name="connsiteX314" fmla="*/ 933655 w 5698686"/>
              <a:gd name="connsiteY314" fmla="*/ 573119 h 1292733"/>
              <a:gd name="connsiteX315" fmla="*/ 1926350 w 5698686"/>
              <a:gd name="connsiteY315" fmla="*/ 475964 h 1292733"/>
              <a:gd name="connsiteX316" fmla="*/ 1958735 w 5698686"/>
              <a:gd name="connsiteY316" fmla="*/ 484441 h 1292733"/>
              <a:gd name="connsiteX317" fmla="*/ 1982643 w 5698686"/>
              <a:gd name="connsiteY317" fmla="*/ 484441 h 1292733"/>
              <a:gd name="connsiteX318" fmla="*/ 1926350 w 5698686"/>
              <a:gd name="connsiteY318" fmla="*/ 475964 h 1292733"/>
              <a:gd name="connsiteX319" fmla="*/ 2290967 w 5698686"/>
              <a:gd name="connsiteY319" fmla="*/ 449199 h 1292733"/>
              <a:gd name="connsiteX320" fmla="*/ 2288109 w 5698686"/>
              <a:gd name="connsiteY320" fmla="*/ 461867 h 1292733"/>
              <a:gd name="connsiteX321" fmla="*/ 2293729 w 5698686"/>
              <a:gd name="connsiteY321" fmla="*/ 501301 h 1292733"/>
              <a:gd name="connsiteX322" fmla="*/ 2302206 w 5698686"/>
              <a:gd name="connsiteY322" fmla="*/ 481584 h 1292733"/>
              <a:gd name="connsiteX323" fmla="*/ 4401421 w 5698686"/>
              <a:gd name="connsiteY323" fmla="*/ 446341 h 1292733"/>
              <a:gd name="connsiteX324" fmla="*/ 4354939 w 5698686"/>
              <a:gd name="connsiteY324" fmla="*/ 457580 h 1292733"/>
              <a:gd name="connsiteX325" fmla="*/ 4283121 w 5698686"/>
              <a:gd name="connsiteY325" fmla="*/ 694086 h 1292733"/>
              <a:gd name="connsiteX326" fmla="*/ 4340842 w 5698686"/>
              <a:gd name="connsiteY326" fmla="*/ 975645 h 1292733"/>
              <a:gd name="connsiteX327" fmla="*/ 4404183 w 5698686"/>
              <a:gd name="connsiteY327" fmla="*/ 984122 h 1292733"/>
              <a:gd name="connsiteX328" fmla="*/ 4453428 w 5698686"/>
              <a:gd name="connsiteY328" fmla="*/ 968597 h 1292733"/>
              <a:gd name="connsiteX329" fmla="*/ 4519627 w 5698686"/>
              <a:gd name="connsiteY329" fmla="*/ 751808 h 1292733"/>
              <a:gd name="connsiteX330" fmla="*/ 4453523 w 5698686"/>
              <a:gd name="connsiteY330" fmla="*/ 460438 h 1292733"/>
              <a:gd name="connsiteX331" fmla="*/ 4411327 w 5698686"/>
              <a:gd name="connsiteY331" fmla="*/ 447770 h 1292733"/>
              <a:gd name="connsiteX332" fmla="*/ 4401421 w 5698686"/>
              <a:gd name="connsiteY332" fmla="*/ 446341 h 1292733"/>
              <a:gd name="connsiteX333" fmla="*/ 1589927 w 5698686"/>
              <a:gd name="connsiteY333" fmla="*/ 446341 h 1292733"/>
              <a:gd name="connsiteX334" fmla="*/ 1543445 w 5698686"/>
              <a:gd name="connsiteY334" fmla="*/ 457580 h 1292733"/>
              <a:gd name="connsiteX335" fmla="*/ 1471628 w 5698686"/>
              <a:gd name="connsiteY335" fmla="*/ 694086 h 1292733"/>
              <a:gd name="connsiteX336" fmla="*/ 1529348 w 5698686"/>
              <a:gd name="connsiteY336" fmla="*/ 975645 h 1292733"/>
              <a:gd name="connsiteX337" fmla="*/ 1592690 w 5698686"/>
              <a:gd name="connsiteY337" fmla="*/ 984122 h 1292733"/>
              <a:gd name="connsiteX338" fmla="*/ 1641934 w 5698686"/>
              <a:gd name="connsiteY338" fmla="*/ 968597 h 1292733"/>
              <a:gd name="connsiteX339" fmla="*/ 1708133 w 5698686"/>
              <a:gd name="connsiteY339" fmla="*/ 751808 h 1292733"/>
              <a:gd name="connsiteX340" fmla="*/ 1641934 w 5698686"/>
              <a:gd name="connsiteY340" fmla="*/ 460438 h 1292733"/>
              <a:gd name="connsiteX341" fmla="*/ 1599738 w 5698686"/>
              <a:gd name="connsiteY341" fmla="*/ 447770 h 1292733"/>
              <a:gd name="connsiteX342" fmla="*/ 1589927 w 5698686"/>
              <a:gd name="connsiteY342" fmla="*/ 446341 h 1292733"/>
              <a:gd name="connsiteX343" fmla="*/ 615616 w 5698686"/>
              <a:gd name="connsiteY343" fmla="*/ 435102 h 1292733"/>
              <a:gd name="connsiteX344" fmla="*/ 746584 w 5698686"/>
              <a:gd name="connsiteY344" fmla="*/ 820864 h 1292733"/>
              <a:gd name="connsiteX345" fmla="*/ 749441 w 5698686"/>
              <a:gd name="connsiteY345" fmla="*/ 813816 h 1292733"/>
              <a:gd name="connsiteX346" fmla="*/ 621236 w 5698686"/>
              <a:gd name="connsiteY346" fmla="*/ 435102 h 1292733"/>
              <a:gd name="connsiteX347" fmla="*/ 2061414 w 5698686"/>
              <a:gd name="connsiteY347" fmla="*/ 432340 h 1292733"/>
              <a:gd name="connsiteX348" fmla="*/ 2040364 w 5698686"/>
              <a:gd name="connsiteY348" fmla="*/ 452057 h 1292733"/>
              <a:gd name="connsiteX349" fmla="*/ 2057223 w 5698686"/>
              <a:gd name="connsiteY349" fmla="*/ 618173 h 1292733"/>
              <a:gd name="connsiteX350" fmla="*/ 5036358 w 5698686"/>
              <a:gd name="connsiteY350" fmla="*/ 426624 h 1292733"/>
              <a:gd name="connsiteX351" fmla="*/ 4911009 w 5698686"/>
              <a:gd name="connsiteY351" fmla="*/ 494252 h 1292733"/>
              <a:gd name="connsiteX352" fmla="*/ 4906818 w 5698686"/>
              <a:gd name="connsiteY352" fmla="*/ 563213 h 1292733"/>
              <a:gd name="connsiteX353" fmla="*/ 4923677 w 5698686"/>
              <a:gd name="connsiteY353" fmla="*/ 837724 h 1292733"/>
              <a:gd name="connsiteX354" fmla="*/ 4923677 w 5698686"/>
              <a:gd name="connsiteY354" fmla="*/ 848963 h 1292733"/>
              <a:gd name="connsiteX355" fmla="*/ 5063028 w 5698686"/>
              <a:gd name="connsiteY355" fmla="*/ 913733 h 1292733"/>
              <a:gd name="connsiteX356" fmla="*/ 5088364 w 5698686"/>
              <a:gd name="connsiteY356" fmla="*/ 908113 h 1292733"/>
              <a:gd name="connsiteX357" fmla="*/ 5120749 w 5698686"/>
              <a:gd name="connsiteY357" fmla="*/ 660368 h 1292733"/>
              <a:gd name="connsiteX358" fmla="*/ 5064552 w 5698686"/>
              <a:gd name="connsiteY358" fmla="*/ 435102 h 1292733"/>
              <a:gd name="connsiteX359" fmla="*/ 5036358 w 5698686"/>
              <a:gd name="connsiteY359" fmla="*/ 426624 h 1292733"/>
              <a:gd name="connsiteX360" fmla="*/ 5096937 w 5698686"/>
              <a:gd name="connsiteY360" fmla="*/ 425291 h 1292733"/>
              <a:gd name="connsiteX361" fmla="*/ 5105414 w 5698686"/>
              <a:gd name="connsiteY361" fmla="*/ 437959 h 1292733"/>
              <a:gd name="connsiteX362" fmla="*/ 5141990 w 5698686"/>
              <a:gd name="connsiteY362" fmla="*/ 475964 h 1292733"/>
              <a:gd name="connsiteX363" fmla="*/ 5096937 w 5698686"/>
              <a:gd name="connsiteY363" fmla="*/ 425291 h 1292733"/>
              <a:gd name="connsiteX364" fmla="*/ 2524711 w 5698686"/>
              <a:gd name="connsiteY364" fmla="*/ 422433 h 1292733"/>
              <a:gd name="connsiteX365" fmla="*/ 2513471 w 5698686"/>
              <a:gd name="connsiteY365" fmla="*/ 512540 h 1292733"/>
              <a:gd name="connsiteX366" fmla="*/ 2519091 w 5698686"/>
              <a:gd name="connsiteY366" fmla="*/ 573119 h 1292733"/>
              <a:gd name="connsiteX367" fmla="*/ 2530330 w 5698686"/>
              <a:gd name="connsiteY367" fmla="*/ 483012 h 1292733"/>
              <a:gd name="connsiteX368" fmla="*/ 2524711 w 5698686"/>
              <a:gd name="connsiteY368" fmla="*/ 422433 h 1292733"/>
              <a:gd name="connsiteX369" fmla="*/ 4405612 w 5698686"/>
              <a:gd name="connsiteY369" fmla="*/ 421100 h 1292733"/>
              <a:gd name="connsiteX370" fmla="*/ 4354939 w 5698686"/>
              <a:gd name="connsiteY370" fmla="*/ 433768 h 1292733"/>
              <a:gd name="connsiteX371" fmla="*/ 4416852 w 5698686"/>
              <a:gd name="connsiteY371" fmla="*/ 425291 h 1292733"/>
              <a:gd name="connsiteX372" fmla="*/ 1594118 w 5698686"/>
              <a:gd name="connsiteY372" fmla="*/ 421100 h 1292733"/>
              <a:gd name="connsiteX373" fmla="*/ 1543445 w 5698686"/>
              <a:gd name="connsiteY373" fmla="*/ 433768 h 1292733"/>
              <a:gd name="connsiteX374" fmla="*/ 1605358 w 5698686"/>
              <a:gd name="connsiteY374" fmla="*/ 425291 h 1292733"/>
              <a:gd name="connsiteX375" fmla="*/ 3832683 w 5698686"/>
              <a:gd name="connsiteY375" fmla="*/ 416814 h 1292733"/>
              <a:gd name="connsiteX376" fmla="*/ 3773533 w 5698686"/>
              <a:gd name="connsiteY376" fmla="*/ 439388 h 1292733"/>
              <a:gd name="connsiteX377" fmla="*/ 3803061 w 5698686"/>
              <a:gd name="connsiteY377" fmla="*/ 439388 h 1292733"/>
              <a:gd name="connsiteX378" fmla="*/ 3911455 w 5698686"/>
              <a:gd name="connsiteY378" fmla="*/ 483013 h 1292733"/>
              <a:gd name="connsiteX379" fmla="*/ 3907264 w 5698686"/>
              <a:gd name="connsiteY379" fmla="*/ 449199 h 1292733"/>
              <a:gd name="connsiteX380" fmla="*/ 3832683 w 5698686"/>
              <a:gd name="connsiteY380" fmla="*/ 416814 h 1292733"/>
              <a:gd name="connsiteX381" fmla="*/ 2937238 w 5698686"/>
              <a:gd name="connsiteY381" fmla="*/ 412623 h 1292733"/>
              <a:gd name="connsiteX382" fmla="*/ 2918950 w 5698686"/>
              <a:gd name="connsiteY382" fmla="*/ 423862 h 1292733"/>
              <a:gd name="connsiteX383" fmla="*/ 2949906 w 5698686"/>
              <a:gd name="connsiteY383" fmla="*/ 412623 h 1292733"/>
              <a:gd name="connsiteX384" fmla="*/ 5034929 w 5698686"/>
              <a:gd name="connsiteY384" fmla="*/ 411194 h 1292733"/>
              <a:gd name="connsiteX385" fmla="*/ 5001115 w 5698686"/>
              <a:gd name="connsiteY385" fmla="*/ 422433 h 1292733"/>
              <a:gd name="connsiteX386" fmla="*/ 5030643 w 5698686"/>
              <a:gd name="connsiteY386" fmla="*/ 419576 h 1292733"/>
              <a:gd name="connsiteX387" fmla="*/ 5050359 w 5698686"/>
              <a:gd name="connsiteY387" fmla="*/ 419576 h 1292733"/>
              <a:gd name="connsiteX388" fmla="*/ 5034929 w 5698686"/>
              <a:gd name="connsiteY388" fmla="*/ 411194 h 1292733"/>
              <a:gd name="connsiteX389" fmla="*/ 4820902 w 5698686"/>
              <a:gd name="connsiteY389" fmla="*/ 411194 h 1292733"/>
              <a:gd name="connsiteX390" fmla="*/ 4820902 w 5698686"/>
              <a:gd name="connsiteY390" fmla="*/ 411248 h 1292733"/>
              <a:gd name="connsiteX391" fmla="*/ 4776623 w 5698686"/>
              <a:gd name="connsiteY391" fmla="*/ 436019 h 1292733"/>
              <a:gd name="connsiteX392" fmla="*/ 4728033 w 5698686"/>
              <a:gd name="connsiteY392" fmla="*/ 449199 h 1292733"/>
              <a:gd name="connsiteX393" fmla="*/ 4719556 w 5698686"/>
              <a:gd name="connsiteY393" fmla="*/ 467487 h 1292733"/>
              <a:gd name="connsiteX394" fmla="*/ 4735082 w 5698686"/>
              <a:gd name="connsiteY394" fmla="*/ 475964 h 1292733"/>
              <a:gd name="connsiteX395" fmla="*/ 4777278 w 5698686"/>
              <a:gd name="connsiteY395" fmla="*/ 470344 h 1292733"/>
              <a:gd name="connsiteX396" fmla="*/ 4775849 w 5698686"/>
              <a:gd name="connsiteY396" fmla="*/ 463296 h 1292733"/>
              <a:gd name="connsiteX397" fmla="*/ 4744893 w 5698686"/>
              <a:gd name="connsiteY397" fmla="*/ 467487 h 1292733"/>
              <a:gd name="connsiteX398" fmla="*/ 4730796 w 5698686"/>
              <a:gd name="connsiteY398" fmla="*/ 451961 h 1292733"/>
              <a:gd name="connsiteX399" fmla="*/ 4820902 w 5698686"/>
              <a:gd name="connsiteY399" fmla="*/ 418147 h 1292733"/>
              <a:gd name="connsiteX400" fmla="*/ 4820902 w 5698686"/>
              <a:gd name="connsiteY400" fmla="*/ 411248 h 1292733"/>
              <a:gd name="connsiteX401" fmla="*/ 4820998 w 5698686"/>
              <a:gd name="connsiteY401" fmla="*/ 411194 h 1292733"/>
              <a:gd name="connsiteX402" fmla="*/ 106402 w 5698686"/>
              <a:gd name="connsiteY402" fmla="*/ 404572 h 1292733"/>
              <a:gd name="connsiteX403" fmla="*/ 105674 w 5698686"/>
              <a:gd name="connsiteY403" fmla="*/ 434407 h 1292733"/>
              <a:gd name="connsiteX404" fmla="*/ 98775 w 5698686"/>
              <a:gd name="connsiteY404" fmla="*/ 443109 h 1292733"/>
              <a:gd name="connsiteX405" fmla="*/ 121051 w 5698686"/>
              <a:gd name="connsiteY405" fmla="*/ 911608 h 1292733"/>
              <a:gd name="connsiteX406" fmla="*/ 95905 w 5698686"/>
              <a:gd name="connsiteY406" fmla="*/ 936754 h 1292733"/>
              <a:gd name="connsiteX407" fmla="*/ 32789 w 5698686"/>
              <a:gd name="connsiteY407" fmla="*/ 493221 h 1292733"/>
              <a:gd name="connsiteX408" fmla="*/ 63886 w 5698686"/>
              <a:gd name="connsiteY408" fmla="*/ 433413 h 1292733"/>
              <a:gd name="connsiteX409" fmla="*/ 98478 w 5698686"/>
              <a:gd name="connsiteY409" fmla="*/ 408168 h 1292733"/>
              <a:gd name="connsiteX410" fmla="*/ 2834463 w 5698686"/>
              <a:gd name="connsiteY410" fmla="*/ 397097 h 1292733"/>
              <a:gd name="connsiteX411" fmla="*/ 2903424 w 5698686"/>
              <a:gd name="connsiteY411" fmla="*/ 404145 h 1292733"/>
              <a:gd name="connsiteX412" fmla="*/ 2918950 w 5698686"/>
              <a:gd name="connsiteY412" fmla="*/ 397097 h 1292733"/>
              <a:gd name="connsiteX413" fmla="*/ 2896376 w 5698686"/>
              <a:gd name="connsiteY413" fmla="*/ 397097 h 1292733"/>
              <a:gd name="connsiteX414" fmla="*/ 2834463 w 5698686"/>
              <a:gd name="connsiteY414" fmla="*/ 397097 h 1292733"/>
              <a:gd name="connsiteX415" fmla="*/ 3308904 w 5698686"/>
              <a:gd name="connsiteY415" fmla="*/ 394335 h 1292733"/>
              <a:gd name="connsiteX416" fmla="*/ 3372245 w 5698686"/>
              <a:gd name="connsiteY416" fmla="*/ 442246 h 1292733"/>
              <a:gd name="connsiteX417" fmla="*/ 3376436 w 5698686"/>
              <a:gd name="connsiteY417" fmla="*/ 440817 h 1292733"/>
              <a:gd name="connsiteX418" fmla="*/ 3308904 w 5698686"/>
              <a:gd name="connsiteY418" fmla="*/ 394335 h 1292733"/>
              <a:gd name="connsiteX419" fmla="*/ 2745786 w 5698686"/>
              <a:gd name="connsiteY419" fmla="*/ 391477 h 1292733"/>
              <a:gd name="connsiteX420" fmla="*/ 2728927 w 5698686"/>
              <a:gd name="connsiteY420" fmla="*/ 402717 h 1292733"/>
              <a:gd name="connsiteX421" fmla="*/ 2813413 w 5698686"/>
              <a:gd name="connsiteY421" fmla="*/ 429482 h 1292733"/>
              <a:gd name="connsiteX422" fmla="*/ 2820462 w 5698686"/>
              <a:gd name="connsiteY422" fmla="*/ 425291 h 1292733"/>
              <a:gd name="connsiteX423" fmla="*/ 2789410 w 5698686"/>
              <a:gd name="connsiteY423" fmla="*/ 409765 h 1292733"/>
              <a:gd name="connsiteX424" fmla="*/ 2775313 w 5698686"/>
              <a:gd name="connsiteY424" fmla="*/ 411194 h 1292733"/>
              <a:gd name="connsiteX425" fmla="*/ 2771122 w 5698686"/>
              <a:gd name="connsiteY425" fmla="*/ 412623 h 1292733"/>
              <a:gd name="connsiteX426" fmla="*/ 2765503 w 5698686"/>
              <a:gd name="connsiteY426" fmla="*/ 392906 h 1292733"/>
              <a:gd name="connsiteX427" fmla="*/ 2745786 w 5698686"/>
              <a:gd name="connsiteY427" fmla="*/ 391477 h 1292733"/>
              <a:gd name="connsiteX428" fmla="*/ 141214 w 5698686"/>
              <a:gd name="connsiteY428" fmla="*/ 389580 h 1292733"/>
              <a:gd name="connsiteX429" fmla="*/ 138672 w 5698686"/>
              <a:gd name="connsiteY429" fmla="*/ 477935 h 1292733"/>
              <a:gd name="connsiteX430" fmla="*/ 104382 w 5698686"/>
              <a:gd name="connsiteY430" fmla="*/ 487364 h 1292733"/>
              <a:gd name="connsiteX431" fmla="*/ 105674 w 5698686"/>
              <a:gd name="connsiteY431" fmla="*/ 434407 h 1292733"/>
              <a:gd name="connsiteX432" fmla="*/ 3870688 w 5698686"/>
              <a:gd name="connsiteY432" fmla="*/ 384429 h 1292733"/>
              <a:gd name="connsiteX433" fmla="*/ 3842494 w 5698686"/>
              <a:gd name="connsiteY433" fmla="*/ 391477 h 1292733"/>
              <a:gd name="connsiteX434" fmla="*/ 3873450 w 5698686"/>
              <a:gd name="connsiteY434" fmla="*/ 391477 h 1292733"/>
              <a:gd name="connsiteX435" fmla="*/ 3919932 w 5698686"/>
              <a:gd name="connsiteY435" fmla="*/ 402717 h 1292733"/>
              <a:gd name="connsiteX436" fmla="*/ 3870688 w 5698686"/>
              <a:gd name="connsiteY436" fmla="*/ 384429 h 1292733"/>
              <a:gd name="connsiteX437" fmla="*/ 131346 w 5698686"/>
              <a:gd name="connsiteY437" fmla="*/ 384182 h 1292733"/>
              <a:gd name="connsiteX438" fmla="*/ 135529 w 5698686"/>
              <a:gd name="connsiteY438" fmla="*/ 391352 h 1292733"/>
              <a:gd name="connsiteX439" fmla="*/ 106402 w 5698686"/>
              <a:gd name="connsiteY439" fmla="*/ 404572 h 1292733"/>
              <a:gd name="connsiteX440" fmla="*/ 106457 w 5698686"/>
              <a:gd name="connsiteY440" fmla="*/ 402345 h 1292733"/>
              <a:gd name="connsiteX441" fmla="*/ 127880 w 5698686"/>
              <a:gd name="connsiteY441" fmla="*/ 378240 h 1292733"/>
              <a:gd name="connsiteX442" fmla="*/ 133528 w 5698686"/>
              <a:gd name="connsiteY442" fmla="*/ 382589 h 1292733"/>
              <a:gd name="connsiteX443" fmla="*/ 131346 w 5698686"/>
              <a:gd name="connsiteY443" fmla="*/ 384182 h 1292733"/>
              <a:gd name="connsiteX444" fmla="*/ 80518 w 5698686"/>
              <a:gd name="connsiteY444" fmla="*/ 377536 h 1292733"/>
              <a:gd name="connsiteX445" fmla="*/ 22562 w 5698686"/>
              <a:gd name="connsiteY445" fmla="*/ 419832 h 1292733"/>
              <a:gd name="connsiteX446" fmla="*/ 44089 w 5698686"/>
              <a:gd name="connsiteY446" fmla="*/ 447740 h 1292733"/>
              <a:gd name="connsiteX447" fmla="*/ 65365 w 5698686"/>
              <a:gd name="connsiteY447" fmla="*/ 430569 h 1292733"/>
              <a:gd name="connsiteX448" fmla="*/ 63886 w 5698686"/>
              <a:gd name="connsiteY448" fmla="*/ 433413 h 1292733"/>
              <a:gd name="connsiteX449" fmla="*/ 40469 w 5698686"/>
              <a:gd name="connsiteY449" fmla="*/ 450503 h 1292733"/>
              <a:gd name="connsiteX450" fmla="*/ 18943 w 5698686"/>
              <a:gd name="connsiteY450" fmla="*/ 422594 h 1292733"/>
              <a:gd name="connsiteX451" fmla="*/ 68341 w 5698686"/>
              <a:gd name="connsiteY451" fmla="*/ 383006 h 1292733"/>
              <a:gd name="connsiteX452" fmla="*/ 107110 w 5698686"/>
              <a:gd name="connsiteY452" fmla="*/ 375605 h 1292733"/>
              <a:gd name="connsiteX453" fmla="*/ 106457 w 5698686"/>
              <a:gd name="connsiteY453" fmla="*/ 402345 h 1292733"/>
              <a:gd name="connsiteX454" fmla="*/ 98478 w 5698686"/>
              <a:gd name="connsiteY454" fmla="*/ 408168 h 1292733"/>
              <a:gd name="connsiteX455" fmla="*/ 86236 w 5698686"/>
              <a:gd name="connsiteY455" fmla="*/ 413724 h 1292733"/>
              <a:gd name="connsiteX456" fmla="*/ 65365 w 5698686"/>
              <a:gd name="connsiteY456" fmla="*/ 430569 h 1292733"/>
              <a:gd name="connsiteX457" fmla="*/ 68901 w 5698686"/>
              <a:gd name="connsiteY457" fmla="*/ 423769 h 1292733"/>
              <a:gd name="connsiteX458" fmla="*/ 4397135 w 5698686"/>
              <a:gd name="connsiteY458" fmla="*/ 368903 h 1292733"/>
              <a:gd name="connsiteX459" fmla="*/ 4666026 w 5698686"/>
              <a:gd name="connsiteY459" fmla="*/ 741997 h 1292733"/>
              <a:gd name="connsiteX460" fmla="*/ 4625259 w 5698686"/>
              <a:gd name="connsiteY460" fmla="*/ 868775 h 1292733"/>
              <a:gd name="connsiteX461" fmla="*/ 4408470 w 5698686"/>
              <a:gd name="connsiteY461" fmla="*/ 1033462 h 1292733"/>
              <a:gd name="connsiteX462" fmla="*/ 4322554 w 5698686"/>
              <a:gd name="connsiteY462" fmla="*/ 1013745 h 1292733"/>
              <a:gd name="connsiteX463" fmla="*/ 4139484 w 5698686"/>
              <a:gd name="connsiteY463" fmla="*/ 674465 h 1292733"/>
              <a:gd name="connsiteX464" fmla="*/ 4145103 w 5698686"/>
              <a:gd name="connsiteY464" fmla="*/ 595598 h 1292733"/>
              <a:gd name="connsiteX465" fmla="*/ 4195777 w 5698686"/>
              <a:gd name="connsiteY465" fmla="*/ 487203 h 1292733"/>
              <a:gd name="connsiteX466" fmla="*/ 4397135 w 5698686"/>
              <a:gd name="connsiteY466" fmla="*/ 368903 h 1292733"/>
              <a:gd name="connsiteX467" fmla="*/ 1585641 w 5698686"/>
              <a:gd name="connsiteY467" fmla="*/ 368903 h 1292733"/>
              <a:gd name="connsiteX468" fmla="*/ 1854532 w 5698686"/>
              <a:gd name="connsiteY468" fmla="*/ 741997 h 1292733"/>
              <a:gd name="connsiteX469" fmla="*/ 1813765 w 5698686"/>
              <a:gd name="connsiteY469" fmla="*/ 868775 h 1292733"/>
              <a:gd name="connsiteX470" fmla="*/ 1596976 w 5698686"/>
              <a:gd name="connsiteY470" fmla="*/ 1033462 h 1292733"/>
              <a:gd name="connsiteX471" fmla="*/ 1511060 w 5698686"/>
              <a:gd name="connsiteY471" fmla="*/ 1013745 h 1292733"/>
              <a:gd name="connsiteX472" fmla="*/ 1327990 w 5698686"/>
              <a:gd name="connsiteY472" fmla="*/ 674465 h 1292733"/>
              <a:gd name="connsiteX473" fmla="*/ 1333609 w 5698686"/>
              <a:gd name="connsiteY473" fmla="*/ 595598 h 1292733"/>
              <a:gd name="connsiteX474" fmla="*/ 1384283 w 5698686"/>
              <a:gd name="connsiteY474" fmla="*/ 487203 h 1292733"/>
              <a:gd name="connsiteX475" fmla="*/ 1585641 w 5698686"/>
              <a:gd name="connsiteY475" fmla="*/ 368903 h 1292733"/>
              <a:gd name="connsiteX476" fmla="*/ 109854 w 5698686"/>
              <a:gd name="connsiteY476" fmla="*/ 364359 h 1292733"/>
              <a:gd name="connsiteX477" fmla="*/ 113689 w 5698686"/>
              <a:gd name="connsiteY477" fmla="*/ 367312 h 1292733"/>
              <a:gd name="connsiteX478" fmla="*/ 107110 w 5698686"/>
              <a:gd name="connsiteY478" fmla="*/ 375605 h 1292733"/>
              <a:gd name="connsiteX479" fmla="*/ 107357 w 5698686"/>
              <a:gd name="connsiteY479" fmla="*/ 365481 h 1292733"/>
              <a:gd name="connsiteX480" fmla="*/ 118193 w 5698686"/>
              <a:gd name="connsiteY480" fmla="*/ 361634 h 1292733"/>
              <a:gd name="connsiteX481" fmla="*/ 127880 w 5698686"/>
              <a:gd name="connsiteY481" fmla="*/ 378240 h 1292733"/>
              <a:gd name="connsiteX482" fmla="*/ 113689 w 5698686"/>
              <a:gd name="connsiteY482" fmla="*/ 367312 h 1292733"/>
              <a:gd name="connsiteX483" fmla="*/ 136582 w 5698686"/>
              <a:gd name="connsiteY483" fmla="*/ 357608 h 1292733"/>
              <a:gd name="connsiteX484" fmla="*/ 137849 w 5698686"/>
              <a:gd name="connsiteY484" fmla="*/ 357674 h 1292733"/>
              <a:gd name="connsiteX485" fmla="*/ 143434 w 5698686"/>
              <a:gd name="connsiteY485" fmla="*/ 386780 h 1292733"/>
              <a:gd name="connsiteX486" fmla="*/ 141214 w 5698686"/>
              <a:gd name="connsiteY486" fmla="*/ 389580 h 1292733"/>
              <a:gd name="connsiteX487" fmla="*/ 141720 w 5698686"/>
              <a:gd name="connsiteY487" fmla="*/ 372017 h 1292733"/>
              <a:gd name="connsiteX488" fmla="*/ 125673 w 5698686"/>
              <a:gd name="connsiteY488" fmla="*/ 349166 h 1292733"/>
              <a:gd name="connsiteX489" fmla="*/ 135028 w 5698686"/>
              <a:gd name="connsiteY489" fmla="*/ 353252 h 1292733"/>
              <a:gd name="connsiteX490" fmla="*/ 136582 w 5698686"/>
              <a:gd name="connsiteY490" fmla="*/ 357608 h 1292733"/>
              <a:gd name="connsiteX491" fmla="*/ 126099 w 5698686"/>
              <a:gd name="connsiteY491" fmla="*/ 357062 h 1292733"/>
              <a:gd name="connsiteX492" fmla="*/ 109854 w 5698686"/>
              <a:gd name="connsiteY492" fmla="*/ 364359 h 1292733"/>
              <a:gd name="connsiteX493" fmla="*/ 107430 w 5698686"/>
              <a:gd name="connsiteY493" fmla="*/ 362492 h 1292733"/>
              <a:gd name="connsiteX494" fmla="*/ 107357 w 5698686"/>
              <a:gd name="connsiteY494" fmla="*/ 365481 h 1292733"/>
              <a:gd name="connsiteX495" fmla="*/ 80518 w 5698686"/>
              <a:gd name="connsiteY495" fmla="*/ 377536 h 1292733"/>
              <a:gd name="connsiteX496" fmla="*/ 115621 w 5698686"/>
              <a:gd name="connsiteY496" fmla="*/ 351919 h 1292733"/>
              <a:gd name="connsiteX497" fmla="*/ 125673 w 5698686"/>
              <a:gd name="connsiteY497" fmla="*/ 349166 h 1292733"/>
              <a:gd name="connsiteX498" fmla="*/ 3324430 w 5698686"/>
              <a:gd name="connsiteY498" fmla="*/ 344995 h 1292733"/>
              <a:gd name="connsiteX499" fmla="*/ 3292045 w 5698686"/>
              <a:gd name="connsiteY499" fmla="*/ 359092 h 1292733"/>
              <a:gd name="connsiteX500" fmla="*/ 3317381 w 5698686"/>
              <a:gd name="connsiteY500" fmla="*/ 357664 h 1292733"/>
              <a:gd name="connsiteX501" fmla="*/ 3373674 w 5698686"/>
              <a:gd name="connsiteY501" fmla="*/ 387191 h 1292733"/>
              <a:gd name="connsiteX502" fmla="*/ 3415870 w 5698686"/>
              <a:gd name="connsiteY502" fmla="*/ 413957 h 1292733"/>
              <a:gd name="connsiteX503" fmla="*/ 3324430 w 5698686"/>
              <a:gd name="connsiteY503" fmla="*/ 344995 h 1292733"/>
              <a:gd name="connsiteX504" fmla="*/ 4854621 w 5698686"/>
              <a:gd name="connsiteY504" fmla="*/ 342519 h 1292733"/>
              <a:gd name="connsiteX505" fmla="*/ 4878529 w 5698686"/>
              <a:gd name="connsiteY505" fmla="*/ 342519 h 1292733"/>
              <a:gd name="connsiteX506" fmla="*/ 4894054 w 5698686"/>
              <a:gd name="connsiteY506" fmla="*/ 367855 h 1292733"/>
              <a:gd name="connsiteX507" fmla="*/ 4913771 w 5698686"/>
              <a:gd name="connsiteY507" fmla="*/ 367855 h 1292733"/>
              <a:gd name="connsiteX508" fmla="*/ 4913771 w 5698686"/>
              <a:gd name="connsiteY508" fmla="*/ 405860 h 1292733"/>
              <a:gd name="connsiteX509" fmla="*/ 5039120 w 5698686"/>
              <a:gd name="connsiteY509" fmla="*/ 366426 h 1292733"/>
              <a:gd name="connsiteX510" fmla="*/ 5065885 w 5698686"/>
              <a:gd name="connsiteY510" fmla="*/ 369284 h 1292733"/>
              <a:gd name="connsiteX511" fmla="*/ 5217904 w 5698686"/>
              <a:gd name="connsiteY511" fmla="*/ 460819 h 1292733"/>
              <a:gd name="connsiteX512" fmla="*/ 5277054 w 5698686"/>
              <a:gd name="connsiteY512" fmla="*/ 633984 h 1292733"/>
              <a:gd name="connsiteX513" fmla="*/ 5158849 w 5698686"/>
              <a:gd name="connsiteY513" fmla="*/ 980027 h 1292733"/>
              <a:gd name="connsiteX514" fmla="*/ 4998353 w 5698686"/>
              <a:gd name="connsiteY514" fmla="*/ 1027938 h 1292733"/>
              <a:gd name="connsiteX515" fmla="*/ 4919486 w 5698686"/>
              <a:gd name="connsiteY515" fmla="*/ 991362 h 1292733"/>
              <a:gd name="connsiteX516" fmla="*/ 4916629 w 5698686"/>
              <a:gd name="connsiteY516" fmla="*/ 1037844 h 1292733"/>
              <a:gd name="connsiteX517" fmla="*/ 4941965 w 5698686"/>
              <a:gd name="connsiteY517" fmla="*/ 1213866 h 1292733"/>
              <a:gd name="connsiteX518" fmla="*/ 5040549 w 5698686"/>
              <a:gd name="connsiteY518" fmla="*/ 1250442 h 1292733"/>
              <a:gd name="connsiteX519" fmla="*/ 5046168 w 5698686"/>
              <a:gd name="connsiteY519" fmla="*/ 1265967 h 1292733"/>
              <a:gd name="connsiteX520" fmla="*/ 5026452 w 5698686"/>
              <a:gd name="connsiteY520" fmla="*/ 1289875 h 1292733"/>
              <a:gd name="connsiteX521" fmla="*/ 5008164 w 5698686"/>
              <a:gd name="connsiteY521" fmla="*/ 1292733 h 1292733"/>
              <a:gd name="connsiteX522" fmla="*/ 4970159 w 5698686"/>
              <a:gd name="connsiteY522" fmla="*/ 1288542 h 1292733"/>
              <a:gd name="connsiteX523" fmla="*/ 4926534 w 5698686"/>
              <a:gd name="connsiteY523" fmla="*/ 1285684 h 1292733"/>
              <a:gd name="connsiteX524" fmla="*/ 4733653 w 5698686"/>
              <a:gd name="connsiteY524" fmla="*/ 1291304 h 1292733"/>
              <a:gd name="connsiteX525" fmla="*/ 4712508 w 5698686"/>
              <a:gd name="connsiteY525" fmla="*/ 1291304 h 1292733"/>
              <a:gd name="connsiteX526" fmla="*/ 4711079 w 5698686"/>
              <a:gd name="connsiteY526" fmla="*/ 1274445 h 1292733"/>
              <a:gd name="connsiteX527" fmla="*/ 4743464 w 5698686"/>
              <a:gd name="connsiteY527" fmla="*/ 1249108 h 1292733"/>
              <a:gd name="connsiteX528" fmla="*/ 4736415 w 5698686"/>
              <a:gd name="connsiteY528" fmla="*/ 1230820 h 1292733"/>
              <a:gd name="connsiteX529" fmla="*/ 4754704 w 5698686"/>
              <a:gd name="connsiteY529" fmla="*/ 1229392 h 1292733"/>
              <a:gd name="connsiteX530" fmla="*/ 4808234 w 5698686"/>
              <a:gd name="connsiteY530" fmla="*/ 947833 h 1292733"/>
              <a:gd name="connsiteX531" fmla="*/ 4806805 w 5698686"/>
              <a:gd name="connsiteY531" fmla="*/ 760571 h 1292733"/>
              <a:gd name="connsiteX532" fmla="*/ 4798328 w 5698686"/>
              <a:gd name="connsiteY532" fmla="*/ 776097 h 1292733"/>
              <a:gd name="connsiteX533" fmla="*/ 4799757 w 5698686"/>
              <a:gd name="connsiteY533" fmla="*/ 670464 h 1292733"/>
              <a:gd name="connsiteX534" fmla="*/ 4778611 w 5698686"/>
              <a:gd name="connsiteY534" fmla="*/ 479012 h 1292733"/>
              <a:gd name="connsiteX535" fmla="*/ 4715270 w 5698686"/>
              <a:gd name="connsiteY535" fmla="*/ 487489 h 1292733"/>
              <a:gd name="connsiteX536" fmla="*/ 4692696 w 5698686"/>
              <a:gd name="connsiteY536" fmla="*/ 462153 h 1292733"/>
              <a:gd name="connsiteX537" fmla="*/ 4854621 w 5698686"/>
              <a:gd name="connsiteY537" fmla="*/ 342519 h 1292733"/>
              <a:gd name="connsiteX538" fmla="*/ 5604830 w 5698686"/>
              <a:gd name="connsiteY538" fmla="*/ 334814 h 1292733"/>
              <a:gd name="connsiteX539" fmla="*/ 5617193 w 5698686"/>
              <a:gd name="connsiteY539" fmla="*/ 342138 h 1292733"/>
              <a:gd name="connsiteX540" fmla="*/ 5659426 w 5698686"/>
              <a:gd name="connsiteY540" fmla="*/ 799213 h 1292733"/>
              <a:gd name="connsiteX541" fmla="*/ 5626544 w 5698686"/>
              <a:gd name="connsiteY541" fmla="*/ 863880 h 1292733"/>
              <a:gd name="connsiteX542" fmla="*/ 5602238 w 5698686"/>
              <a:gd name="connsiteY542" fmla="*/ 887873 h 1292733"/>
              <a:gd name="connsiteX543" fmla="*/ 5594052 w 5698686"/>
              <a:gd name="connsiteY543" fmla="*/ 890960 h 1292733"/>
              <a:gd name="connsiteX544" fmla="*/ 5602400 w 5698686"/>
              <a:gd name="connsiteY544" fmla="*/ 833931 h 1292733"/>
              <a:gd name="connsiteX545" fmla="*/ 5624225 w 5698686"/>
              <a:gd name="connsiteY545" fmla="*/ 791527 h 1292733"/>
              <a:gd name="connsiteX546" fmla="*/ 5587189 w 5698686"/>
              <a:gd name="connsiteY546" fmla="*/ 361188 h 1292733"/>
              <a:gd name="connsiteX547" fmla="*/ 5604830 w 5698686"/>
              <a:gd name="connsiteY547" fmla="*/ 334814 h 1292733"/>
              <a:gd name="connsiteX548" fmla="*/ 3220226 w 5698686"/>
              <a:gd name="connsiteY548" fmla="*/ 329470 h 1292733"/>
              <a:gd name="connsiteX549" fmla="*/ 3184984 w 5698686"/>
              <a:gd name="connsiteY549" fmla="*/ 343567 h 1292733"/>
              <a:gd name="connsiteX550" fmla="*/ 3225846 w 5698686"/>
              <a:gd name="connsiteY550" fmla="*/ 342138 h 1292733"/>
              <a:gd name="connsiteX551" fmla="*/ 3263851 w 5698686"/>
              <a:gd name="connsiteY551" fmla="*/ 346329 h 1292733"/>
              <a:gd name="connsiteX552" fmla="*/ 3272328 w 5698686"/>
              <a:gd name="connsiteY552" fmla="*/ 342138 h 1292733"/>
              <a:gd name="connsiteX553" fmla="*/ 3304713 w 5698686"/>
              <a:gd name="connsiteY553" fmla="*/ 344995 h 1292733"/>
              <a:gd name="connsiteX554" fmla="*/ 3220226 w 5698686"/>
              <a:gd name="connsiteY554" fmla="*/ 329470 h 1292733"/>
              <a:gd name="connsiteX555" fmla="*/ 2074178 w 5698686"/>
              <a:gd name="connsiteY555" fmla="*/ 325279 h 1292733"/>
              <a:gd name="connsiteX556" fmla="*/ 2124851 w 5698686"/>
              <a:gd name="connsiteY556" fmla="*/ 333756 h 1292733"/>
              <a:gd name="connsiteX557" fmla="*/ 2129042 w 5698686"/>
              <a:gd name="connsiteY557" fmla="*/ 344995 h 1292733"/>
              <a:gd name="connsiteX558" fmla="*/ 2131900 w 5698686"/>
              <a:gd name="connsiteY558" fmla="*/ 390049 h 1292733"/>
              <a:gd name="connsiteX559" fmla="*/ 2129042 w 5698686"/>
              <a:gd name="connsiteY559" fmla="*/ 435102 h 1292733"/>
              <a:gd name="connsiteX560" fmla="*/ 2133233 w 5698686"/>
              <a:gd name="connsiteY560" fmla="*/ 450628 h 1292733"/>
              <a:gd name="connsiteX561" fmla="*/ 2209242 w 5698686"/>
              <a:gd name="connsiteY561" fmla="*/ 388715 h 1292733"/>
              <a:gd name="connsiteX562" fmla="*/ 2258487 w 5698686"/>
              <a:gd name="connsiteY562" fmla="*/ 368999 h 1292733"/>
              <a:gd name="connsiteX563" fmla="*/ 2345736 w 5698686"/>
              <a:gd name="connsiteY563" fmla="*/ 481584 h 1292733"/>
              <a:gd name="connsiteX564" fmla="*/ 2345926 w 5698686"/>
              <a:gd name="connsiteY564" fmla="*/ 497110 h 1292733"/>
              <a:gd name="connsiteX565" fmla="*/ 2324781 w 5698686"/>
              <a:gd name="connsiteY565" fmla="*/ 533686 h 1292733"/>
              <a:gd name="connsiteX566" fmla="*/ 2272679 w 5698686"/>
              <a:gd name="connsiteY566" fmla="*/ 563213 h 1292733"/>
              <a:gd name="connsiteX567" fmla="*/ 2254391 w 5698686"/>
              <a:gd name="connsiteY567" fmla="*/ 563213 h 1292733"/>
              <a:gd name="connsiteX568" fmla="*/ 2200860 w 5698686"/>
              <a:gd name="connsiteY568" fmla="*/ 471678 h 1292733"/>
              <a:gd name="connsiteX569" fmla="*/ 2117802 w 5698686"/>
              <a:gd name="connsiteY569" fmla="*/ 603980 h 1292733"/>
              <a:gd name="connsiteX570" fmla="*/ 2117802 w 5698686"/>
              <a:gd name="connsiteY570" fmla="*/ 625126 h 1292733"/>
              <a:gd name="connsiteX571" fmla="*/ 2110754 w 5698686"/>
              <a:gd name="connsiteY571" fmla="*/ 889826 h 1292733"/>
              <a:gd name="connsiteX572" fmla="*/ 2120565 w 5698686"/>
              <a:gd name="connsiteY572" fmla="*/ 950405 h 1292733"/>
              <a:gd name="connsiteX573" fmla="*/ 2224768 w 5698686"/>
              <a:gd name="connsiteY573" fmla="*/ 981361 h 1292733"/>
              <a:gd name="connsiteX574" fmla="*/ 2243056 w 5698686"/>
              <a:gd name="connsiteY574" fmla="*/ 1024985 h 1292733"/>
              <a:gd name="connsiteX575" fmla="*/ 2219148 w 5698686"/>
              <a:gd name="connsiteY575" fmla="*/ 1040511 h 1292733"/>
              <a:gd name="connsiteX576" fmla="*/ 2202289 w 5698686"/>
              <a:gd name="connsiteY576" fmla="*/ 1039082 h 1292733"/>
              <a:gd name="connsiteX577" fmla="*/ 2079798 w 5698686"/>
              <a:gd name="connsiteY577" fmla="*/ 1023557 h 1292733"/>
              <a:gd name="connsiteX578" fmla="*/ 1915110 w 5698686"/>
              <a:gd name="connsiteY578" fmla="*/ 1017937 h 1292733"/>
              <a:gd name="connsiteX579" fmla="*/ 1898251 w 5698686"/>
              <a:gd name="connsiteY579" fmla="*/ 1003840 h 1292733"/>
              <a:gd name="connsiteX580" fmla="*/ 1910919 w 5698686"/>
              <a:gd name="connsiteY580" fmla="*/ 996791 h 1292733"/>
              <a:gd name="connsiteX581" fmla="*/ 1909491 w 5698686"/>
              <a:gd name="connsiteY581" fmla="*/ 992600 h 1292733"/>
              <a:gd name="connsiteX582" fmla="*/ 1965783 w 5698686"/>
              <a:gd name="connsiteY582" fmla="*/ 956024 h 1292733"/>
              <a:gd name="connsiteX583" fmla="*/ 1964355 w 5698686"/>
              <a:gd name="connsiteY583" fmla="*/ 933450 h 1292733"/>
              <a:gd name="connsiteX584" fmla="*/ 1968546 w 5698686"/>
              <a:gd name="connsiteY584" fmla="*/ 857441 h 1292733"/>
              <a:gd name="connsiteX585" fmla="*/ 1984071 w 5698686"/>
              <a:gd name="connsiteY585" fmla="*/ 506825 h 1292733"/>
              <a:gd name="connsiteX586" fmla="*/ 1944638 w 5698686"/>
              <a:gd name="connsiteY586" fmla="*/ 513874 h 1292733"/>
              <a:gd name="connsiteX587" fmla="*/ 1895394 w 5698686"/>
              <a:gd name="connsiteY587" fmla="*/ 463201 h 1292733"/>
              <a:gd name="connsiteX588" fmla="*/ 1984071 w 5698686"/>
              <a:gd name="connsiteY588" fmla="*/ 425196 h 1292733"/>
              <a:gd name="connsiteX589" fmla="*/ 2003788 w 5698686"/>
              <a:gd name="connsiteY589" fmla="*/ 426625 h 1292733"/>
              <a:gd name="connsiteX590" fmla="*/ 2074178 w 5698686"/>
              <a:gd name="connsiteY590" fmla="*/ 339376 h 1292733"/>
              <a:gd name="connsiteX591" fmla="*/ 2069987 w 5698686"/>
              <a:gd name="connsiteY591" fmla="*/ 332327 h 1292733"/>
              <a:gd name="connsiteX592" fmla="*/ 2074178 w 5698686"/>
              <a:gd name="connsiteY592" fmla="*/ 325279 h 1292733"/>
              <a:gd name="connsiteX593" fmla="*/ 3228513 w 5698686"/>
              <a:gd name="connsiteY593" fmla="*/ 324136 h 1292733"/>
              <a:gd name="connsiteX594" fmla="*/ 3465019 w 5698686"/>
              <a:gd name="connsiteY594" fmla="*/ 473392 h 1292733"/>
              <a:gd name="connsiteX595" fmla="*/ 3363673 w 5698686"/>
              <a:gd name="connsiteY595" fmla="*/ 569119 h 1292733"/>
              <a:gd name="connsiteX596" fmla="*/ 3318619 w 5698686"/>
              <a:gd name="connsiteY596" fmla="*/ 511397 h 1292733"/>
              <a:gd name="connsiteX597" fmla="*/ 3341194 w 5698686"/>
              <a:gd name="connsiteY597" fmla="*/ 453676 h 1292733"/>
              <a:gd name="connsiteX598" fmla="*/ 3252516 w 5698686"/>
              <a:gd name="connsiteY598" fmla="*/ 400145 h 1292733"/>
              <a:gd name="connsiteX599" fmla="*/ 3142693 w 5698686"/>
              <a:gd name="connsiteY599" fmla="*/ 467678 h 1292733"/>
              <a:gd name="connsiteX600" fmla="*/ 3472163 w 5698686"/>
              <a:gd name="connsiteY600" fmla="*/ 892874 h 1292733"/>
              <a:gd name="connsiteX601" fmla="*/ 3434253 w 5698686"/>
              <a:gd name="connsiteY601" fmla="*/ 942023 h 1292733"/>
              <a:gd name="connsiteX602" fmla="*/ 3244229 w 5698686"/>
              <a:gd name="connsiteY602" fmla="*/ 1027938 h 1292733"/>
              <a:gd name="connsiteX603" fmla="*/ 3232990 w 5698686"/>
              <a:gd name="connsiteY603" fmla="*/ 1027938 h 1292733"/>
              <a:gd name="connsiteX604" fmla="*/ 3194985 w 5698686"/>
              <a:gd name="connsiteY604" fmla="*/ 1034987 h 1292733"/>
              <a:gd name="connsiteX605" fmla="*/ 3131644 w 5698686"/>
              <a:gd name="connsiteY605" fmla="*/ 1030796 h 1292733"/>
              <a:gd name="connsiteX606" fmla="*/ 3045728 w 5698686"/>
              <a:gd name="connsiteY606" fmla="*/ 911162 h 1292733"/>
              <a:gd name="connsiteX607" fmla="*/ 3045728 w 5698686"/>
              <a:gd name="connsiteY607" fmla="*/ 904113 h 1292733"/>
              <a:gd name="connsiteX608" fmla="*/ 3038680 w 5698686"/>
              <a:gd name="connsiteY608" fmla="*/ 854869 h 1292733"/>
              <a:gd name="connsiteX609" fmla="*/ 3042871 w 5698686"/>
              <a:gd name="connsiteY609" fmla="*/ 821055 h 1292733"/>
              <a:gd name="connsiteX610" fmla="*/ 3118880 w 5698686"/>
              <a:gd name="connsiteY610" fmla="*/ 785812 h 1292733"/>
              <a:gd name="connsiteX611" fmla="*/ 3125929 w 5698686"/>
              <a:gd name="connsiteY611" fmla="*/ 785812 h 1292733"/>
              <a:gd name="connsiteX612" fmla="*/ 3189270 w 5698686"/>
              <a:gd name="connsiteY612" fmla="*/ 837914 h 1292733"/>
              <a:gd name="connsiteX613" fmla="*/ 3108974 w 5698686"/>
              <a:gd name="connsiteY613" fmla="*/ 915352 h 1292733"/>
              <a:gd name="connsiteX614" fmla="*/ 3246991 w 5698686"/>
              <a:gd name="connsiteY614" fmla="*/ 980123 h 1292733"/>
              <a:gd name="connsiteX615" fmla="*/ 3330049 w 5698686"/>
              <a:gd name="connsiteY615" fmla="*/ 884396 h 1292733"/>
              <a:gd name="connsiteX616" fmla="*/ 3252611 w 5698686"/>
              <a:gd name="connsiteY616" fmla="*/ 735139 h 1292733"/>
              <a:gd name="connsiteX617" fmla="*/ 3082209 w 5698686"/>
              <a:gd name="connsiteY617" fmla="*/ 647891 h 1292733"/>
              <a:gd name="connsiteX618" fmla="*/ 3041347 w 5698686"/>
              <a:gd name="connsiteY618" fmla="*/ 453581 h 1292733"/>
              <a:gd name="connsiteX619" fmla="*/ 3051157 w 5698686"/>
              <a:gd name="connsiteY619" fmla="*/ 466249 h 1292733"/>
              <a:gd name="connsiteX620" fmla="*/ 3134215 w 5698686"/>
              <a:gd name="connsiteY620" fmla="*/ 353663 h 1292733"/>
              <a:gd name="connsiteX621" fmla="*/ 3228513 w 5698686"/>
              <a:gd name="connsiteY621" fmla="*/ 324136 h 1292733"/>
              <a:gd name="connsiteX622" fmla="*/ 3615799 w 5698686"/>
              <a:gd name="connsiteY622" fmla="*/ 295751 h 1292733"/>
              <a:gd name="connsiteX623" fmla="*/ 3618657 w 5698686"/>
              <a:gd name="connsiteY623" fmla="*/ 606933 h 1292733"/>
              <a:gd name="connsiteX624" fmla="*/ 3625705 w 5698686"/>
              <a:gd name="connsiteY624" fmla="*/ 518255 h 1292733"/>
              <a:gd name="connsiteX625" fmla="*/ 3622848 w 5698686"/>
              <a:gd name="connsiteY625" fmla="*/ 356330 h 1292733"/>
              <a:gd name="connsiteX626" fmla="*/ 3615799 w 5698686"/>
              <a:gd name="connsiteY626" fmla="*/ 295751 h 1292733"/>
              <a:gd name="connsiteX627" fmla="*/ 477598 w 5698686"/>
              <a:gd name="connsiteY627" fmla="*/ 259175 h 1292733"/>
              <a:gd name="connsiteX628" fmla="*/ 633904 w 5698686"/>
              <a:gd name="connsiteY628" fmla="*/ 687133 h 1292733"/>
              <a:gd name="connsiteX629" fmla="*/ 686006 w 5698686"/>
              <a:gd name="connsiteY629" fmla="*/ 832104 h 1292733"/>
              <a:gd name="connsiteX630" fmla="*/ 569134 w 5698686"/>
              <a:gd name="connsiteY630" fmla="*/ 516826 h 1292733"/>
              <a:gd name="connsiteX631" fmla="*/ 497314 w 5698686"/>
              <a:gd name="connsiteY631" fmla="*/ 290131 h 1292733"/>
              <a:gd name="connsiteX632" fmla="*/ 366345 w 5698686"/>
              <a:gd name="connsiteY632" fmla="*/ 180308 h 1292733"/>
              <a:gd name="connsiteX633" fmla="*/ 400160 w 5698686"/>
              <a:gd name="connsiteY633" fmla="*/ 192976 h 1292733"/>
              <a:gd name="connsiteX634" fmla="*/ 414257 w 5698686"/>
              <a:gd name="connsiteY634" fmla="*/ 192976 h 1292733"/>
              <a:gd name="connsiteX635" fmla="*/ 398730 w 5698686"/>
              <a:gd name="connsiteY635" fmla="*/ 181737 h 1292733"/>
              <a:gd name="connsiteX636" fmla="*/ 366345 w 5698686"/>
              <a:gd name="connsiteY636" fmla="*/ 180308 h 1292733"/>
              <a:gd name="connsiteX637" fmla="*/ 1340563 w 5698686"/>
              <a:gd name="connsiteY637" fmla="*/ 171831 h 1292733"/>
              <a:gd name="connsiteX638" fmla="*/ 1320942 w 5698686"/>
              <a:gd name="connsiteY638" fmla="*/ 174688 h 1292733"/>
              <a:gd name="connsiteX639" fmla="*/ 1305416 w 5698686"/>
              <a:gd name="connsiteY639" fmla="*/ 205645 h 1292733"/>
              <a:gd name="connsiteX640" fmla="*/ 1329324 w 5698686"/>
              <a:gd name="connsiteY640" fmla="*/ 197167 h 1292733"/>
              <a:gd name="connsiteX641" fmla="*/ 1106914 w 5698686"/>
              <a:gd name="connsiteY641" fmla="*/ 166211 h 1292733"/>
              <a:gd name="connsiteX642" fmla="*/ 1099866 w 5698686"/>
              <a:gd name="connsiteY642" fmla="*/ 180308 h 1292733"/>
              <a:gd name="connsiteX643" fmla="*/ 1132252 w 5698686"/>
              <a:gd name="connsiteY643" fmla="*/ 212693 h 1292733"/>
              <a:gd name="connsiteX644" fmla="*/ 1182924 w 5698686"/>
              <a:gd name="connsiteY644" fmla="*/ 201453 h 1292733"/>
              <a:gd name="connsiteX645" fmla="*/ 1106914 w 5698686"/>
              <a:gd name="connsiteY645" fmla="*/ 166211 h 1292733"/>
              <a:gd name="connsiteX646" fmla="*/ 549416 w 5698686"/>
              <a:gd name="connsiteY646" fmla="*/ 160591 h 1292733"/>
              <a:gd name="connsiteX647" fmla="*/ 577611 w 5698686"/>
              <a:gd name="connsiteY647" fmla="*/ 173260 h 1292733"/>
              <a:gd name="connsiteX648" fmla="*/ 600090 w 5698686"/>
              <a:gd name="connsiteY648" fmla="*/ 167640 h 1292733"/>
              <a:gd name="connsiteX649" fmla="*/ 479027 w 5698686"/>
              <a:gd name="connsiteY649" fmla="*/ 125444 h 1292733"/>
              <a:gd name="connsiteX650" fmla="*/ 439593 w 5698686"/>
              <a:gd name="connsiteY650" fmla="*/ 129635 h 1292733"/>
              <a:gd name="connsiteX651" fmla="*/ 560657 w 5698686"/>
              <a:gd name="connsiteY651" fmla="*/ 133826 h 1292733"/>
              <a:gd name="connsiteX652" fmla="*/ 479027 w 5698686"/>
              <a:gd name="connsiteY652" fmla="*/ 125444 h 1292733"/>
              <a:gd name="connsiteX653" fmla="*/ 483122 w 5698686"/>
              <a:gd name="connsiteY653" fmla="*/ 112776 h 1292733"/>
              <a:gd name="connsiteX654" fmla="*/ 663335 w 5698686"/>
              <a:gd name="connsiteY654" fmla="*/ 169069 h 1292733"/>
              <a:gd name="connsiteX655" fmla="*/ 585898 w 5698686"/>
              <a:gd name="connsiteY655" fmla="*/ 190214 h 1292733"/>
              <a:gd name="connsiteX656" fmla="*/ 760491 w 5698686"/>
              <a:gd name="connsiteY656" fmla="*/ 739330 h 1292733"/>
              <a:gd name="connsiteX657" fmla="*/ 916795 w 5698686"/>
              <a:gd name="connsiteY657" fmla="*/ 432435 h 1292733"/>
              <a:gd name="connsiteX658" fmla="*/ 949181 w 5698686"/>
              <a:gd name="connsiteY658" fmla="*/ 432435 h 1292733"/>
              <a:gd name="connsiteX659" fmla="*/ 1063195 w 5698686"/>
              <a:gd name="connsiteY659" fmla="*/ 716851 h 1292733"/>
              <a:gd name="connsiteX660" fmla="*/ 1104057 w 5698686"/>
              <a:gd name="connsiteY660" fmla="*/ 581692 h 1292733"/>
              <a:gd name="connsiteX661" fmla="*/ 1132252 w 5698686"/>
              <a:gd name="connsiteY661" fmla="*/ 481774 h 1292733"/>
              <a:gd name="connsiteX662" fmla="*/ 1188544 w 5698686"/>
              <a:gd name="connsiteY662" fmla="*/ 219932 h 1292733"/>
              <a:gd name="connsiteX663" fmla="*/ 1135013 w 5698686"/>
              <a:gd name="connsiteY663" fmla="*/ 225552 h 1292733"/>
              <a:gd name="connsiteX664" fmla="*/ 1113868 w 5698686"/>
              <a:gd name="connsiteY664" fmla="*/ 225552 h 1292733"/>
              <a:gd name="connsiteX665" fmla="*/ 1064624 w 5698686"/>
              <a:gd name="connsiteY665" fmla="*/ 180499 h 1292733"/>
              <a:gd name="connsiteX666" fmla="*/ 1113868 w 5698686"/>
              <a:gd name="connsiteY666" fmla="*/ 143923 h 1292733"/>
              <a:gd name="connsiteX667" fmla="*/ 1122346 w 5698686"/>
              <a:gd name="connsiteY667" fmla="*/ 143923 h 1292733"/>
              <a:gd name="connsiteX668" fmla="*/ 1106820 w 5698686"/>
              <a:gd name="connsiteY668" fmla="*/ 131254 h 1292733"/>
              <a:gd name="connsiteX669" fmla="*/ 1156063 w 5698686"/>
              <a:gd name="connsiteY669" fmla="*/ 131254 h 1292733"/>
              <a:gd name="connsiteX670" fmla="*/ 1332086 w 5698686"/>
              <a:gd name="connsiteY670" fmla="*/ 134112 h 1292733"/>
              <a:gd name="connsiteX671" fmla="*/ 1329228 w 5698686"/>
              <a:gd name="connsiteY671" fmla="*/ 143923 h 1292733"/>
              <a:gd name="connsiteX672" fmla="*/ 1358755 w 5698686"/>
              <a:gd name="connsiteY672" fmla="*/ 138303 h 1292733"/>
              <a:gd name="connsiteX673" fmla="*/ 1360184 w 5698686"/>
              <a:gd name="connsiteY673" fmla="*/ 146780 h 1292733"/>
              <a:gd name="connsiteX674" fmla="*/ 1403810 w 5698686"/>
              <a:gd name="connsiteY674" fmla="*/ 149638 h 1292733"/>
              <a:gd name="connsiteX675" fmla="*/ 1384282 w 5698686"/>
              <a:gd name="connsiteY675" fmla="*/ 167640 h 1292733"/>
              <a:gd name="connsiteX676" fmla="*/ 1299796 w 5698686"/>
              <a:gd name="connsiteY676" fmla="*/ 218313 h 1292733"/>
              <a:gd name="connsiteX677" fmla="*/ 1222357 w 5698686"/>
              <a:gd name="connsiteY677" fmla="*/ 494252 h 1292733"/>
              <a:gd name="connsiteX678" fmla="*/ 1189972 w 5698686"/>
              <a:gd name="connsiteY678" fmla="*/ 497110 h 1292733"/>
              <a:gd name="connsiteX679" fmla="*/ 1049194 w 5698686"/>
              <a:gd name="connsiteY679" fmla="*/ 995553 h 1292733"/>
              <a:gd name="connsiteX680" fmla="*/ 1039383 w 5698686"/>
              <a:gd name="connsiteY680" fmla="*/ 995553 h 1292733"/>
              <a:gd name="connsiteX681" fmla="*/ 1021094 w 5698686"/>
              <a:gd name="connsiteY681" fmla="*/ 1032129 h 1292733"/>
              <a:gd name="connsiteX682" fmla="*/ 988710 w 5698686"/>
              <a:gd name="connsiteY682" fmla="*/ 1032129 h 1292733"/>
              <a:gd name="connsiteX683" fmla="*/ 947848 w 5698686"/>
              <a:gd name="connsiteY683" fmla="*/ 860393 h 1292733"/>
              <a:gd name="connsiteX684" fmla="*/ 857740 w 5698686"/>
              <a:gd name="connsiteY684" fmla="*/ 664654 h 1292733"/>
              <a:gd name="connsiteX685" fmla="*/ 771826 w 5698686"/>
              <a:gd name="connsiteY685" fmla="*/ 937831 h 1292733"/>
              <a:gd name="connsiteX686" fmla="*/ 754967 w 5698686"/>
              <a:gd name="connsiteY686" fmla="*/ 1023747 h 1292733"/>
              <a:gd name="connsiteX687" fmla="*/ 721153 w 5698686"/>
              <a:gd name="connsiteY687" fmla="*/ 1023747 h 1292733"/>
              <a:gd name="connsiteX688" fmla="*/ 676100 w 5698686"/>
              <a:gd name="connsiteY688" fmla="*/ 932212 h 1292733"/>
              <a:gd name="connsiteX689" fmla="*/ 685910 w 5698686"/>
              <a:gd name="connsiteY689" fmla="*/ 932212 h 1292733"/>
              <a:gd name="connsiteX690" fmla="*/ 678862 w 5698686"/>
              <a:gd name="connsiteY690" fmla="*/ 911066 h 1292733"/>
              <a:gd name="connsiteX691" fmla="*/ 628188 w 5698686"/>
              <a:gd name="connsiteY691" fmla="*/ 782955 h 1292733"/>
              <a:gd name="connsiteX692" fmla="*/ 424067 w 5698686"/>
              <a:gd name="connsiteY692" fmla="*/ 205740 h 1292733"/>
              <a:gd name="connsiteX693" fmla="*/ 408542 w 5698686"/>
              <a:gd name="connsiteY693" fmla="*/ 205740 h 1292733"/>
              <a:gd name="connsiteX694" fmla="*/ 379015 w 5698686"/>
              <a:gd name="connsiteY694" fmla="*/ 205740 h 1292733"/>
              <a:gd name="connsiteX695" fmla="*/ 300148 w 5698686"/>
              <a:gd name="connsiteY695" fmla="*/ 162115 h 1292733"/>
              <a:gd name="connsiteX696" fmla="*/ 329674 w 5698686"/>
              <a:gd name="connsiteY696" fmla="*/ 160687 h 1292733"/>
              <a:gd name="connsiteX697" fmla="*/ 329674 w 5698686"/>
              <a:gd name="connsiteY697" fmla="*/ 152209 h 1292733"/>
              <a:gd name="connsiteX698" fmla="*/ 346533 w 5698686"/>
              <a:gd name="connsiteY698" fmla="*/ 152209 h 1292733"/>
              <a:gd name="connsiteX699" fmla="*/ 483122 w 5698686"/>
              <a:gd name="connsiteY699" fmla="*/ 112776 h 1292733"/>
              <a:gd name="connsiteX700" fmla="*/ 3511691 w 5698686"/>
              <a:gd name="connsiteY700" fmla="*/ 104298 h 1292733"/>
              <a:gd name="connsiteX701" fmla="*/ 3508833 w 5698686"/>
              <a:gd name="connsiteY701" fmla="*/ 108490 h 1292733"/>
              <a:gd name="connsiteX702" fmla="*/ 3565126 w 5698686"/>
              <a:gd name="connsiteY702" fmla="*/ 112681 h 1292733"/>
              <a:gd name="connsiteX703" fmla="*/ 3562364 w 5698686"/>
              <a:gd name="connsiteY703" fmla="*/ 104298 h 1292733"/>
              <a:gd name="connsiteX704" fmla="*/ 3537027 w 5698686"/>
              <a:gd name="connsiteY704" fmla="*/ 105727 h 1292733"/>
              <a:gd name="connsiteX705" fmla="*/ 3511691 w 5698686"/>
              <a:gd name="connsiteY705" fmla="*/ 104298 h 1292733"/>
              <a:gd name="connsiteX706" fmla="*/ 2542998 w 5698686"/>
              <a:gd name="connsiteY706" fmla="*/ 98679 h 1292733"/>
              <a:gd name="connsiteX707" fmla="*/ 2554238 w 5698686"/>
              <a:gd name="connsiteY707" fmla="*/ 287369 h 1292733"/>
              <a:gd name="connsiteX708" fmla="*/ 2558429 w 5698686"/>
              <a:gd name="connsiteY708" fmla="*/ 100107 h 1292733"/>
              <a:gd name="connsiteX709" fmla="*/ 3636945 w 5698686"/>
              <a:gd name="connsiteY709" fmla="*/ 84582 h 1292733"/>
              <a:gd name="connsiteX710" fmla="*/ 3632754 w 5698686"/>
              <a:gd name="connsiteY710" fmla="*/ 87439 h 1292733"/>
              <a:gd name="connsiteX711" fmla="*/ 3653899 w 5698686"/>
              <a:gd name="connsiteY711" fmla="*/ 300037 h 1292733"/>
              <a:gd name="connsiteX712" fmla="*/ 3636945 w 5698686"/>
              <a:gd name="connsiteY712" fmla="*/ 84582 h 1292733"/>
              <a:gd name="connsiteX713" fmla="*/ 2585480 w 5698686"/>
              <a:gd name="connsiteY713" fmla="*/ 42386 h 1292733"/>
              <a:gd name="connsiteX714" fmla="*/ 2603768 w 5698686"/>
              <a:gd name="connsiteY714" fmla="*/ 42386 h 1292733"/>
              <a:gd name="connsiteX715" fmla="*/ 2599577 w 5698686"/>
              <a:gd name="connsiteY715" fmla="*/ 56483 h 1292733"/>
              <a:gd name="connsiteX716" fmla="*/ 2596719 w 5698686"/>
              <a:gd name="connsiteY716" fmla="*/ 105727 h 1292733"/>
              <a:gd name="connsiteX717" fmla="*/ 2598148 w 5698686"/>
              <a:gd name="connsiteY717" fmla="*/ 184594 h 1292733"/>
              <a:gd name="connsiteX718" fmla="*/ 2598148 w 5698686"/>
              <a:gd name="connsiteY718" fmla="*/ 204311 h 1292733"/>
              <a:gd name="connsiteX719" fmla="*/ 2584051 w 5698686"/>
              <a:gd name="connsiteY719" fmla="*/ 516826 h 1292733"/>
              <a:gd name="connsiteX720" fmla="*/ 2578431 w 5698686"/>
              <a:gd name="connsiteY720" fmla="*/ 612552 h 1292733"/>
              <a:gd name="connsiteX721" fmla="*/ 2578431 w 5698686"/>
              <a:gd name="connsiteY721" fmla="*/ 630840 h 1292733"/>
              <a:gd name="connsiteX722" fmla="*/ 2579860 w 5698686"/>
              <a:gd name="connsiteY722" fmla="*/ 651986 h 1292733"/>
              <a:gd name="connsiteX723" fmla="*/ 2744547 w 5698686"/>
              <a:gd name="connsiteY723" fmla="*/ 507015 h 1292733"/>
              <a:gd name="connsiteX724" fmla="*/ 2805127 w 5698686"/>
              <a:gd name="connsiteY724" fmla="*/ 436626 h 1292733"/>
              <a:gd name="connsiteX725" fmla="*/ 2700923 w 5698686"/>
              <a:gd name="connsiteY725" fmla="*/ 402812 h 1292733"/>
              <a:gd name="connsiteX726" fmla="*/ 2700923 w 5698686"/>
              <a:gd name="connsiteY726" fmla="*/ 395763 h 1292733"/>
              <a:gd name="connsiteX727" fmla="*/ 2713591 w 5698686"/>
              <a:gd name="connsiteY727" fmla="*/ 376047 h 1292733"/>
              <a:gd name="connsiteX728" fmla="*/ 2778361 w 5698686"/>
              <a:gd name="connsiteY728" fmla="*/ 374618 h 1292733"/>
              <a:gd name="connsiteX729" fmla="*/ 2961337 w 5698686"/>
              <a:gd name="connsiteY729" fmla="*/ 384429 h 1292733"/>
              <a:gd name="connsiteX730" fmla="*/ 2986673 w 5698686"/>
              <a:gd name="connsiteY730" fmla="*/ 409765 h 1292733"/>
              <a:gd name="connsiteX731" fmla="*/ 2985244 w 5698686"/>
              <a:gd name="connsiteY731" fmla="*/ 418242 h 1292733"/>
              <a:gd name="connsiteX732" fmla="*/ 2899329 w 5698686"/>
              <a:gd name="connsiteY732" fmla="*/ 437959 h 1292733"/>
              <a:gd name="connsiteX733" fmla="*/ 2881041 w 5698686"/>
              <a:gd name="connsiteY733" fmla="*/ 450627 h 1292733"/>
              <a:gd name="connsiteX734" fmla="*/ 2741690 w 5698686"/>
              <a:gd name="connsiteY734" fmla="*/ 581596 h 1292733"/>
              <a:gd name="connsiteX735" fmla="*/ 2989530 w 5698686"/>
              <a:gd name="connsiteY735" fmla="*/ 971550 h 1292733"/>
              <a:gd name="connsiteX736" fmla="*/ 2983911 w 5698686"/>
              <a:gd name="connsiteY736" fmla="*/ 971550 h 1292733"/>
              <a:gd name="connsiteX737" fmla="*/ 2982482 w 5698686"/>
              <a:gd name="connsiteY737" fmla="*/ 975741 h 1292733"/>
              <a:gd name="connsiteX738" fmla="*/ 2996579 w 5698686"/>
              <a:gd name="connsiteY738" fmla="*/ 972883 h 1292733"/>
              <a:gd name="connsiteX739" fmla="*/ 3047252 w 5698686"/>
              <a:gd name="connsiteY739" fmla="*/ 998220 h 1292733"/>
              <a:gd name="connsiteX740" fmla="*/ 2983720 w 5698686"/>
              <a:gd name="connsiteY740" fmla="*/ 1022223 h 1292733"/>
              <a:gd name="connsiteX741" fmla="*/ 2959812 w 5698686"/>
              <a:gd name="connsiteY741" fmla="*/ 1022223 h 1292733"/>
              <a:gd name="connsiteX742" fmla="*/ 2900662 w 5698686"/>
              <a:gd name="connsiteY742" fmla="*/ 1022223 h 1292733"/>
              <a:gd name="connsiteX743" fmla="*/ 2757025 w 5698686"/>
              <a:gd name="connsiteY743" fmla="*/ 996886 h 1292733"/>
              <a:gd name="connsiteX744" fmla="*/ 2834463 w 5698686"/>
              <a:gd name="connsiteY744" fmla="*/ 972978 h 1292733"/>
              <a:gd name="connsiteX745" fmla="*/ 2762645 w 5698686"/>
              <a:gd name="connsiteY745" fmla="*/ 844867 h 1292733"/>
              <a:gd name="connsiteX746" fmla="*/ 2666919 w 5698686"/>
              <a:gd name="connsiteY746" fmla="*/ 654843 h 1292733"/>
              <a:gd name="connsiteX747" fmla="*/ 2596529 w 5698686"/>
              <a:gd name="connsiteY747" fmla="*/ 728091 h 1292733"/>
              <a:gd name="connsiteX748" fmla="*/ 2609197 w 5698686"/>
              <a:gd name="connsiteY748" fmla="*/ 747807 h 1292733"/>
              <a:gd name="connsiteX749" fmla="*/ 2592338 w 5698686"/>
              <a:gd name="connsiteY749" fmla="*/ 747807 h 1292733"/>
              <a:gd name="connsiteX750" fmla="*/ 2585289 w 5698686"/>
              <a:gd name="connsiteY750" fmla="*/ 857631 h 1292733"/>
              <a:gd name="connsiteX751" fmla="*/ 2593767 w 5698686"/>
              <a:gd name="connsiteY751" fmla="*/ 968883 h 1292733"/>
              <a:gd name="connsiteX752" fmla="*/ 2627580 w 5698686"/>
              <a:gd name="connsiteY752" fmla="*/ 968883 h 1292733"/>
              <a:gd name="connsiteX753" fmla="*/ 2686731 w 5698686"/>
              <a:gd name="connsiteY753" fmla="*/ 985742 h 1292733"/>
              <a:gd name="connsiteX754" fmla="*/ 2679682 w 5698686"/>
              <a:gd name="connsiteY754" fmla="*/ 992790 h 1292733"/>
              <a:gd name="connsiteX755" fmla="*/ 2679682 w 5698686"/>
              <a:gd name="connsiteY755" fmla="*/ 1005459 h 1292733"/>
              <a:gd name="connsiteX756" fmla="*/ 2657108 w 5698686"/>
              <a:gd name="connsiteY756" fmla="*/ 1005459 h 1292733"/>
              <a:gd name="connsiteX757" fmla="*/ 2657108 w 5698686"/>
              <a:gd name="connsiteY757" fmla="*/ 1019556 h 1292733"/>
              <a:gd name="connsiteX758" fmla="*/ 2396599 w 5698686"/>
              <a:gd name="connsiteY758" fmla="*/ 1019556 h 1292733"/>
              <a:gd name="connsiteX759" fmla="*/ 2402219 w 5698686"/>
              <a:gd name="connsiteY759" fmla="*/ 1011078 h 1292733"/>
              <a:gd name="connsiteX760" fmla="*/ 2402219 w 5698686"/>
              <a:gd name="connsiteY760" fmla="*/ 1005459 h 1292733"/>
              <a:gd name="connsiteX761" fmla="*/ 2388122 w 5698686"/>
              <a:gd name="connsiteY761" fmla="*/ 989933 h 1292733"/>
              <a:gd name="connsiteX762" fmla="*/ 2455749 w 5698686"/>
              <a:gd name="connsiteY762" fmla="*/ 963168 h 1292733"/>
              <a:gd name="connsiteX763" fmla="*/ 2458607 w 5698686"/>
              <a:gd name="connsiteY763" fmla="*/ 968787 h 1292733"/>
              <a:gd name="connsiteX764" fmla="*/ 2467084 w 5698686"/>
              <a:gd name="connsiteY764" fmla="*/ 880110 h 1292733"/>
              <a:gd name="connsiteX765" fmla="*/ 2461464 w 5698686"/>
              <a:gd name="connsiteY765" fmla="*/ 719613 h 1292733"/>
              <a:gd name="connsiteX766" fmla="*/ 2476990 w 5698686"/>
              <a:gd name="connsiteY766" fmla="*/ 525303 h 1292733"/>
              <a:gd name="connsiteX767" fmla="*/ 2464322 w 5698686"/>
              <a:gd name="connsiteY767" fmla="*/ 377475 h 1292733"/>
              <a:gd name="connsiteX768" fmla="*/ 2472799 w 5698686"/>
              <a:gd name="connsiteY768" fmla="*/ 228219 h 1292733"/>
              <a:gd name="connsiteX769" fmla="*/ 2461560 w 5698686"/>
              <a:gd name="connsiteY769" fmla="*/ 116967 h 1292733"/>
              <a:gd name="connsiteX770" fmla="*/ 2461560 w 5698686"/>
              <a:gd name="connsiteY770" fmla="*/ 105727 h 1292733"/>
              <a:gd name="connsiteX771" fmla="*/ 2437652 w 5698686"/>
              <a:gd name="connsiteY771" fmla="*/ 107156 h 1292733"/>
              <a:gd name="connsiteX772" fmla="*/ 2415078 w 5698686"/>
              <a:gd name="connsiteY772" fmla="*/ 107156 h 1292733"/>
              <a:gd name="connsiteX773" fmla="*/ 2388312 w 5698686"/>
              <a:gd name="connsiteY773" fmla="*/ 94487 h 1292733"/>
              <a:gd name="connsiteX774" fmla="*/ 2448891 w 5698686"/>
              <a:gd name="connsiteY774" fmla="*/ 69151 h 1292733"/>
              <a:gd name="connsiteX775" fmla="*/ 2495373 w 5698686"/>
              <a:gd name="connsiteY775" fmla="*/ 70580 h 1292733"/>
              <a:gd name="connsiteX776" fmla="*/ 2502422 w 5698686"/>
              <a:gd name="connsiteY776" fmla="*/ 69151 h 1292733"/>
              <a:gd name="connsiteX777" fmla="*/ 2585480 w 5698686"/>
              <a:gd name="connsiteY777" fmla="*/ 42386 h 1292733"/>
              <a:gd name="connsiteX778" fmla="*/ 3646946 w 5698686"/>
              <a:gd name="connsiteY778" fmla="*/ 0 h 1292733"/>
              <a:gd name="connsiteX779" fmla="*/ 3675140 w 5698686"/>
              <a:gd name="connsiteY779" fmla="*/ 0 h 1292733"/>
              <a:gd name="connsiteX780" fmla="*/ 3680760 w 5698686"/>
              <a:gd name="connsiteY780" fmla="*/ 7048 h 1292733"/>
              <a:gd name="connsiteX781" fmla="*/ 3693428 w 5698686"/>
              <a:gd name="connsiteY781" fmla="*/ 7048 h 1292733"/>
              <a:gd name="connsiteX782" fmla="*/ 3701905 w 5698686"/>
              <a:gd name="connsiteY782" fmla="*/ 295656 h 1292733"/>
              <a:gd name="connsiteX783" fmla="*/ 3697714 w 5698686"/>
              <a:gd name="connsiteY783" fmla="*/ 418147 h 1292733"/>
              <a:gd name="connsiteX784" fmla="*/ 3779344 w 5698686"/>
              <a:gd name="connsiteY784" fmla="*/ 373094 h 1292733"/>
              <a:gd name="connsiteX785" fmla="*/ 3849733 w 5698686"/>
              <a:gd name="connsiteY785" fmla="*/ 354806 h 1292733"/>
              <a:gd name="connsiteX786" fmla="*/ 3862402 w 5698686"/>
              <a:gd name="connsiteY786" fmla="*/ 354806 h 1292733"/>
              <a:gd name="connsiteX787" fmla="*/ 4025755 w 5698686"/>
              <a:gd name="connsiteY787" fmla="*/ 558927 h 1292733"/>
              <a:gd name="connsiteX788" fmla="*/ 4025755 w 5698686"/>
              <a:gd name="connsiteY788" fmla="*/ 568738 h 1292733"/>
              <a:gd name="connsiteX789" fmla="*/ 4024327 w 5698686"/>
              <a:gd name="connsiteY789" fmla="*/ 739140 h 1292733"/>
              <a:gd name="connsiteX790" fmla="*/ 4014516 w 5698686"/>
              <a:gd name="connsiteY790" fmla="*/ 955929 h 1292733"/>
              <a:gd name="connsiteX791" fmla="*/ 4018707 w 5698686"/>
              <a:gd name="connsiteY791" fmla="*/ 962977 h 1292733"/>
              <a:gd name="connsiteX792" fmla="*/ 4049663 w 5698686"/>
              <a:gd name="connsiteY792" fmla="*/ 962977 h 1292733"/>
              <a:gd name="connsiteX793" fmla="*/ 4097574 w 5698686"/>
              <a:gd name="connsiteY793" fmla="*/ 999553 h 1292733"/>
              <a:gd name="connsiteX794" fmla="*/ 4080429 w 5698686"/>
              <a:gd name="connsiteY794" fmla="*/ 1015174 h 1292733"/>
              <a:gd name="connsiteX795" fmla="*/ 4081857 w 5698686"/>
              <a:gd name="connsiteY795" fmla="*/ 1019365 h 1292733"/>
              <a:gd name="connsiteX796" fmla="*/ 3917170 w 5698686"/>
              <a:gd name="connsiteY796" fmla="*/ 1026414 h 1292733"/>
              <a:gd name="connsiteX797" fmla="*/ 3850971 w 5698686"/>
              <a:gd name="connsiteY797" fmla="*/ 1017937 h 1292733"/>
              <a:gd name="connsiteX798" fmla="*/ 3817158 w 5698686"/>
              <a:gd name="connsiteY798" fmla="*/ 994029 h 1292733"/>
              <a:gd name="connsiteX799" fmla="*/ 3865069 w 5698686"/>
              <a:gd name="connsiteY799" fmla="*/ 968692 h 1292733"/>
              <a:gd name="connsiteX800" fmla="*/ 3897453 w 5698686"/>
              <a:gd name="connsiteY800" fmla="*/ 830675 h 1292733"/>
              <a:gd name="connsiteX801" fmla="*/ 3893262 w 5698686"/>
              <a:gd name="connsiteY801" fmla="*/ 715232 h 1292733"/>
              <a:gd name="connsiteX802" fmla="*/ 3897453 w 5698686"/>
              <a:gd name="connsiteY802" fmla="*/ 588550 h 1292733"/>
              <a:gd name="connsiteX803" fmla="*/ 3803156 w 5698686"/>
              <a:gd name="connsiteY803" fmla="*/ 451961 h 1292733"/>
              <a:gd name="connsiteX804" fmla="*/ 3676473 w 5698686"/>
              <a:gd name="connsiteY804" fmla="*/ 647700 h 1292733"/>
              <a:gd name="connsiteX805" fmla="*/ 3679236 w 5698686"/>
              <a:gd name="connsiteY805" fmla="*/ 816673 h 1292733"/>
              <a:gd name="connsiteX806" fmla="*/ 3676473 w 5698686"/>
              <a:gd name="connsiteY806" fmla="*/ 901160 h 1292733"/>
              <a:gd name="connsiteX807" fmla="*/ 3715907 w 5698686"/>
              <a:gd name="connsiteY807" fmla="*/ 957453 h 1292733"/>
              <a:gd name="connsiteX808" fmla="*/ 3776486 w 5698686"/>
              <a:gd name="connsiteY808" fmla="*/ 999649 h 1292733"/>
              <a:gd name="connsiteX809" fmla="*/ 3766675 w 5698686"/>
              <a:gd name="connsiteY809" fmla="*/ 1002506 h 1292733"/>
              <a:gd name="connsiteX810" fmla="*/ 3765246 w 5698686"/>
              <a:gd name="connsiteY810" fmla="*/ 1006697 h 1292733"/>
              <a:gd name="connsiteX811" fmla="*/ 3782106 w 5698686"/>
              <a:gd name="connsiteY811" fmla="*/ 1003840 h 1292733"/>
              <a:gd name="connsiteX812" fmla="*/ 3779344 w 5698686"/>
              <a:gd name="connsiteY812" fmla="*/ 1016508 h 1292733"/>
              <a:gd name="connsiteX813" fmla="*/ 3700477 w 5698686"/>
              <a:gd name="connsiteY813" fmla="*/ 1016508 h 1292733"/>
              <a:gd name="connsiteX814" fmla="*/ 3589224 w 5698686"/>
              <a:gd name="connsiteY814" fmla="*/ 1015079 h 1292733"/>
              <a:gd name="connsiteX815" fmla="*/ 3590653 w 5698686"/>
              <a:gd name="connsiteY815" fmla="*/ 1009459 h 1292733"/>
              <a:gd name="connsiteX816" fmla="*/ 3485021 w 5698686"/>
              <a:gd name="connsiteY816" fmla="*/ 998220 h 1292733"/>
              <a:gd name="connsiteX817" fmla="*/ 3510357 w 5698686"/>
              <a:gd name="connsiteY817" fmla="*/ 974312 h 1292733"/>
              <a:gd name="connsiteX818" fmla="*/ 3490640 w 5698686"/>
              <a:gd name="connsiteY818" fmla="*/ 974312 h 1292733"/>
              <a:gd name="connsiteX819" fmla="*/ 3576556 w 5698686"/>
              <a:gd name="connsiteY819" fmla="*/ 774382 h 1292733"/>
              <a:gd name="connsiteX820" fmla="*/ 3576556 w 5698686"/>
              <a:gd name="connsiteY820" fmla="*/ 753237 h 1292733"/>
              <a:gd name="connsiteX821" fmla="*/ 3556839 w 5698686"/>
              <a:gd name="connsiteY821" fmla="*/ 495586 h 1292733"/>
              <a:gd name="connsiteX822" fmla="*/ 3577985 w 5698686"/>
              <a:gd name="connsiteY822" fmla="*/ 205549 h 1292733"/>
              <a:gd name="connsiteX823" fmla="*/ 3576556 w 5698686"/>
              <a:gd name="connsiteY823" fmla="*/ 163354 h 1292733"/>
              <a:gd name="connsiteX824" fmla="*/ 3558268 w 5698686"/>
              <a:gd name="connsiteY824" fmla="*/ 143637 h 1292733"/>
              <a:gd name="connsiteX825" fmla="*/ 3480830 w 5698686"/>
              <a:gd name="connsiteY825" fmla="*/ 109823 h 1292733"/>
              <a:gd name="connsiteX826" fmla="*/ 3490640 w 5698686"/>
              <a:gd name="connsiteY826" fmla="*/ 91535 h 1292733"/>
              <a:gd name="connsiteX827" fmla="*/ 3646946 w 5698686"/>
              <a:gd name="connsiteY827" fmla="*/ 0 h 12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</a:cxnLst>
            <a:rect l="l" t="t" r="r" b="b"/>
            <a:pathLst>
              <a:path w="5698686" h="1292733">
                <a:moveTo>
                  <a:pt x="4982923" y="1265777"/>
                </a:moveTo>
                <a:lnTo>
                  <a:pt x="5012450" y="1274254"/>
                </a:lnTo>
                <a:lnTo>
                  <a:pt x="5030738" y="1265777"/>
                </a:lnTo>
                <a:close/>
                <a:moveTo>
                  <a:pt x="4904056" y="1240441"/>
                </a:moveTo>
                <a:lnTo>
                  <a:pt x="4905485" y="1255966"/>
                </a:lnTo>
                <a:lnTo>
                  <a:pt x="4978732" y="1275683"/>
                </a:lnTo>
                <a:close/>
                <a:moveTo>
                  <a:pt x="4954729" y="1227772"/>
                </a:moveTo>
                <a:lnTo>
                  <a:pt x="4954729" y="1237583"/>
                </a:lnTo>
                <a:lnTo>
                  <a:pt x="4984256" y="1253109"/>
                </a:lnTo>
                <a:lnTo>
                  <a:pt x="4999782" y="1253109"/>
                </a:lnTo>
                <a:close/>
                <a:moveTo>
                  <a:pt x="4874528" y="1215104"/>
                </a:moveTo>
                <a:lnTo>
                  <a:pt x="4867479" y="1216533"/>
                </a:lnTo>
                <a:lnTo>
                  <a:pt x="4868908" y="1255966"/>
                </a:lnTo>
                <a:lnTo>
                  <a:pt x="4874528" y="1253109"/>
                </a:lnTo>
                <a:close/>
                <a:moveTo>
                  <a:pt x="4866051" y="1167289"/>
                </a:moveTo>
                <a:lnTo>
                  <a:pt x="4867479" y="1208151"/>
                </a:lnTo>
                <a:lnTo>
                  <a:pt x="4874528" y="1206722"/>
                </a:lnTo>
                <a:lnTo>
                  <a:pt x="4875957" y="1167289"/>
                </a:lnTo>
                <a:close/>
                <a:moveTo>
                  <a:pt x="4894150" y="1091184"/>
                </a:moveTo>
                <a:lnTo>
                  <a:pt x="4908247" y="1208056"/>
                </a:lnTo>
                <a:lnTo>
                  <a:pt x="4918057" y="1215104"/>
                </a:lnTo>
                <a:close/>
                <a:moveTo>
                  <a:pt x="2095323" y="1013746"/>
                </a:moveTo>
                <a:cubicBezTo>
                  <a:pt x="2115040" y="1016603"/>
                  <a:pt x="2188288" y="1030605"/>
                  <a:pt x="2208004" y="1032034"/>
                </a:cubicBezTo>
                <a:lnTo>
                  <a:pt x="2213624" y="1022223"/>
                </a:lnTo>
                <a:close/>
                <a:moveTo>
                  <a:pt x="2861229" y="1005363"/>
                </a:moveTo>
                <a:cubicBezTo>
                  <a:pt x="2840083" y="1005363"/>
                  <a:pt x="2820366" y="1008221"/>
                  <a:pt x="2800650" y="1008221"/>
                </a:cubicBezTo>
                <a:cubicBezTo>
                  <a:pt x="2817509" y="1013841"/>
                  <a:pt x="2837226" y="1015269"/>
                  <a:pt x="2854180" y="1015269"/>
                </a:cubicBezTo>
                <a:lnTo>
                  <a:pt x="2920379" y="1013841"/>
                </a:lnTo>
                <a:cubicBezTo>
                  <a:pt x="2900662" y="1009554"/>
                  <a:pt x="2880945" y="1005363"/>
                  <a:pt x="2861229" y="1005363"/>
                </a:cubicBezTo>
                <a:close/>
                <a:moveTo>
                  <a:pt x="1969975" y="991267"/>
                </a:moveTo>
                <a:lnTo>
                  <a:pt x="1953115" y="1002506"/>
                </a:lnTo>
                <a:lnTo>
                  <a:pt x="1995311" y="1003935"/>
                </a:lnTo>
                <a:cubicBezTo>
                  <a:pt x="1995311" y="1003935"/>
                  <a:pt x="1971403" y="991267"/>
                  <a:pt x="1969975" y="991267"/>
                </a:cubicBezTo>
                <a:close/>
                <a:moveTo>
                  <a:pt x="3190699" y="982790"/>
                </a:moveTo>
                <a:cubicBezTo>
                  <a:pt x="3206224" y="989838"/>
                  <a:pt x="3221655" y="995458"/>
                  <a:pt x="3238609" y="995458"/>
                </a:cubicBezTo>
                <a:lnTo>
                  <a:pt x="3245658" y="995458"/>
                </a:lnTo>
                <a:cubicBezTo>
                  <a:pt x="3248515" y="995458"/>
                  <a:pt x="3251278" y="994029"/>
                  <a:pt x="3265375" y="985647"/>
                </a:cubicBezTo>
                <a:cubicBezTo>
                  <a:pt x="3241372" y="985647"/>
                  <a:pt x="3216035" y="985647"/>
                  <a:pt x="3190699" y="982790"/>
                </a:cubicBezTo>
                <a:close/>
                <a:moveTo>
                  <a:pt x="3700286" y="982789"/>
                </a:moveTo>
                <a:lnTo>
                  <a:pt x="3666472" y="991267"/>
                </a:lnTo>
                <a:lnTo>
                  <a:pt x="3718574" y="991267"/>
                </a:lnTo>
                <a:cubicBezTo>
                  <a:pt x="3712954" y="987076"/>
                  <a:pt x="3707334" y="985647"/>
                  <a:pt x="3700286" y="982789"/>
                </a:cubicBezTo>
                <a:close/>
                <a:moveTo>
                  <a:pt x="2899233" y="981456"/>
                </a:moveTo>
                <a:lnTo>
                  <a:pt x="2893614" y="982884"/>
                </a:lnTo>
                <a:cubicBezTo>
                  <a:pt x="2914759" y="995553"/>
                  <a:pt x="2937238" y="1001172"/>
                  <a:pt x="2961146" y="1001172"/>
                </a:cubicBezTo>
                <a:cubicBezTo>
                  <a:pt x="2980863" y="1001172"/>
                  <a:pt x="2999151" y="998315"/>
                  <a:pt x="3017439" y="995553"/>
                </a:cubicBezTo>
                <a:lnTo>
                  <a:pt x="3018867" y="991266"/>
                </a:lnTo>
                <a:cubicBezTo>
                  <a:pt x="2976672" y="991266"/>
                  <a:pt x="2937238" y="981456"/>
                  <a:pt x="2899233" y="981456"/>
                </a:cubicBezTo>
                <a:close/>
                <a:moveTo>
                  <a:pt x="2613388" y="975741"/>
                </a:moveTo>
                <a:cubicBezTo>
                  <a:pt x="2593671" y="975741"/>
                  <a:pt x="2571192" y="981360"/>
                  <a:pt x="2554238" y="981360"/>
                </a:cubicBezTo>
                <a:lnTo>
                  <a:pt x="2552809" y="985551"/>
                </a:lnTo>
                <a:cubicBezTo>
                  <a:pt x="2585194" y="985551"/>
                  <a:pt x="2617579" y="986980"/>
                  <a:pt x="2649964" y="986980"/>
                </a:cubicBezTo>
                <a:cubicBezTo>
                  <a:pt x="2640153" y="978598"/>
                  <a:pt x="2627485" y="975741"/>
                  <a:pt x="2613388" y="975741"/>
                </a:cubicBezTo>
                <a:close/>
                <a:moveTo>
                  <a:pt x="2130471" y="972979"/>
                </a:moveTo>
                <a:lnTo>
                  <a:pt x="2129042" y="980027"/>
                </a:lnTo>
                <a:cubicBezTo>
                  <a:pt x="2140281" y="980027"/>
                  <a:pt x="2151616" y="982885"/>
                  <a:pt x="2162856" y="985647"/>
                </a:cubicBezTo>
                <a:cubicBezTo>
                  <a:pt x="2150188" y="977170"/>
                  <a:pt x="2144568" y="975741"/>
                  <a:pt x="2130471" y="972979"/>
                </a:cubicBezTo>
                <a:close/>
                <a:moveTo>
                  <a:pt x="2457083" y="971550"/>
                </a:moveTo>
                <a:cubicBezTo>
                  <a:pt x="2445844" y="972978"/>
                  <a:pt x="2420507" y="977169"/>
                  <a:pt x="2416316" y="989838"/>
                </a:cubicBezTo>
                <a:lnTo>
                  <a:pt x="2420507" y="995457"/>
                </a:lnTo>
                <a:cubicBezTo>
                  <a:pt x="2430318" y="985647"/>
                  <a:pt x="2441652" y="985647"/>
                  <a:pt x="2452892" y="985647"/>
                </a:cubicBezTo>
                <a:close/>
                <a:moveTo>
                  <a:pt x="4035375" y="970121"/>
                </a:moveTo>
                <a:lnTo>
                  <a:pt x="4028327" y="971550"/>
                </a:lnTo>
                <a:cubicBezTo>
                  <a:pt x="4039566" y="978598"/>
                  <a:pt x="4053663" y="981360"/>
                  <a:pt x="4066332" y="987076"/>
                </a:cubicBezTo>
                <a:cubicBezTo>
                  <a:pt x="4060712" y="977170"/>
                  <a:pt x="4046615" y="970121"/>
                  <a:pt x="4035375" y="970121"/>
                </a:cubicBezTo>
                <a:close/>
                <a:moveTo>
                  <a:pt x="4940632" y="968787"/>
                </a:moveTo>
                <a:cubicBezTo>
                  <a:pt x="4958920" y="982885"/>
                  <a:pt x="4985685" y="1002601"/>
                  <a:pt x="5009593" y="1002601"/>
                </a:cubicBezTo>
                <a:cubicBezTo>
                  <a:pt x="5025118" y="1002601"/>
                  <a:pt x="5040549" y="996982"/>
                  <a:pt x="5056075" y="991362"/>
                </a:cubicBezTo>
                <a:cubicBezTo>
                  <a:pt x="5043406" y="991267"/>
                  <a:pt x="5030738" y="992695"/>
                  <a:pt x="5018070" y="992695"/>
                </a:cubicBezTo>
                <a:cubicBezTo>
                  <a:pt x="4992733" y="992695"/>
                  <a:pt x="4964539" y="977170"/>
                  <a:pt x="4940632" y="968787"/>
                </a:cubicBezTo>
                <a:close/>
                <a:moveTo>
                  <a:pt x="3581985" y="967359"/>
                </a:moveTo>
                <a:cubicBezTo>
                  <a:pt x="3570746" y="967359"/>
                  <a:pt x="3548172" y="974407"/>
                  <a:pt x="3538361" y="980027"/>
                </a:cubicBezTo>
                <a:lnTo>
                  <a:pt x="3603131" y="975836"/>
                </a:lnTo>
                <a:lnTo>
                  <a:pt x="3591891" y="967359"/>
                </a:lnTo>
                <a:close/>
                <a:moveTo>
                  <a:pt x="3106212" y="967359"/>
                </a:moveTo>
                <a:cubicBezTo>
                  <a:pt x="3116023" y="982885"/>
                  <a:pt x="3127357" y="999744"/>
                  <a:pt x="3144217" y="1008221"/>
                </a:cubicBezTo>
                <a:cubicBezTo>
                  <a:pt x="3155456" y="1006793"/>
                  <a:pt x="3166791" y="1002602"/>
                  <a:pt x="3176602" y="998411"/>
                </a:cubicBezTo>
                <a:cubicBezTo>
                  <a:pt x="3149836" y="992696"/>
                  <a:pt x="3130120" y="974408"/>
                  <a:pt x="3106212" y="967359"/>
                </a:cubicBezTo>
                <a:close/>
                <a:moveTo>
                  <a:pt x="1967212" y="965930"/>
                </a:moveTo>
                <a:cubicBezTo>
                  <a:pt x="1960164" y="968788"/>
                  <a:pt x="1951686" y="971550"/>
                  <a:pt x="1946067" y="977170"/>
                </a:cubicBezTo>
                <a:lnTo>
                  <a:pt x="1961592" y="977170"/>
                </a:lnTo>
                <a:cubicBezTo>
                  <a:pt x="1967212" y="971550"/>
                  <a:pt x="1970070" y="971550"/>
                  <a:pt x="1970070" y="970121"/>
                </a:cubicBezTo>
                <a:close/>
                <a:moveTo>
                  <a:pt x="2061510" y="961644"/>
                </a:moveTo>
                <a:cubicBezTo>
                  <a:pt x="2058652" y="961644"/>
                  <a:pt x="2055890" y="961644"/>
                  <a:pt x="2055890" y="967264"/>
                </a:cubicBezTo>
                <a:cubicBezTo>
                  <a:pt x="2055890" y="970121"/>
                  <a:pt x="2055890" y="972884"/>
                  <a:pt x="2057319" y="979932"/>
                </a:cubicBezTo>
                <a:lnTo>
                  <a:pt x="2085513" y="978503"/>
                </a:lnTo>
                <a:lnTo>
                  <a:pt x="2084084" y="964502"/>
                </a:lnTo>
                <a:cubicBezTo>
                  <a:pt x="2072844" y="963073"/>
                  <a:pt x="2065796" y="961644"/>
                  <a:pt x="2061510" y="961644"/>
                </a:cubicBezTo>
                <a:close/>
                <a:moveTo>
                  <a:pt x="1001377" y="957453"/>
                </a:moveTo>
                <a:lnTo>
                  <a:pt x="1006997" y="981361"/>
                </a:lnTo>
                <a:lnTo>
                  <a:pt x="1008427" y="977170"/>
                </a:lnTo>
                <a:close/>
                <a:moveTo>
                  <a:pt x="4867385" y="944785"/>
                </a:moveTo>
                <a:cubicBezTo>
                  <a:pt x="4865956" y="1001077"/>
                  <a:pt x="4864527" y="1112329"/>
                  <a:pt x="4864527" y="1112329"/>
                </a:cubicBezTo>
                <a:cubicBezTo>
                  <a:pt x="4864527" y="1112329"/>
                  <a:pt x="4881386" y="1026414"/>
                  <a:pt x="4881386" y="982789"/>
                </a:cubicBezTo>
                <a:lnTo>
                  <a:pt x="4881386" y="958882"/>
                </a:lnTo>
                <a:lnTo>
                  <a:pt x="4881481" y="958882"/>
                </a:lnTo>
                <a:close/>
                <a:moveTo>
                  <a:pt x="3573603" y="942022"/>
                </a:moveTo>
                <a:cubicBezTo>
                  <a:pt x="3569412" y="949071"/>
                  <a:pt x="3563697" y="956024"/>
                  <a:pt x="3556744" y="961739"/>
                </a:cubicBezTo>
                <a:cubicBezTo>
                  <a:pt x="3562364" y="960310"/>
                  <a:pt x="3567984" y="960310"/>
                  <a:pt x="3573603" y="960310"/>
                </a:cubicBezTo>
                <a:close/>
                <a:moveTo>
                  <a:pt x="5594347" y="927201"/>
                </a:moveTo>
                <a:lnTo>
                  <a:pt x="5586617" y="942403"/>
                </a:lnTo>
                <a:cubicBezTo>
                  <a:pt x="5577259" y="956763"/>
                  <a:pt x="5559328" y="952637"/>
                  <a:pt x="5554524" y="940635"/>
                </a:cubicBezTo>
                <a:lnTo>
                  <a:pt x="5554606" y="937526"/>
                </a:lnTo>
                <a:lnTo>
                  <a:pt x="5560138" y="939927"/>
                </a:lnTo>
                <a:lnTo>
                  <a:pt x="5572500" y="935329"/>
                </a:lnTo>
                <a:lnTo>
                  <a:pt x="5586522" y="942403"/>
                </a:lnTo>
                <a:lnTo>
                  <a:pt x="5588425" y="929404"/>
                </a:lnTo>
                <a:close/>
                <a:moveTo>
                  <a:pt x="4961777" y="912400"/>
                </a:moveTo>
                <a:lnTo>
                  <a:pt x="4965968" y="922210"/>
                </a:lnTo>
                <a:cubicBezTo>
                  <a:pt x="4981494" y="932021"/>
                  <a:pt x="4998353" y="939070"/>
                  <a:pt x="5015212" y="946118"/>
                </a:cubicBezTo>
                <a:lnTo>
                  <a:pt x="5058837" y="943260"/>
                </a:lnTo>
                <a:cubicBezTo>
                  <a:pt x="5034929" y="936307"/>
                  <a:pt x="4984256" y="923639"/>
                  <a:pt x="4961777" y="912400"/>
                </a:cubicBezTo>
                <a:close/>
                <a:moveTo>
                  <a:pt x="4229590" y="903922"/>
                </a:moveTo>
                <a:cubicBezTo>
                  <a:pt x="4240830" y="919448"/>
                  <a:pt x="4253498" y="933449"/>
                  <a:pt x="4266166" y="947547"/>
                </a:cubicBezTo>
                <a:cubicBezTo>
                  <a:pt x="4259213" y="933545"/>
                  <a:pt x="4250831" y="919448"/>
                  <a:pt x="4245116" y="905351"/>
                </a:cubicBezTo>
                <a:close/>
                <a:moveTo>
                  <a:pt x="1418096" y="903922"/>
                </a:moveTo>
                <a:cubicBezTo>
                  <a:pt x="1429336" y="919448"/>
                  <a:pt x="1442004" y="933449"/>
                  <a:pt x="1454673" y="947547"/>
                </a:cubicBezTo>
                <a:cubicBezTo>
                  <a:pt x="1447720" y="933545"/>
                  <a:pt x="1439242" y="919448"/>
                  <a:pt x="1433623" y="905351"/>
                </a:cubicBezTo>
                <a:close/>
                <a:moveTo>
                  <a:pt x="5567985" y="900792"/>
                </a:moveTo>
                <a:lnTo>
                  <a:pt x="5563230" y="910032"/>
                </a:lnTo>
                <a:lnTo>
                  <a:pt x="5558423" y="904399"/>
                </a:lnTo>
                <a:close/>
                <a:moveTo>
                  <a:pt x="5594052" y="890960"/>
                </a:moveTo>
                <a:lnTo>
                  <a:pt x="5588425" y="929404"/>
                </a:lnTo>
                <a:lnTo>
                  <a:pt x="5572500" y="935329"/>
                </a:lnTo>
                <a:lnTo>
                  <a:pt x="5554898" y="926448"/>
                </a:lnTo>
                <a:lnTo>
                  <a:pt x="5554899" y="926401"/>
                </a:lnTo>
                <a:lnTo>
                  <a:pt x="5554933" y="926150"/>
                </a:lnTo>
                <a:lnTo>
                  <a:pt x="5563230" y="910032"/>
                </a:lnTo>
                <a:lnTo>
                  <a:pt x="5576711" y="925830"/>
                </a:lnTo>
                <a:lnTo>
                  <a:pt x="5584905" y="894410"/>
                </a:lnTo>
                <a:close/>
                <a:moveTo>
                  <a:pt x="3135740" y="880015"/>
                </a:moveTo>
                <a:cubicBezTo>
                  <a:pt x="3121642" y="880015"/>
                  <a:pt x="3111832" y="882872"/>
                  <a:pt x="3099164" y="885635"/>
                </a:cubicBezTo>
                <a:cubicBezTo>
                  <a:pt x="3100592" y="891254"/>
                  <a:pt x="3101926" y="898303"/>
                  <a:pt x="3104783" y="903923"/>
                </a:cubicBezTo>
                <a:cubicBezTo>
                  <a:pt x="3116023" y="898303"/>
                  <a:pt x="3127357" y="889826"/>
                  <a:pt x="3135740" y="880015"/>
                </a:cubicBezTo>
                <a:close/>
                <a:moveTo>
                  <a:pt x="766301" y="853345"/>
                </a:moveTo>
                <a:lnTo>
                  <a:pt x="747918" y="872966"/>
                </a:lnTo>
                <a:lnTo>
                  <a:pt x="750774" y="895540"/>
                </a:lnTo>
                <a:close/>
                <a:moveTo>
                  <a:pt x="5647536" y="846937"/>
                </a:moveTo>
                <a:cubicBezTo>
                  <a:pt x="5661216" y="844343"/>
                  <a:pt x="5676772" y="856845"/>
                  <a:pt x="5667199" y="871061"/>
                </a:cubicBezTo>
                <a:cubicBezTo>
                  <a:pt x="5654150" y="890492"/>
                  <a:pt x="5638934" y="905804"/>
                  <a:pt x="5621205" y="917210"/>
                </a:cubicBezTo>
                <a:lnTo>
                  <a:pt x="5594347" y="927201"/>
                </a:lnTo>
                <a:lnTo>
                  <a:pt x="5626544" y="863880"/>
                </a:lnTo>
                <a:lnTo>
                  <a:pt x="5635480" y="855059"/>
                </a:lnTo>
                <a:cubicBezTo>
                  <a:pt x="5638624" y="850344"/>
                  <a:pt x="5642975" y="847802"/>
                  <a:pt x="5647536" y="846937"/>
                </a:cubicBezTo>
                <a:close/>
                <a:moveTo>
                  <a:pt x="3376532" y="846201"/>
                </a:moveTo>
                <a:cubicBezTo>
                  <a:pt x="3380723" y="872966"/>
                  <a:pt x="3382151" y="899731"/>
                  <a:pt x="3382151" y="927830"/>
                </a:cubicBezTo>
                <a:cubicBezTo>
                  <a:pt x="3385009" y="919353"/>
                  <a:pt x="3386342" y="910971"/>
                  <a:pt x="3386342" y="903923"/>
                </a:cubicBezTo>
                <a:cubicBezTo>
                  <a:pt x="3386342" y="884301"/>
                  <a:pt x="3383580" y="864584"/>
                  <a:pt x="3376532" y="846201"/>
                </a:cubicBezTo>
                <a:close/>
                <a:moveTo>
                  <a:pt x="5598911" y="840710"/>
                </a:moveTo>
                <a:lnTo>
                  <a:pt x="5584905" y="894410"/>
                </a:lnTo>
                <a:lnTo>
                  <a:pt x="5567985" y="900792"/>
                </a:lnTo>
                <a:close/>
                <a:moveTo>
                  <a:pt x="3108974" y="830771"/>
                </a:moveTo>
                <a:lnTo>
                  <a:pt x="3103355" y="840581"/>
                </a:lnTo>
                <a:lnTo>
                  <a:pt x="3117451" y="840581"/>
                </a:lnTo>
                <a:close/>
                <a:moveTo>
                  <a:pt x="2795030" y="823722"/>
                </a:moveTo>
                <a:lnTo>
                  <a:pt x="2900662" y="967359"/>
                </a:lnTo>
                <a:lnTo>
                  <a:pt x="2923237" y="970216"/>
                </a:lnTo>
                <a:close/>
                <a:moveTo>
                  <a:pt x="5604602" y="818888"/>
                </a:moveTo>
                <a:lnTo>
                  <a:pt x="5602400" y="833931"/>
                </a:lnTo>
                <a:lnTo>
                  <a:pt x="5598911" y="840710"/>
                </a:lnTo>
                <a:close/>
                <a:moveTo>
                  <a:pt x="5605097" y="815500"/>
                </a:moveTo>
                <a:lnTo>
                  <a:pt x="5605477" y="815530"/>
                </a:lnTo>
                <a:lnTo>
                  <a:pt x="5604602" y="818888"/>
                </a:lnTo>
                <a:close/>
                <a:moveTo>
                  <a:pt x="2503565" y="798385"/>
                </a:moveTo>
                <a:lnTo>
                  <a:pt x="2496516" y="805434"/>
                </a:lnTo>
                <a:lnTo>
                  <a:pt x="2486706" y="987075"/>
                </a:lnTo>
                <a:lnTo>
                  <a:pt x="2517662" y="985647"/>
                </a:lnTo>
                <a:lnTo>
                  <a:pt x="2519091" y="968787"/>
                </a:lnTo>
                <a:lnTo>
                  <a:pt x="2496516" y="967359"/>
                </a:lnTo>
                <a:close/>
                <a:moveTo>
                  <a:pt x="5589403" y="794575"/>
                </a:moveTo>
                <a:cubicBezTo>
                  <a:pt x="5597309" y="795218"/>
                  <a:pt x="5604810" y="800862"/>
                  <a:pt x="5605762" y="810958"/>
                </a:cubicBezTo>
                <a:lnTo>
                  <a:pt x="5605097" y="815500"/>
                </a:lnTo>
                <a:lnTo>
                  <a:pt x="5570330" y="812768"/>
                </a:lnTo>
                <a:lnTo>
                  <a:pt x="5554933" y="926150"/>
                </a:lnTo>
                <a:lnTo>
                  <a:pt x="5554804" y="926401"/>
                </a:lnTo>
                <a:lnTo>
                  <a:pt x="5554898" y="926448"/>
                </a:lnTo>
                <a:lnTo>
                  <a:pt x="5554606" y="937526"/>
                </a:lnTo>
                <a:lnTo>
                  <a:pt x="5545815" y="933712"/>
                </a:lnTo>
                <a:cubicBezTo>
                  <a:pt x="5542303" y="929401"/>
                  <a:pt x="5540517" y="923591"/>
                  <a:pt x="5541850" y="918495"/>
                </a:cubicBezTo>
                <a:cubicBezTo>
                  <a:pt x="5551470" y="881729"/>
                  <a:pt x="5560995" y="844962"/>
                  <a:pt x="5570615" y="808196"/>
                </a:cubicBezTo>
                <a:cubicBezTo>
                  <a:pt x="5573187" y="798290"/>
                  <a:pt x="5581498" y="793932"/>
                  <a:pt x="5589403" y="794575"/>
                </a:cubicBezTo>
                <a:close/>
                <a:moveTo>
                  <a:pt x="3114594" y="792766"/>
                </a:moveTo>
                <a:cubicBezTo>
                  <a:pt x="3101926" y="792766"/>
                  <a:pt x="3082209" y="805434"/>
                  <a:pt x="3075160" y="816674"/>
                </a:cubicBezTo>
                <a:cubicBezTo>
                  <a:pt x="3080780" y="812483"/>
                  <a:pt x="3089257" y="811054"/>
                  <a:pt x="3097640" y="811054"/>
                </a:cubicBezTo>
                <a:cubicBezTo>
                  <a:pt x="3106117" y="805434"/>
                  <a:pt x="3115927" y="805434"/>
                  <a:pt x="3127167" y="805434"/>
                </a:cubicBezTo>
                <a:cubicBezTo>
                  <a:pt x="3134215" y="805434"/>
                  <a:pt x="3141264" y="805434"/>
                  <a:pt x="3148313" y="805434"/>
                </a:cubicBezTo>
                <a:cubicBezTo>
                  <a:pt x="3139931" y="798385"/>
                  <a:pt x="3125929" y="792766"/>
                  <a:pt x="3114594" y="792766"/>
                </a:cubicBezTo>
                <a:close/>
                <a:moveTo>
                  <a:pt x="1046335" y="792670"/>
                </a:moveTo>
                <a:lnTo>
                  <a:pt x="1036526" y="802576"/>
                </a:lnTo>
                <a:lnTo>
                  <a:pt x="1042144" y="820864"/>
                </a:lnTo>
                <a:close/>
                <a:moveTo>
                  <a:pt x="3380723" y="789908"/>
                </a:moveTo>
                <a:cubicBezTo>
                  <a:pt x="3394819" y="805434"/>
                  <a:pt x="3406059" y="823722"/>
                  <a:pt x="3411679" y="844772"/>
                </a:cubicBezTo>
                <a:cubicBezTo>
                  <a:pt x="3408916" y="823722"/>
                  <a:pt x="3396248" y="804005"/>
                  <a:pt x="3380723" y="789908"/>
                </a:cubicBezTo>
                <a:close/>
                <a:moveTo>
                  <a:pt x="1995311" y="775811"/>
                </a:moveTo>
                <a:cubicBezTo>
                  <a:pt x="1989691" y="812387"/>
                  <a:pt x="1986834" y="847630"/>
                  <a:pt x="1986834" y="884206"/>
                </a:cubicBezTo>
                <a:cubicBezTo>
                  <a:pt x="1986834" y="899732"/>
                  <a:pt x="1988263" y="916591"/>
                  <a:pt x="1989691" y="932117"/>
                </a:cubicBezTo>
                <a:cubicBezTo>
                  <a:pt x="1995311" y="915257"/>
                  <a:pt x="2005217" y="885635"/>
                  <a:pt x="2005217" y="864584"/>
                </a:cubicBezTo>
                <a:cubicBezTo>
                  <a:pt x="2005217" y="861727"/>
                  <a:pt x="2005217" y="860393"/>
                  <a:pt x="2005217" y="857536"/>
                </a:cubicBezTo>
                <a:close/>
                <a:moveTo>
                  <a:pt x="4888530" y="751903"/>
                </a:moveTo>
                <a:lnTo>
                  <a:pt x="4870242" y="887063"/>
                </a:lnTo>
                <a:cubicBezTo>
                  <a:pt x="4871670" y="892683"/>
                  <a:pt x="4875861" y="894112"/>
                  <a:pt x="4881481" y="894112"/>
                </a:cubicBezTo>
                <a:cubicBezTo>
                  <a:pt x="4889959" y="894112"/>
                  <a:pt x="4898341" y="891254"/>
                  <a:pt x="4898341" y="891254"/>
                </a:cubicBezTo>
                <a:lnTo>
                  <a:pt x="4888530" y="815245"/>
                </a:lnTo>
                <a:cubicBezTo>
                  <a:pt x="4887101" y="808196"/>
                  <a:pt x="4887101" y="801147"/>
                  <a:pt x="4887101" y="794099"/>
                </a:cubicBezTo>
                <a:cubicBezTo>
                  <a:pt x="4887101" y="780002"/>
                  <a:pt x="4888530" y="765905"/>
                  <a:pt x="4888530" y="751903"/>
                </a:cubicBezTo>
                <a:close/>
                <a:moveTo>
                  <a:pt x="3921361" y="750475"/>
                </a:moveTo>
                <a:lnTo>
                  <a:pt x="3907264" y="971550"/>
                </a:lnTo>
                <a:lnTo>
                  <a:pt x="3914313" y="971550"/>
                </a:lnTo>
                <a:close/>
                <a:moveTo>
                  <a:pt x="2062938" y="727996"/>
                </a:moveTo>
                <a:cubicBezTo>
                  <a:pt x="2062938" y="727996"/>
                  <a:pt x="2055890" y="815245"/>
                  <a:pt x="2055890" y="881444"/>
                </a:cubicBezTo>
                <a:cubicBezTo>
                  <a:pt x="2055890" y="922306"/>
                  <a:pt x="2058747" y="956024"/>
                  <a:pt x="2067129" y="956024"/>
                </a:cubicBezTo>
                <a:cubicBezTo>
                  <a:pt x="2067129" y="880015"/>
                  <a:pt x="2062938" y="727996"/>
                  <a:pt x="2062938" y="727996"/>
                </a:cubicBezTo>
                <a:close/>
                <a:moveTo>
                  <a:pt x="4194443" y="664654"/>
                </a:moveTo>
                <a:cubicBezTo>
                  <a:pt x="4194443" y="667512"/>
                  <a:pt x="4193014" y="675893"/>
                  <a:pt x="4193014" y="685799"/>
                </a:cubicBezTo>
                <a:cubicBezTo>
                  <a:pt x="4193014" y="725233"/>
                  <a:pt x="4197205" y="805434"/>
                  <a:pt x="4197205" y="805434"/>
                </a:cubicBezTo>
                <a:cubicBezTo>
                  <a:pt x="4197205" y="805434"/>
                  <a:pt x="4214064" y="830770"/>
                  <a:pt x="4223970" y="842009"/>
                </a:cubicBezTo>
                <a:cubicBezTo>
                  <a:pt x="4209969" y="784288"/>
                  <a:pt x="4200063" y="723804"/>
                  <a:pt x="4194443" y="664654"/>
                </a:cubicBezTo>
                <a:close/>
                <a:moveTo>
                  <a:pt x="2496516" y="664654"/>
                </a:moveTo>
                <a:cubicBezTo>
                  <a:pt x="2495088" y="680180"/>
                  <a:pt x="2493659" y="695610"/>
                  <a:pt x="2493659" y="709707"/>
                </a:cubicBezTo>
                <a:cubicBezTo>
                  <a:pt x="2493659" y="730853"/>
                  <a:pt x="2493659" y="730853"/>
                  <a:pt x="2493659" y="743521"/>
                </a:cubicBezTo>
                <a:cubicBezTo>
                  <a:pt x="2493659" y="747712"/>
                  <a:pt x="2495088" y="751998"/>
                  <a:pt x="2495088" y="759047"/>
                </a:cubicBezTo>
                <a:cubicBezTo>
                  <a:pt x="2496516" y="757618"/>
                  <a:pt x="2497945" y="756189"/>
                  <a:pt x="2499279" y="754856"/>
                </a:cubicBezTo>
                <a:cubicBezTo>
                  <a:pt x="2504898" y="747807"/>
                  <a:pt x="2503470" y="749236"/>
                  <a:pt x="2504898" y="721042"/>
                </a:cubicBezTo>
                <a:cubicBezTo>
                  <a:pt x="2504994" y="719518"/>
                  <a:pt x="2504994" y="716756"/>
                  <a:pt x="2504994" y="715327"/>
                </a:cubicBezTo>
                <a:cubicBezTo>
                  <a:pt x="2504994" y="698468"/>
                  <a:pt x="2499374" y="681513"/>
                  <a:pt x="2496516" y="664654"/>
                </a:cubicBezTo>
                <a:close/>
                <a:moveTo>
                  <a:pt x="1382949" y="664654"/>
                </a:moveTo>
                <a:cubicBezTo>
                  <a:pt x="1382949" y="667512"/>
                  <a:pt x="1381520" y="675893"/>
                  <a:pt x="1381520" y="685799"/>
                </a:cubicBezTo>
                <a:cubicBezTo>
                  <a:pt x="1381520" y="725233"/>
                  <a:pt x="1385711" y="805434"/>
                  <a:pt x="1385711" y="805434"/>
                </a:cubicBezTo>
                <a:cubicBezTo>
                  <a:pt x="1385711" y="805434"/>
                  <a:pt x="1402571" y="830770"/>
                  <a:pt x="1412476" y="842009"/>
                </a:cubicBezTo>
                <a:cubicBezTo>
                  <a:pt x="1398379" y="784288"/>
                  <a:pt x="1388570" y="723804"/>
                  <a:pt x="1382949" y="664654"/>
                </a:cubicBezTo>
                <a:close/>
                <a:moveTo>
                  <a:pt x="994330" y="653320"/>
                </a:moveTo>
                <a:cubicBezTo>
                  <a:pt x="1005568" y="691324"/>
                  <a:pt x="1015474" y="730758"/>
                  <a:pt x="1026714" y="768763"/>
                </a:cubicBezTo>
                <a:lnTo>
                  <a:pt x="1040811" y="751903"/>
                </a:lnTo>
                <a:cubicBezTo>
                  <a:pt x="1028144" y="718090"/>
                  <a:pt x="1011188" y="685705"/>
                  <a:pt x="994330" y="653320"/>
                </a:cubicBezTo>
                <a:close/>
                <a:moveTo>
                  <a:pt x="3286425" y="630841"/>
                </a:moveTo>
                <a:cubicBezTo>
                  <a:pt x="3324430" y="664654"/>
                  <a:pt x="3362434" y="699802"/>
                  <a:pt x="3397677" y="739235"/>
                </a:cubicBezTo>
                <a:cubicBezTo>
                  <a:pt x="3369483" y="694182"/>
                  <a:pt x="3330049" y="659035"/>
                  <a:pt x="3286425" y="630841"/>
                </a:cubicBezTo>
                <a:close/>
                <a:moveTo>
                  <a:pt x="2689398" y="630840"/>
                </a:moveTo>
                <a:lnTo>
                  <a:pt x="2673872" y="647700"/>
                </a:lnTo>
                <a:lnTo>
                  <a:pt x="2697780" y="647700"/>
                </a:lnTo>
                <a:close/>
                <a:moveTo>
                  <a:pt x="3107546" y="626650"/>
                </a:moveTo>
                <a:cubicBezTo>
                  <a:pt x="3131453" y="660464"/>
                  <a:pt x="3173744" y="680180"/>
                  <a:pt x="3210320" y="695611"/>
                </a:cubicBezTo>
                <a:cubicBezTo>
                  <a:pt x="3180793" y="667417"/>
                  <a:pt x="3138597" y="653320"/>
                  <a:pt x="3107546" y="626650"/>
                </a:cubicBezTo>
                <a:close/>
                <a:moveTo>
                  <a:pt x="2550047" y="625221"/>
                </a:moveTo>
                <a:lnTo>
                  <a:pt x="2542998" y="685800"/>
                </a:lnTo>
                <a:lnTo>
                  <a:pt x="2552809" y="753332"/>
                </a:lnTo>
                <a:close/>
                <a:moveTo>
                  <a:pt x="883078" y="599884"/>
                </a:moveTo>
                <a:lnTo>
                  <a:pt x="877457" y="623792"/>
                </a:lnTo>
                <a:lnTo>
                  <a:pt x="922510" y="732187"/>
                </a:lnTo>
                <a:close/>
                <a:moveTo>
                  <a:pt x="3173744" y="574548"/>
                </a:moveTo>
                <a:lnTo>
                  <a:pt x="3187841" y="590074"/>
                </a:lnTo>
                <a:lnTo>
                  <a:pt x="3201938" y="595693"/>
                </a:lnTo>
                <a:cubicBezTo>
                  <a:pt x="3193461" y="588645"/>
                  <a:pt x="3183650" y="581597"/>
                  <a:pt x="3173744" y="574548"/>
                </a:cubicBezTo>
                <a:close/>
                <a:moveTo>
                  <a:pt x="5229239" y="560451"/>
                </a:moveTo>
                <a:cubicBezTo>
                  <a:pt x="5232097" y="595693"/>
                  <a:pt x="5233430" y="630841"/>
                  <a:pt x="5233430" y="666083"/>
                </a:cubicBezTo>
                <a:cubicBezTo>
                  <a:pt x="5233430" y="701326"/>
                  <a:pt x="5229239" y="736473"/>
                  <a:pt x="5226382" y="771715"/>
                </a:cubicBezTo>
                <a:cubicBezTo>
                  <a:pt x="5241907" y="732282"/>
                  <a:pt x="5254575" y="692848"/>
                  <a:pt x="5254575" y="650653"/>
                </a:cubicBezTo>
                <a:cubicBezTo>
                  <a:pt x="5254575" y="619601"/>
                  <a:pt x="5243336" y="588645"/>
                  <a:pt x="5229239" y="560451"/>
                </a:cubicBezTo>
                <a:close/>
                <a:moveTo>
                  <a:pt x="2241723" y="536543"/>
                </a:moveTo>
                <a:cubicBezTo>
                  <a:pt x="2248771" y="547783"/>
                  <a:pt x="2257248" y="554831"/>
                  <a:pt x="2265630" y="554831"/>
                </a:cubicBezTo>
                <a:cubicBezTo>
                  <a:pt x="2272679" y="554831"/>
                  <a:pt x="2278299" y="550640"/>
                  <a:pt x="2285347" y="543592"/>
                </a:cubicBezTo>
                <a:lnTo>
                  <a:pt x="2274108" y="543592"/>
                </a:lnTo>
                <a:cubicBezTo>
                  <a:pt x="2264297" y="543592"/>
                  <a:pt x="2251534" y="542163"/>
                  <a:pt x="2241723" y="536543"/>
                </a:cubicBezTo>
                <a:close/>
                <a:moveTo>
                  <a:pt x="3349766" y="530923"/>
                </a:moveTo>
                <a:cubicBezTo>
                  <a:pt x="3353957" y="545020"/>
                  <a:pt x="3363863" y="557689"/>
                  <a:pt x="3377960" y="561880"/>
                </a:cubicBezTo>
                <a:cubicBezTo>
                  <a:pt x="3387771" y="559022"/>
                  <a:pt x="3396248" y="554831"/>
                  <a:pt x="3403297" y="547783"/>
                </a:cubicBezTo>
                <a:lnTo>
                  <a:pt x="3389200" y="549212"/>
                </a:lnTo>
                <a:cubicBezTo>
                  <a:pt x="3375103" y="549212"/>
                  <a:pt x="3361006" y="540734"/>
                  <a:pt x="3349766" y="530923"/>
                </a:cubicBezTo>
                <a:close/>
                <a:moveTo>
                  <a:pt x="4863193" y="513969"/>
                </a:moveTo>
                <a:cubicBezTo>
                  <a:pt x="4853382" y="647700"/>
                  <a:pt x="4837857" y="713899"/>
                  <a:pt x="4837857" y="858869"/>
                </a:cubicBezTo>
                <a:lnTo>
                  <a:pt x="4839286" y="863060"/>
                </a:lnTo>
                <a:cubicBezTo>
                  <a:pt x="4853382" y="764476"/>
                  <a:pt x="4873099" y="664559"/>
                  <a:pt x="4873099" y="564546"/>
                </a:cubicBezTo>
                <a:cubicBezTo>
                  <a:pt x="4873099" y="547783"/>
                  <a:pt x="4867479" y="530828"/>
                  <a:pt x="4863193" y="513969"/>
                </a:cubicBezTo>
                <a:close/>
                <a:moveTo>
                  <a:pt x="4556298" y="513969"/>
                </a:moveTo>
                <a:cubicBezTo>
                  <a:pt x="4578777" y="574548"/>
                  <a:pt x="4583063" y="639318"/>
                  <a:pt x="4583063" y="702659"/>
                </a:cubicBezTo>
                <a:cubicBezTo>
                  <a:pt x="4583063" y="771620"/>
                  <a:pt x="4570395" y="844867"/>
                  <a:pt x="4543629" y="908208"/>
                </a:cubicBezTo>
                <a:cubicBezTo>
                  <a:pt x="4576014" y="839247"/>
                  <a:pt x="4587254" y="757523"/>
                  <a:pt x="4587254" y="681513"/>
                </a:cubicBezTo>
                <a:cubicBezTo>
                  <a:pt x="4587254" y="633698"/>
                  <a:pt x="4574586" y="559022"/>
                  <a:pt x="4556298" y="513969"/>
                </a:cubicBezTo>
                <a:close/>
                <a:moveTo>
                  <a:pt x="1744709" y="513969"/>
                </a:moveTo>
                <a:cubicBezTo>
                  <a:pt x="1767283" y="574548"/>
                  <a:pt x="1771474" y="639318"/>
                  <a:pt x="1771474" y="702659"/>
                </a:cubicBezTo>
                <a:cubicBezTo>
                  <a:pt x="1771474" y="771620"/>
                  <a:pt x="1758805" y="844867"/>
                  <a:pt x="1732040" y="908208"/>
                </a:cubicBezTo>
                <a:cubicBezTo>
                  <a:pt x="1764425" y="839247"/>
                  <a:pt x="1775665" y="757523"/>
                  <a:pt x="1775665" y="681513"/>
                </a:cubicBezTo>
                <a:cubicBezTo>
                  <a:pt x="1775760" y="633698"/>
                  <a:pt x="1763092" y="559022"/>
                  <a:pt x="1744709" y="513969"/>
                </a:cubicBezTo>
                <a:close/>
                <a:moveTo>
                  <a:pt x="4290264" y="505491"/>
                </a:moveTo>
                <a:cubicBezTo>
                  <a:pt x="4270453" y="539305"/>
                  <a:pt x="4249402" y="588645"/>
                  <a:pt x="4249402" y="629412"/>
                </a:cubicBezTo>
                <a:cubicBezTo>
                  <a:pt x="4249402" y="653319"/>
                  <a:pt x="4252260" y="678656"/>
                  <a:pt x="4255022" y="703992"/>
                </a:cubicBezTo>
                <a:cubicBezTo>
                  <a:pt x="4255022" y="632174"/>
                  <a:pt x="4255022" y="570261"/>
                  <a:pt x="4290264" y="505491"/>
                </a:cubicBezTo>
                <a:close/>
                <a:moveTo>
                  <a:pt x="1478676" y="505491"/>
                </a:moveTo>
                <a:cubicBezTo>
                  <a:pt x="1458959" y="539305"/>
                  <a:pt x="1437814" y="588645"/>
                  <a:pt x="1437814" y="629412"/>
                </a:cubicBezTo>
                <a:cubicBezTo>
                  <a:pt x="1437814" y="653319"/>
                  <a:pt x="1440672" y="678656"/>
                  <a:pt x="1443433" y="703992"/>
                </a:cubicBezTo>
                <a:cubicBezTo>
                  <a:pt x="1443433" y="632174"/>
                  <a:pt x="1443433" y="570261"/>
                  <a:pt x="1478676" y="505491"/>
                </a:cubicBezTo>
                <a:close/>
                <a:moveTo>
                  <a:pt x="5129227" y="494252"/>
                </a:moveTo>
                <a:cubicBezTo>
                  <a:pt x="5146086" y="546354"/>
                  <a:pt x="5155992" y="602646"/>
                  <a:pt x="5155992" y="657606"/>
                </a:cubicBezTo>
                <a:cubicBezTo>
                  <a:pt x="5155992" y="737901"/>
                  <a:pt x="5129227" y="871633"/>
                  <a:pt x="5125036" y="880014"/>
                </a:cubicBezTo>
                <a:lnTo>
                  <a:pt x="5134941" y="880014"/>
                </a:lnTo>
                <a:cubicBezTo>
                  <a:pt x="5134941" y="880014"/>
                  <a:pt x="5164469" y="719518"/>
                  <a:pt x="5164469" y="630841"/>
                </a:cubicBezTo>
                <a:cubicBezTo>
                  <a:pt x="5164469" y="599884"/>
                  <a:pt x="5161707" y="521017"/>
                  <a:pt x="5151801" y="494252"/>
                </a:cubicBezTo>
                <a:close/>
                <a:moveTo>
                  <a:pt x="3390533" y="490061"/>
                </a:moveTo>
                <a:lnTo>
                  <a:pt x="3382056" y="506920"/>
                </a:lnTo>
                <a:lnTo>
                  <a:pt x="3400344" y="506920"/>
                </a:lnTo>
                <a:cubicBezTo>
                  <a:pt x="3397582" y="501301"/>
                  <a:pt x="3394819" y="495681"/>
                  <a:pt x="3390533" y="490061"/>
                </a:cubicBezTo>
                <a:close/>
                <a:moveTo>
                  <a:pt x="2092466" y="487204"/>
                </a:moveTo>
                <a:lnTo>
                  <a:pt x="2091037" y="536448"/>
                </a:lnTo>
                <a:cubicBezTo>
                  <a:pt x="2096657" y="526637"/>
                  <a:pt x="2099514" y="498443"/>
                  <a:pt x="2100848" y="487204"/>
                </a:cubicBezTo>
                <a:close/>
                <a:moveTo>
                  <a:pt x="4500005" y="487203"/>
                </a:moveTo>
                <a:cubicBezTo>
                  <a:pt x="4528199" y="553402"/>
                  <a:pt x="4540867" y="636460"/>
                  <a:pt x="4546487" y="708278"/>
                </a:cubicBezTo>
                <a:lnTo>
                  <a:pt x="4545058" y="598455"/>
                </a:lnTo>
                <a:cubicBezTo>
                  <a:pt x="4535152" y="556259"/>
                  <a:pt x="4538010" y="547782"/>
                  <a:pt x="4500005" y="487203"/>
                </a:cubicBezTo>
                <a:close/>
                <a:moveTo>
                  <a:pt x="1688416" y="487203"/>
                </a:moveTo>
                <a:cubicBezTo>
                  <a:pt x="1716610" y="553402"/>
                  <a:pt x="1729278" y="636460"/>
                  <a:pt x="1734898" y="708278"/>
                </a:cubicBezTo>
                <a:lnTo>
                  <a:pt x="1733469" y="598455"/>
                </a:lnTo>
                <a:cubicBezTo>
                  <a:pt x="1723658" y="556259"/>
                  <a:pt x="1726421" y="547782"/>
                  <a:pt x="1688416" y="487203"/>
                </a:cubicBezTo>
                <a:close/>
                <a:moveTo>
                  <a:pt x="925273" y="484441"/>
                </a:moveTo>
                <a:lnTo>
                  <a:pt x="916795" y="543592"/>
                </a:lnTo>
                <a:lnTo>
                  <a:pt x="933655" y="573119"/>
                </a:lnTo>
                <a:close/>
                <a:moveTo>
                  <a:pt x="1926350" y="475964"/>
                </a:moveTo>
                <a:cubicBezTo>
                  <a:pt x="1930541" y="483013"/>
                  <a:pt x="1944638" y="484441"/>
                  <a:pt x="1958735" y="484441"/>
                </a:cubicBezTo>
                <a:cubicBezTo>
                  <a:pt x="1968546" y="484441"/>
                  <a:pt x="1977023" y="484441"/>
                  <a:pt x="1982643" y="484441"/>
                </a:cubicBezTo>
                <a:cubicBezTo>
                  <a:pt x="1971403" y="478822"/>
                  <a:pt x="1939018" y="480155"/>
                  <a:pt x="1926350" y="475964"/>
                </a:cubicBezTo>
                <a:close/>
                <a:moveTo>
                  <a:pt x="2290967" y="449199"/>
                </a:moveTo>
                <a:cubicBezTo>
                  <a:pt x="2289538" y="452057"/>
                  <a:pt x="2288109" y="456248"/>
                  <a:pt x="2288109" y="461867"/>
                </a:cubicBezTo>
                <a:cubicBezTo>
                  <a:pt x="2288109" y="474536"/>
                  <a:pt x="2292300" y="492824"/>
                  <a:pt x="2293729" y="501301"/>
                </a:cubicBezTo>
                <a:cubicBezTo>
                  <a:pt x="2300778" y="498443"/>
                  <a:pt x="2302206" y="491490"/>
                  <a:pt x="2302206" y="481584"/>
                </a:cubicBezTo>
                <a:close/>
                <a:moveTo>
                  <a:pt x="4401421" y="446341"/>
                </a:moveTo>
                <a:cubicBezTo>
                  <a:pt x="4383133" y="446341"/>
                  <a:pt x="4387324" y="457580"/>
                  <a:pt x="4354939" y="457580"/>
                </a:cubicBezTo>
                <a:cubicBezTo>
                  <a:pt x="4293027" y="530828"/>
                  <a:pt x="4283121" y="601218"/>
                  <a:pt x="4283121" y="694086"/>
                </a:cubicBezTo>
                <a:cubicBezTo>
                  <a:pt x="4283121" y="775716"/>
                  <a:pt x="4285978" y="912304"/>
                  <a:pt x="4340842" y="975645"/>
                </a:cubicBezTo>
                <a:cubicBezTo>
                  <a:pt x="4369036" y="981265"/>
                  <a:pt x="4390086" y="984122"/>
                  <a:pt x="4404183" y="984122"/>
                </a:cubicBezTo>
                <a:cubicBezTo>
                  <a:pt x="4442188" y="984122"/>
                  <a:pt x="4439426" y="968597"/>
                  <a:pt x="4453428" y="968597"/>
                </a:cubicBezTo>
                <a:cubicBezTo>
                  <a:pt x="4495623" y="916495"/>
                  <a:pt x="4519627" y="817911"/>
                  <a:pt x="4519627" y="751808"/>
                </a:cubicBezTo>
                <a:cubicBezTo>
                  <a:pt x="4519722" y="668845"/>
                  <a:pt x="4500005" y="529494"/>
                  <a:pt x="4453523" y="460438"/>
                </a:cubicBezTo>
                <a:cubicBezTo>
                  <a:pt x="4429615" y="460438"/>
                  <a:pt x="4442283" y="451961"/>
                  <a:pt x="4411327" y="447770"/>
                </a:cubicBezTo>
                <a:cubicBezTo>
                  <a:pt x="4407136" y="447770"/>
                  <a:pt x="4404279" y="446341"/>
                  <a:pt x="4401421" y="446341"/>
                </a:cubicBezTo>
                <a:close/>
                <a:moveTo>
                  <a:pt x="1589927" y="446341"/>
                </a:moveTo>
                <a:cubicBezTo>
                  <a:pt x="1571639" y="446341"/>
                  <a:pt x="1575830" y="457580"/>
                  <a:pt x="1543445" y="457580"/>
                </a:cubicBezTo>
                <a:cubicBezTo>
                  <a:pt x="1481533" y="530828"/>
                  <a:pt x="1471628" y="601218"/>
                  <a:pt x="1471628" y="694086"/>
                </a:cubicBezTo>
                <a:cubicBezTo>
                  <a:pt x="1471628" y="775716"/>
                  <a:pt x="1474485" y="912304"/>
                  <a:pt x="1529348" y="975645"/>
                </a:cubicBezTo>
                <a:cubicBezTo>
                  <a:pt x="1557542" y="981265"/>
                  <a:pt x="1578592" y="984122"/>
                  <a:pt x="1592690" y="984122"/>
                </a:cubicBezTo>
                <a:cubicBezTo>
                  <a:pt x="1630694" y="984122"/>
                  <a:pt x="1627932" y="968597"/>
                  <a:pt x="1641934" y="968597"/>
                </a:cubicBezTo>
                <a:cubicBezTo>
                  <a:pt x="1684130" y="916495"/>
                  <a:pt x="1708133" y="817911"/>
                  <a:pt x="1708133" y="751808"/>
                </a:cubicBezTo>
                <a:cubicBezTo>
                  <a:pt x="1708133" y="668845"/>
                  <a:pt x="1688416" y="529494"/>
                  <a:pt x="1641934" y="460438"/>
                </a:cubicBezTo>
                <a:cubicBezTo>
                  <a:pt x="1618026" y="460438"/>
                  <a:pt x="1630694" y="451961"/>
                  <a:pt x="1599738" y="447770"/>
                </a:cubicBezTo>
                <a:cubicBezTo>
                  <a:pt x="1595547" y="447770"/>
                  <a:pt x="1592690" y="446341"/>
                  <a:pt x="1589927" y="446341"/>
                </a:cubicBezTo>
                <a:close/>
                <a:moveTo>
                  <a:pt x="615616" y="435102"/>
                </a:moveTo>
                <a:lnTo>
                  <a:pt x="746584" y="820864"/>
                </a:lnTo>
                <a:lnTo>
                  <a:pt x="749441" y="813816"/>
                </a:lnTo>
                <a:lnTo>
                  <a:pt x="621236" y="435102"/>
                </a:lnTo>
                <a:close/>
                <a:moveTo>
                  <a:pt x="2061414" y="432340"/>
                </a:moveTo>
                <a:lnTo>
                  <a:pt x="2040364" y="452057"/>
                </a:lnTo>
                <a:lnTo>
                  <a:pt x="2057223" y="618173"/>
                </a:lnTo>
                <a:close/>
                <a:moveTo>
                  <a:pt x="5036358" y="426624"/>
                </a:moveTo>
                <a:cubicBezTo>
                  <a:pt x="4998353" y="426624"/>
                  <a:pt x="4944823" y="473106"/>
                  <a:pt x="4911009" y="494252"/>
                </a:cubicBezTo>
                <a:cubicBezTo>
                  <a:pt x="4909580" y="516731"/>
                  <a:pt x="4906818" y="540734"/>
                  <a:pt x="4906818" y="563213"/>
                </a:cubicBezTo>
                <a:cubicBezTo>
                  <a:pt x="4906818" y="654748"/>
                  <a:pt x="4923677" y="746283"/>
                  <a:pt x="4923677" y="837724"/>
                </a:cubicBezTo>
                <a:cubicBezTo>
                  <a:pt x="4923677" y="841914"/>
                  <a:pt x="4923677" y="844772"/>
                  <a:pt x="4923677" y="848963"/>
                </a:cubicBezTo>
                <a:cubicBezTo>
                  <a:pt x="4939203" y="888397"/>
                  <a:pt x="5019403" y="913733"/>
                  <a:pt x="5063028" y="913733"/>
                </a:cubicBezTo>
                <a:cubicBezTo>
                  <a:pt x="5074267" y="913733"/>
                  <a:pt x="5084173" y="912304"/>
                  <a:pt x="5088364" y="908113"/>
                </a:cubicBezTo>
                <a:cubicBezTo>
                  <a:pt x="5112272" y="885634"/>
                  <a:pt x="5120749" y="737711"/>
                  <a:pt x="5120749" y="660368"/>
                </a:cubicBezTo>
                <a:cubicBezTo>
                  <a:pt x="5120845" y="597027"/>
                  <a:pt x="5101128" y="487203"/>
                  <a:pt x="5064552" y="435102"/>
                </a:cubicBezTo>
                <a:cubicBezTo>
                  <a:pt x="5057503" y="430911"/>
                  <a:pt x="5046264" y="426624"/>
                  <a:pt x="5036358" y="426624"/>
                </a:cubicBezTo>
                <a:close/>
                <a:moveTo>
                  <a:pt x="5096937" y="425291"/>
                </a:moveTo>
                <a:lnTo>
                  <a:pt x="5105414" y="437959"/>
                </a:lnTo>
                <a:cubicBezTo>
                  <a:pt x="5119511" y="449199"/>
                  <a:pt x="5132179" y="461867"/>
                  <a:pt x="5141990" y="475964"/>
                </a:cubicBezTo>
                <a:cubicBezTo>
                  <a:pt x="5130750" y="456247"/>
                  <a:pt x="5116654" y="437959"/>
                  <a:pt x="5096937" y="425291"/>
                </a:cubicBezTo>
                <a:close/>
                <a:moveTo>
                  <a:pt x="2524711" y="422433"/>
                </a:moveTo>
                <a:cubicBezTo>
                  <a:pt x="2517662" y="450627"/>
                  <a:pt x="2513471" y="483012"/>
                  <a:pt x="2513471" y="512540"/>
                </a:cubicBezTo>
                <a:cubicBezTo>
                  <a:pt x="2513471" y="532257"/>
                  <a:pt x="2516328" y="553402"/>
                  <a:pt x="2519091" y="573119"/>
                </a:cubicBezTo>
                <a:cubicBezTo>
                  <a:pt x="2524711" y="543591"/>
                  <a:pt x="2530330" y="513969"/>
                  <a:pt x="2530330" y="483012"/>
                </a:cubicBezTo>
                <a:cubicBezTo>
                  <a:pt x="2530330" y="463296"/>
                  <a:pt x="2527568" y="442150"/>
                  <a:pt x="2524711" y="422433"/>
                </a:cubicBezTo>
                <a:close/>
                <a:moveTo>
                  <a:pt x="4405612" y="421100"/>
                </a:moveTo>
                <a:lnTo>
                  <a:pt x="4354939" y="433768"/>
                </a:lnTo>
                <a:lnTo>
                  <a:pt x="4416852" y="425291"/>
                </a:lnTo>
                <a:close/>
                <a:moveTo>
                  <a:pt x="1594118" y="421100"/>
                </a:moveTo>
                <a:lnTo>
                  <a:pt x="1543445" y="433768"/>
                </a:lnTo>
                <a:lnTo>
                  <a:pt x="1605358" y="425291"/>
                </a:lnTo>
                <a:close/>
                <a:moveTo>
                  <a:pt x="3832683" y="416814"/>
                </a:moveTo>
                <a:cubicBezTo>
                  <a:pt x="3807347" y="416814"/>
                  <a:pt x="3791821" y="422434"/>
                  <a:pt x="3773533" y="439388"/>
                </a:cubicBezTo>
                <a:cubicBezTo>
                  <a:pt x="3793250" y="439388"/>
                  <a:pt x="3787630" y="439388"/>
                  <a:pt x="3803061" y="439388"/>
                </a:cubicBezTo>
                <a:cubicBezTo>
                  <a:pt x="3845256" y="439388"/>
                  <a:pt x="3887547" y="445008"/>
                  <a:pt x="3911455" y="483013"/>
                </a:cubicBezTo>
                <a:cubicBezTo>
                  <a:pt x="3910122" y="471773"/>
                  <a:pt x="3910122" y="460438"/>
                  <a:pt x="3907264" y="449199"/>
                </a:cubicBezTo>
                <a:cubicBezTo>
                  <a:pt x="3888976" y="428053"/>
                  <a:pt x="3860782" y="416814"/>
                  <a:pt x="3832683" y="416814"/>
                </a:cubicBezTo>
                <a:close/>
                <a:moveTo>
                  <a:pt x="2937238" y="412623"/>
                </a:moveTo>
                <a:lnTo>
                  <a:pt x="2918950" y="423862"/>
                </a:lnTo>
                <a:cubicBezTo>
                  <a:pt x="2925999" y="422433"/>
                  <a:pt x="2949906" y="421005"/>
                  <a:pt x="2949906" y="412623"/>
                </a:cubicBezTo>
                <a:close/>
                <a:moveTo>
                  <a:pt x="5034929" y="411194"/>
                </a:moveTo>
                <a:cubicBezTo>
                  <a:pt x="5023690" y="412623"/>
                  <a:pt x="5012450" y="416814"/>
                  <a:pt x="5001115" y="422433"/>
                </a:cubicBezTo>
                <a:cubicBezTo>
                  <a:pt x="5010926" y="419576"/>
                  <a:pt x="5020832" y="419576"/>
                  <a:pt x="5030643" y="419576"/>
                </a:cubicBezTo>
                <a:cubicBezTo>
                  <a:pt x="5037692" y="419576"/>
                  <a:pt x="5044740" y="419576"/>
                  <a:pt x="5050359" y="419576"/>
                </a:cubicBezTo>
                <a:cubicBezTo>
                  <a:pt x="5046264" y="415385"/>
                  <a:pt x="5040644" y="412623"/>
                  <a:pt x="5034929" y="411194"/>
                </a:cubicBezTo>
                <a:close/>
                <a:moveTo>
                  <a:pt x="4820902" y="411194"/>
                </a:moveTo>
                <a:lnTo>
                  <a:pt x="4820902" y="411248"/>
                </a:lnTo>
                <a:lnTo>
                  <a:pt x="4776623" y="436019"/>
                </a:lnTo>
                <a:cubicBezTo>
                  <a:pt x="4760775" y="442174"/>
                  <a:pt x="4744226" y="446389"/>
                  <a:pt x="4728033" y="449199"/>
                </a:cubicBezTo>
                <a:cubicBezTo>
                  <a:pt x="4722414" y="457676"/>
                  <a:pt x="4719556" y="463296"/>
                  <a:pt x="4719556" y="467487"/>
                </a:cubicBezTo>
                <a:cubicBezTo>
                  <a:pt x="4719556" y="474535"/>
                  <a:pt x="4726605" y="475964"/>
                  <a:pt x="4735082" y="475964"/>
                </a:cubicBezTo>
                <a:cubicBezTo>
                  <a:pt x="4750608" y="475964"/>
                  <a:pt x="4770325" y="470344"/>
                  <a:pt x="4777278" y="470344"/>
                </a:cubicBezTo>
                <a:lnTo>
                  <a:pt x="4775849" y="463296"/>
                </a:lnTo>
                <a:cubicBezTo>
                  <a:pt x="4764609" y="464724"/>
                  <a:pt x="4753275" y="467487"/>
                  <a:pt x="4744893" y="467487"/>
                </a:cubicBezTo>
                <a:cubicBezTo>
                  <a:pt x="4736415" y="467487"/>
                  <a:pt x="4730796" y="464629"/>
                  <a:pt x="4730796" y="451961"/>
                </a:cubicBezTo>
                <a:cubicBezTo>
                  <a:pt x="4770229" y="446341"/>
                  <a:pt x="4787088" y="437864"/>
                  <a:pt x="4820902" y="418147"/>
                </a:cubicBezTo>
                <a:lnTo>
                  <a:pt x="4820902" y="411248"/>
                </a:lnTo>
                <a:lnTo>
                  <a:pt x="4820998" y="411194"/>
                </a:lnTo>
                <a:close/>
                <a:moveTo>
                  <a:pt x="106402" y="404572"/>
                </a:moveTo>
                <a:lnTo>
                  <a:pt x="105674" y="434407"/>
                </a:lnTo>
                <a:lnTo>
                  <a:pt x="98775" y="443109"/>
                </a:lnTo>
                <a:cubicBezTo>
                  <a:pt x="8182" y="583462"/>
                  <a:pt x="13203" y="780425"/>
                  <a:pt x="121051" y="911608"/>
                </a:cubicBezTo>
                <a:cubicBezTo>
                  <a:pt x="135433" y="929134"/>
                  <a:pt x="110383" y="954470"/>
                  <a:pt x="95905" y="936754"/>
                </a:cubicBezTo>
                <a:cubicBezTo>
                  <a:pt x="-5822" y="812953"/>
                  <a:pt x="-26218" y="637931"/>
                  <a:pt x="32789" y="493221"/>
                </a:cubicBezTo>
                <a:lnTo>
                  <a:pt x="63886" y="433413"/>
                </a:lnTo>
                <a:lnTo>
                  <a:pt x="98478" y="408168"/>
                </a:lnTo>
                <a:close/>
                <a:moveTo>
                  <a:pt x="2834463" y="397097"/>
                </a:moveTo>
                <a:lnTo>
                  <a:pt x="2903424" y="404145"/>
                </a:lnTo>
                <a:lnTo>
                  <a:pt x="2918950" y="397097"/>
                </a:lnTo>
                <a:cubicBezTo>
                  <a:pt x="2916093" y="397097"/>
                  <a:pt x="2907711" y="397097"/>
                  <a:pt x="2896376" y="397097"/>
                </a:cubicBezTo>
                <a:cubicBezTo>
                  <a:pt x="2873802" y="397097"/>
                  <a:pt x="2840083" y="397097"/>
                  <a:pt x="2834463" y="397097"/>
                </a:cubicBezTo>
                <a:close/>
                <a:moveTo>
                  <a:pt x="3308904" y="394335"/>
                </a:moveTo>
                <a:cubicBezTo>
                  <a:pt x="3335669" y="402812"/>
                  <a:pt x="3351100" y="425291"/>
                  <a:pt x="3372245" y="442246"/>
                </a:cubicBezTo>
                <a:lnTo>
                  <a:pt x="3376436" y="440817"/>
                </a:lnTo>
                <a:cubicBezTo>
                  <a:pt x="3372245" y="428149"/>
                  <a:pt x="3327192" y="395764"/>
                  <a:pt x="3308904" y="394335"/>
                </a:cubicBezTo>
                <a:close/>
                <a:moveTo>
                  <a:pt x="2745786" y="391477"/>
                </a:moveTo>
                <a:cubicBezTo>
                  <a:pt x="2737308" y="391477"/>
                  <a:pt x="2737308" y="394335"/>
                  <a:pt x="2728927" y="402717"/>
                </a:cubicBezTo>
                <a:cubicBezTo>
                  <a:pt x="2734546" y="419576"/>
                  <a:pt x="2797887" y="426624"/>
                  <a:pt x="2813413" y="429482"/>
                </a:cubicBezTo>
                <a:lnTo>
                  <a:pt x="2820462" y="425291"/>
                </a:lnTo>
                <a:cubicBezTo>
                  <a:pt x="2818938" y="412623"/>
                  <a:pt x="2802078" y="409765"/>
                  <a:pt x="2789410" y="409765"/>
                </a:cubicBezTo>
                <a:cubicBezTo>
                  <a:pt x="2780933" y="409765"/>
                  <a:pt x="2775313" y="411194"/>
                  <a:pt x="2775313" y="411194"/>
                </a:cubicBezTo>
                <a:cubicBezTo>
                  <a:pt x="2775313" y="411194"/>
                  <a:pt x="2772456" y="412623"/>
                  <a:pt x="2771122" y="412623"/>
                </a:cubicBezTo>
                <a:cubicBezTo>
                  <a:pt x="2768265" y="412623"/>
                  <a:pt x="2765503" y="409765"/>
                  <a:pt x="2765503" y="392906"/>
                </a:cubicBezTo>
                <a:cubicBezTo>
                  <a:pt x="2755692" y="392906"/>
                  <a:pt x="2749977" y="391477"/>
                  <a:pt x="2745786" y="391477"/>
                </a:cubicBezTo>
                <a:close/>
                <a:moveTo>
                  <a:pt x="141214" y="389580"/>
                </a:moveTo>
                <a:lnTo>
                  <a:pt x="138672" y="477935"/>
                </a:lnTo>
                <a:cubicBezTo>
                  <a:pt x="144101" y="500223"/>
                  <a:pt x="109811" y="509558"/>
                  <a:pt x="104382" y="487364"/>
                </a:cubicBezTo>
                <a:lnTo>
                  <a:pt x="105674" y="434407"/>
                </a:lnTo>
                <a:close/>
                <a:moveTo>
                  <a:pt x="3870688" y="384429"/>
                </a:moveTo>
                <a:cubicBezTo>
                  <a:pt x="3860877" y="384429"/>
                  <a:pt x="3852400" y="387286"/>
                  <a:pt x="3842494" y="391477"/>
                </a:cubicBezTo>
                <a:cubicBezTo>
                  <a:pt x="3858020" y="391477"/>
                  <a:pt x="3852305" y="391477"/>
                  <a:pt x="3873450" y="391477"/>
                </a:cubicBezTo>
                <a:cubicBezTo>
                  <a:pt x="3888976" y="391477"/>
                  <a:pt x="3905836" y="392906"/>
                  <a:pt x="3919932" y="402717"/>
                </a:cubicBezTo>
                <a:cubicBezTo>
                  <a:pt x="3907264" y="390049"/>
                  <a:pt x="3888976" y="384429"/>
                  <a:pt x="3870688" y="384429"/>
                </a:cubicBezTo>
                <a:close/>
                <a:moveTo>
                  <a:pt x="131346" y="384182"/>
                </a:moveTo>
                <a:lnTo>
                  <a:pt x="135529" y="391352"/>
                </a:lnTo>
                <a:lnTo>
                  <a:pt x="106402" y="404572"/>
                </a:lnTo>
                <a:lnTo>
                  <a:pt x="106457" y="402345"/>
                </a:lnTo>
                <a:close/>
                <a:moveTo>
                  <a:pt x="127880" y="378240"/>
                </a:moveTo>
                <a:lnTo>
                  <a:pt x="133528" y="382589"/>
                </a:lnTo>
                <a:lnTo>
                  <a:pt x="131346" y="384182"/>
                </a:lnTo>
                <a:close/>
                <a:moveTo>
                  <a:pt x="80518" y="377536"/>
                </a:moveTo>
                <a:lnTo>
                  <a:pt x="22562" y="419832"/>
                </a:lnTo>
                <a:cubicBezTo>
                  <a:pt x="29706" y="429167"/>
                  <a:pt x="36945" y="438501"/>
                  <a:pt x="44089" y="447740"/>
                </a:cubicBezTo>
                <a:lnTo>
                  <a:pt x="65365" y="430569"/>
                </a:lnTo>
                <a:lnTo>
                  <a:pt x="63886" y="433413"/>
                </a:lnTo>
                <a:lnTo>
                  <a:pt x="40469" y="450503"/>
                </a:lnTo>
                <a:cubicBezTo>
                  <a:pt x="23610" y="462790"/>
                  <a:pt x="5417" y="436406"/>
                  <a:pt x="18943" y="422594"/>
                </a:cubicBezTo>
                <a:cubicBezTo>
                  <a:pt x="34040" y="407069"/>
                  <a:pt x="50494" y="393900"/>
                  <a:pt x="68341" y="383006"/>
                </a:cubicBezTo>
                <a:close/>
                <a:moveTo>
                  <a:pt x="107110" y="375605"/>
                </a:moveTo>
                <a:lnTo>
                  <a:pt x="106457" y="402345"/>
                </a:lnTo>
                <a:lnTo>
                  <a:pt x="98478" y="408168"/>
                </a:lnTo>
                <a:lnTo>
                  <a:pt x="86236" y="413724"/>
                </a:lnTo>
                <a:lnTo>
                  <a:pt x="65365" y="430569"/>
                </a:lnTo>
                <a:lnTo>
                  <a:pt x="68901" y="423769"/>
                </a:lnTo>
                <a:close/>
                <a:moveTo>
                  <a:pt x="4397135" y="368903"/>
                </a:moveTo>
                <a:cubicBezTo>
                  <a:pt x="4599922" y="368903"/>
                  <a:pt x="4666026" y="571595"/>
                  <a:pt x="4666026" y="741997"/>
                </a:cubicBezTo>
                <a:cubicBezTo>
                  <a:pt x="4666121" y="794194"/>
                  <a:pt x="4661930" y="825150"/>
                  <a:pt x="4625259" y="868775"/>
                </a:cubicBezTo>
                <a:cubicBezTo>
                  <a:pt x="4598494" y="980027"/>
                  <a:pt x="4521055" y="1033462"/>
                  <a:pt x="4408470" y="1033462"/>
                </a:cubicBezTo>
                <a:cubicBezTo>
                  <a:pt x="4376085" y="1033462"/>
                  <a:pt x="4350748" y="1027842"/>
                  <a:pt x="4322554" y="1013745"/>
                </a:cubicBezTo>
                <a:cubicBezTo>
                  <a:pt x="4177584" y="944784"/>
                  <a:pt x="4139484" y="826484"/>
                  <a:pt x="4139484" y="674465"/>
                </a:cubicBezTo>
                <a:cubicBezTo>
                  <a:pt x="4139484" y="647699"/>
                  <a:pt x="4145103" y="622363"/>
                  <a:pt x="4145103" y="595598"/>
                </a:cubicBezTo>
                <a:cubicBezTo>
                  <a:pt x="4145103" y="554735"/>
                  <a:pt x="4171869" y="519588"/>
                  <a:pt x="4195777" y="487203"/>
                </a:cubicBezTo>
                <a:cubicBezTo>
                  <a:pt x="4254927" y="405574"/>
                  <a:pt x="4290074" y="368903"/>
                  <a:pt x="4397135" y="368903"/>
                </a:cubicBezTo>
                <a:close/>
                <a:moveTo>
                  <a:pt x="1585641" y="368903"/>
                </a:moveTo>
                <a:cubicBezTo>
                  <a:pt x="1788333" y="368903"/>
                  <a:pt x="1854532" y="571595"/>
                  <a:pt x="1854532" y="741997"/>
                </a:cubicBezTo>
                <a:cubicBezTo>
                  <a:pt x="1854532" y="794194"/>
                  <a:pt x="1850341" y="825150"/>
                  <a:pt x="1813765" y="868775"/>
                </a:cubicBezTo>
                <a:cubicBezTo>
                  <a:pt x="1787000" y="980027"/>
                  <a:pt x="1709561" y="1033462"/>
                  <a:pt x="1596976" y="1033462"/>
                </a:cubicBezTo>
                <a:cubicBezTo>
                  <a:pt x="1564591" y="1033462"/>
                  <a:pt x="1539254" y="1027842"/>
                  <a:pt x="1511060" y="1013745"/>
                </a:cubicBezTo>
                <a:cubicBezTo>
                  <a:pt x="1366090" y="944784"/>
                  <a:pt x="1327990" y="826484"/>
                  <a:pt x="1327990" y="674465"/>
                </a:cubicBezTo>
                <a:cubicBezTo>
                  <a:pt x="1327990" y="647699"/>
                  <a:pt x="1333609" y="622363"/>
                  <a:pt x="1333609" y="595598"/>
                </a:cubicBezTo>
                <a:cubicBezTo>
                  <a:pt x="1333609" y="554735"/>
                  <a:pt x="1360375" y="519588"/>
                  <a:pt x="1384283" y="487203"/>
                </a:cubicBezTo>
                <a:cubicBezTo>
                  <a:pt x="1443433" y="405574"/>
                  <a:pt x="1478580" y="368903"/>
                  <a:pt x="1585641" y="368903"/>
                </a:cubicBezTo>
                <a:close/>
                <a:moveTo>
                  <a:pt x="109854" y="364359"/>
                </a:moveTo>
                <a:lnTo>
                  <a:pt x="113689" y="367312"/>
                </a:lnTo>
                <a:lnTo>
                  <a:pt x="107110" y="375605"/>
                </a:lnTo>
                <a:lnTo>
                  <a:pt x="107357" y="365481"/>
                </a:lnTo>
                <a:close/>
                <a:moveTo>
                  <a:pt x="118193" y="361634"/>
                </a:moveTo>
                <a:lnTo>
                  <a:pt x="127880" y="378240"/>
                </a:lnTo>
                <a:lnTo>
                  <a:pt x="113689" y="367312"/>
                </a:lnTo>
                <a:close/>
                <a:moveTo>
                  <a:pt x="136582" y="357608"/>
                </a:moveTo>
                <a:lnTo>
                  <a:pt x="137849" y="357674"/>
                </a:lnTo>
                <a:cubicBezTo>
                  <a:pt x="147988" y="362367"/>
                  <a:pt x="152435" y="377494"/>
                  <a:pt x="143434" y="386780"/>
                </a:cubicBezTo>
                <a:lnTo>
                  <a:pt x="141214" y="389580"/>
                </a:lnTo>
                <a:lnTo>
                  <a:pt x="141720" y="372017"/>
                </a:lnTo>
                <a:close/>
                <a:moveTo>
                  <a:pt x="125673" y="349166"/>
                </a:moveTo>
                <a:cubicBezTo>
                  <a:pt x="129045" y="349526"/>
                  <a:pt x="132302" y="351026"/>
                  <a:pt x="135028" y="353252"/>
                </a:cubicBezTo>
                <a:lnTo>
                  <a:pt x="136582" y="357608"/>
                </a:lnTo>
                <a:lnTo>
                  <a:pt x="126099" y="357062"/>
                </a:lnTo>
                <a:lnTo>
                  <a:pt x="109854" y="364359"/>
                </a:lnTo>
                <a:lnTo>
                  <a:pt x="107430" y="362492"/>
                </a:lnTo>
                <a:lnTo>
                  <a:pt x="107357" y="365481"/>
                </a:lnTo>
                <a:lnTo>
                  <a:pt x="80518" y="377536"/>
                </a:lnTo>
                <a:lnTo>
                  <a:pt x="115621" y="351919"/>
                </a:lnTo>
                <a:cubicBezTo>
                  <a:pt x="118812" y="349585"/>
                  <a:pt x="122300" y="348805"/>
                  <a:pt x="125673" y="349166"/>
                </a:cubicBezTo>
                <a:close/>
                <a:moveTo>
                  <a:pt x="3324430" y="344995"/>
                </a:moveTo>
                <a:cubicBezTo>
                  <a:pt x="3320239" y="349187"/>
                  <a:pt x="3297665" y="354806"/>
                  <a:pt x="3292045" y="359092"/>
                </a:cubicBezTo>
                <a:cubicBezTo>
                  <a:pt x="3300522" y="357664"/>
                  <a:pt x="3308904" y="357664"/>
                  <a:pt x="3317381" y="357664"/>
                </a:cubicBezTo>
                <a:cubicBezTo>
                  <a:pt x="3342718" y="357664"/>
                  <a:pt x="3359577" y="366141"/>
                  <a:pt x="3373674" y="387191"/>
                </a:cubicBezTo>
                <a:cubicBezTo>
                  <a:pt x="3389200" y="392811"/>
                  <a:pt x="3404630" y="401288"/>
                  <a:pt x="3415870" y="413957"/>
                </a:cubicBezTo>
                <a:cubicBezTo>
                  <a:pt x="3389200" y="377381"/>
                  <a:pt x="3359577" y="356330"/>
                  <a:pt x="3324430" y="344995"/>
                </a:cubicBezTo>
                <a:close/>
                <a:moveTo>
                  <a:pt x="4854621" y="342519"/>
                </a:moveTo>
                <a:lnTo>
                  <a:pt x="4878529" y="342519"/>
                </a:lnTo>
                <a:cubicBezTo>
                  <a:pt x="4894054" y="342519"/>
                  <a:pt x="4892625" y="353758"/>
                  <a:pt x="4894054" y="367855"/>
                </a:cubicBezTo>
                <a:lnTo>
                  <a:pt x="4913771" y="367855"/>
                </a:lnTo>
                <a:lnTo>
                  <a:pt x="4913771" y="405860"/>
                </a:lnTo>
                <a:cubicBezTo>
                  <a:pt x="4954633" y="367855"/>
                  <a:pt x="4985590" y="366426"/>
                  <a:pt x="5039120" y="366426"/>
                </a:cubicBezTo>
                <a:cubicBezTo>
                  <a:pt x="5047597" y="366426"/>
                  <a:pt x="5057408" y="367855"/>
                  <a:pt x="5065885" y="369284"/>
                </a:cubicBezTo>
                <a:cubicBezTo>
                  <a:pt x="5153135" y="379095"/>
                  <a:pt x="5175709" y="389001"/>
                  <a:pt x="5217904" y="460819"/>
                </a:cubicBezTo>
                <a:cubicBezTo>
                  <a:pt x="5250289" y="515683"/>
                  <a:pt x="5277054" y="567785"/>
                  <a:pt x="5277054" y="633984"/>
                </a:cubicBezTo>
                <a:cubicBezTo>
                  <a:pt x="5277150" y="702659"/>
                  <a:pt x="5218000" y="949071"/>
                  <a:pt x="5158849" y="980027"/>
                </a:cubicBezTo>
                <a:cubicBezTo>
                  <a:pt x="5116654" y="1001173"/>
                  <a:pt x="5044835" y="1027938"/>
                  <a:pt x="4998353" y="1027938"/>
                </a:cubicBezTo>
                <a:cubicBezTo>
                  <a:pt x="4971588" y="1027938"/>
                  <a:pt x="4940632" y="1006792"/>
                  <a:pt x="4919486" y="991362"/>
                </a:cubicBezTo>
                <a:cubicBezTo>
                  <a:pt x="4918057" y="1006887"/>
                  <a:pt x="4916629" y="1022318"/>
                  <a:pt x="4916629" y="1037844"/>
                </a:cubicBezTo>
                <a:cubicBezTo>
                  <a:pt x="4916629" y="1098423"/>
                  <a:pt x="4941965" y="1198340"/>
                  <a:pt x="4941965" y="1213866"/>
                </a:cubicBezTo>
                <a:cubicBezTo>
                  <a:pt x="4979970" y="1216723"/>
                  <a:pt x="5030643" y="1236440"/>
                  <a:pt x="5040549" y="1250442"/>
                </a:cubicBezTo>
                <a:cubicBezTo>
                  <a:pt x="5043311" y="1253299"/>
                  <a:pt x="5046168" y="1258919"/>
                  <a:pt x="5046168" y="1265967"/>
                </a:cubicBezTo>
                <a:cubicBezTo>
                  <a:pt x="5046168" y="1275778"/>
                  <a:pt x="5040549" y="1287113"/>
                  <a:pt x="5026452" y="1289875"/>
                </a:cubicBezTo>
                <a:cubicBezTo>
                  <a:pt x="5022261" y="1292733"/>
                  <a:pt x="5015212" y="1292733"/>
                  <a:pt x="5008164" y="1292733"/>
                </a:cubicBezTo>
                <a:cubicBezTo>
                  <a:pt x="4995495" y="1292733"/>
                  <a:pt x="4978636" y="1289875"/>
                  <a:pt x="4970159" y="1288542"/>
                </a:cubicBezTo>
                <a:cubicBezTo>
                  <a:pt x="4961682" y="1285684"/>
                  <a:pt x="4946251" y="1285684"/>
                  <a:pt x="4926534" y="1285684"/>
                </a:cubicBezTo>
                <a:cubicBezTo>
                  <a:pt x="4871670" y="1285684"/>
                  <a:pt x="4782898" y="1291304"/>
                  <a:pt x="4733653" y="1291304"/>
                </a:cubicBezTo>
                <a:cubicBezTo>
                  <a:pt x="4725176" y="1291304"/>
                  <a:pt x="4718128" y="1291304"/>
                  <a:pt x="4712508" y="1291304"/>
                </a:cubicBezTo>
                <a:lnTo>
                  <a:pt x="4711079" y="1274445"/>
                </a:lnTo>
                <a:cubicBezTo>
                  <a:pt x="4715270" y="1263205"/>
                  <a:pt x="4743464" y="1249108"/>
                  <a:pt x="4743464" y="1249108"/>
                </a:cubicBezTo>
                <a:cubicBezTo>
                  <a:pt x="4737844" y="1249108"/>
                  <a:pt x="4736415" y="1237869"/>
                  <a:pt x="4736415" y="1230820"/>
                </a:cubicBezTo>
                <a:lnTo>
                  <a:pt x="4754704" y="1229392"/>
                </a:lnTo>
                <a:cubicBezTo>
                  <a:pt x="4806805" y="1166050"/>
                  <a:pt x="4808234" y="1025271"/>
                  <a:pt x="4808234" y="947833"/>
                </a:cubicBezTo>
                <a:cubicBezTo>
                  <a:pt x="4808234" y="885920"/>
                  <a:pt x="4806805" y="822483"/>
                  <a:pt x="4806805" y="760571"/>
                </a:cubicBezTo>
                <a:lnTo>
                  <a:pt x="4798328" y="776097"/>
                </a:lnTo>
                <a:cubicBezTo>
                  <a:pt x="4798328" y="740854"/>
                  <a:pt x="4799757" y="705707"/>
                  <a:pt x="4799757" y="670464"/>
                </a:cubicBezTo>
                <a:cubicBezTo>
                  <a:pt x="4799757" y="605695"/>
                  <a:pt x="4789946" y="542353"/>
                  <a:pt x="4778611" y="479012"/>
                </a:cubicBezTo>
                <a:cubicBezTo>
                  <a:pt x="4756037" y="487489"/>
                  <a:pt x="4739178" y="487489"/>
                  <a:pt x="4715270" y="487489"/>
                </a:cubicBezTo>
                <a:cubicBezTo>
                  <a:pt x="4701173" y="487489"/>
                  <a:pt x="4692696" y="474821"/>
                  <a:pt x="4692696" y="462153"/>
                </a:cubicBezTo>
                <a:cubicBezTo>
                  <a:pt x="4692696" y="425577"/>
                  <a:pt x="4822236" y="360807"/>
                  <a:pt x="4854621" y="342519"/>
                </a:cubicBezTo>
                <a:close/>
                <a:moveTo>
                  <a:pt x="5604830" y="334814"/>
                </a:moveTo>
                <a:cubicBezTo>
                  <a:pt x="5609353" y="335322"/>
                  <a:pt x="5613788" y="337566"/>
                  <a:pt x="5617193" y="342138"/>
                </a:cubicBezTo>
                <a:cubicBezTo>
                  <a:pt x="5718992" y="479012"/>
                  <a:pt x="5716152" y="648140"/>
                  <a:pt x="5659426" y="799213"/>
                </a:cubicBezTo>
                <a:lnTo>
                  <a:pt x="5626544" y="863880"/>
                </a:lnTo>
                <a:lnTo>
                  <a:pt x="5602238" y="887873"/>
                </a:lnTo>
                <a:lnTo>
                  <a:pt x="5594052" y="890960"/>
                </a:lnTo>
                <a:lnTo>
                  <a:pt x="5602400" y="833931"/>
                </a:lnTo>
                <a:lnTo>
                  <a:pt x="5624225" y="791527"/>
                </a:lnTo>
                <a:cubicBezTo>
                  <a:pt x="5678933" y="649527"/>
                  <a:pt x="5683773" y="491132"/>
                  <a:pt x="5587189" y="361188"/>
                </a:cubicBezTo>
                <a:cubicBezTo>
                  <a:pt x="5576902" y="347400"/>
                  <a:pt x="5591261" y="333291"/>
                  <a:pt x="5604830" y="334814"/>
                </a:cubicBezTo>
                <a:close/>
                <a:moveTo>
                  <a:pt x="3220226" y="329470"/>
                </a:moveTo>
                <a:cubicBezTo>
                  <a:pt x="3208987" y="329470"/>
                  <a:pt x="3193461" y="337947"/>
                  <a:pt x="3184984" y="343567"/>
                </a:cubicBezTo>
                <a:cubicBezTo>
                  <a:pt x="3194794" y="343567"/>
                  <a:pt x="3210320" y="342138"/>
                  <a:pt x="3225846" y="342138"/>
                </a:cubicBezTo>
                <a:cubicBezTo>
                  <a:pt x="3241372" y="342138"/>
                  <a:pt x="3255374" y="343567"/>
                  <a:pt x="3263851" y="346329"/>
                </a:cubicBezTo>
                <a:lnTo>
                  <a:pt x="3272328" y="342138"/>
                </a:lnTo>
                <a:lnTo>
                  <a:pt x="3304713" y="344995"/>
                </a:lnTo>
                <a:cubicBezTo>
                  <a:pt x="3304713" y="342138"/>
                  <a:pt x="3228703" y="329470"/>
                  <a:pt x="3220226" y="329470"/>
                </a:cubicBezTo>
                <a:close/>
                <a:moveTo>
                  <a:pt x="2074178" y="325279"/>
                </a:moveTo>
                <a:cubicBezTo>
                  <a:pt x="2123422" y="325279"/>
                  <a:pt x="2124851" y="328136"/>
                  <a:pt x="2124851" y="333756"/>
                </a:cubicBezTo>
                <a:cubicBezTo>
                  <a:pt x="2124851" y="336614"/>
                  <a:pt x="2124851" y="340805"/>
                  <a:pt x="2129042" y="344995"/>
                </a:cubicBezTo>
                <a:cubicBezTo>
                  <a:pt x="2131900" y="360521"/>
                  <a:pt x="2131900" y="374523"/>
                  <a:pt x="2131900" y="390049"/>
                </a:cubicBezTo>
                <a:cubicBezTo>
                  <a:pt x="2131900" y="405575"/>
                  <a:pt x="2130471" y="421005"/>
                  <a:pt x="2129042" y="435102"/>
                </a:cubicBezTo>
                <a:lnTo>
                  <a:pt x="2133233" y="450628"/>
                </a:lnTo>
                <a:cubicBezTo>
                  <a:pt x="2147330" y="419672"/>
                  <a:pt x="2174095" y="390049"/>
                  <a:pt x="2209242" y="388715"/>
                </a:cubicBezTo>
                <a:cubicBezTo>
                  <a:pt x="2220482" y="371856"/>
                  <a:pt x="2240199" y="368999"/>
                  <a:pt x="2258487" y="368999"/>
                </a:cubicBezTo>
                <a:cubicBezTo>
                  <a:pt x="2344402" y="368999"/>
                  <a:pt x="2345736" y="409861"/>
                  <a:pt x="2345736" y="481584"/>
                </a:cubicBezTo>
                <a:cubicBezTo>
                  <a:pt x="2345926" y="487204"/>
                  <a:pt x="2345926" y="491490"/>
                  <a:pt x="2345926" y="497110"/>
                </a:cubicBezTo>
                <a:cubicBezTo>
                  <a:pt x="2345926" y="512636"/>
                  <a:pt x="2343069" y="529495"/>
                  <a:pt x="2324781" y="533686"/>
                </a:cubicBezTo>
                <a:cubicBezTo>
                  <a:pt x="2310684" y="560451"/>
                  <a:pt x="2295253" y="563213"/>
                  <a:pt x="2272679" y="563213"/>
                </a:cubicBezTo>
                <a:cubicBezTo>
                  <a:pt x="2267059" y="563213"/>
                  <a:pt x="2261439" y="563213"/>
                  <a:pt x="2254391" y="563213"/>
                </a:cubicBezTo>
                <a:cubicBezTo>
                  <a:pt x="2199527" y="563213"/>
                  <a:pt x="2206480" y="509683"/>
                  <a:pt x="2200860" y="471678"/>
                </a:cubicBezTo>
                <a:cubicBezTo>
                  <a:pt x="2161427" y="495586"/>
                  <a:pt x="2148759" y="565976"/>
                  <a:pt x="2117802" y="603980"/>
                </a:cubicBezTo>
                <a:lnTo>
                  <a:pt x="2117802" y="625126"/>
                </a:lnTo>
                <a:cubicBezTo>
                  <a:pt x="2117802" y="711041"/>
                  <a:pt x="2110754" y="803910"/>
                  <a:pt x="2110754" y="889826"/>
                </a:cubicBezTo>
                <a:cubicBezTo>
                  <a:pt x="2110754" y="913733"/>
                  <a:pt x="2116374" y="927830"/>
                  <a:pt x="2120565" y="950405"/>
                </a:cubicBezTo>
                <a:cubicBezTo>
                  <a:pt x="2141710" y="954596"/>
                  <a:pt x="2207814" y="968693"/>
                  <a:pt x="2224768" y="981361"/>
                </a:cubicBezTo>
                <a:cubicBezTo>
                  <a:pt x="2228959" y="989838"/>
                  <a:pt x="2243056" y="1016603"/>
                  <a:pt x="2243056" y="1024985"/>
                </a:cubicBezTo>
                <a:cubicBezTo>
                  <a:pt x="2240199" y="1037654"/>
                  <a:pt x="2230388" y="1040511"/>
                  <a:pt x="2219148" y="1040511"/>
                </a:cubicBezTo>
                <a:cubicBezTo>
                  <a:pt x="2213529" y="1040511"/>
                  <a:pt x="2207909" y="1039082"/>
                  <a:pt x="2202289" y="1039082"/>
                </a:cubicBezTo>
                <a:cubicBezTo>
                  <a:pt x="2160093" y="1039082"/>
                  <a:pt x="2120660" y="1027843"/>
                  <a:pt x="2079798" y="1023557"/>
                </a:cubicBezTo>
                <a:cubicBezTo>
                  <a:pt x="2026267" y="1019366"/>
                  <a:pt x="1969975" y="1020699"/>
                  <a:pt x="1915110" y="1017937"/>
                </a:cubicBezTo>
                <a:cubicBezTo>
                  <a:pt x="1915110" y="1005269"/>
                  <a:pt x="1910919" y="1008126"/>
                  <a:pt x="1898251" y="1003840"/>
                </a:cubicBezTo>
                <a:cubicBezTo>
                  <a:pt x="1908062" y="999649"/>
                  <a:pt x="1910919" y="998220"/>
                  <a:pt x="1910919" y="996791"/>
                </a:cubicBezTo>
                <a:cubicBezTo>
                  <a:pt x="1910919" y="995363"/>
                  <a:pt x="1909491" y="995363"/>
                  <a:pt x="1909491" y="992600"/>
                </a:cubicBezTo>
                <a:cubicBezTo>
                  <a:pt x="1909491" y="965835"/>
                  <a:pt x="1944733" y="958787"/>
                  <a:pt x="1965783" y="956024"/>
                </a:cubicBezTo>
                <a:cubicBezTo>
                  <a:pt x="1964355" y="950405"/>
                  <a:pt x="1964355" y="941927"/>
                  <a:pt x="1964355" y="933450"/>
                </a:cubicBezTo>
                <a:cubicBezTo>
                  <a:pt x="1964355" y="908114"/>
                  <a:pt x="1968546" y="875729"/>
                  <a:pt x="1968546" y="857441"/>
                </a:cubicBezTo>
                <a:cubicBezTo>
                  <a:pt x="1968546" y="749046"/>
                  <a:pt x="1984071" y="506825"/>
                  <a:pt x="1984071" y="506825"/>
                </a:cubicBezTo>
                <a:cubicBezTo>
                  <a:pt x="1984071" y="506825"/>
                  <a:pt x="1965783" y="513874"/>
                  <a:pt x="1944638" y="513874"/>
                </a:cubicBezTo>
                <a:cubicBezTo>
                  <a:pt x="1920730" y="513874"/>
                  <a:pt x="1895394" y="504063"/>
                  <a:pt x="1895394" y="463201"/>
                </a:cubicBezTo>
                <a:cubicBezTo>
                  <a:pt x="1895394" y="433673"/>
                  <a:pt x="1950258" y="425196"/>
                  <a:pt x="1984071" y="425196"/>
                </a:cubicBezTo>
                <a:cubicBezTo>
                  <a:pt x="1992549" y="425196"/>
                  <a:pt x="1999597" y="425196"/>
                  <a:pt x="2003788" y="426625"/>
                </a:cubicBezTo>
                <a:cubicBezTo>
                  <a:pt x="2041793" y="409765"/>
                  <a:pt x="2068558" y="381572"/>
                  <a:pt x="2074178" y="339376"/>
                </a:cubicBezTo>
                <a:lnTo>
                  <a:pt x="2069987" y="332327"/>
                </a:lnTo>
                <a:cubicBezTo>
                  <a:pt x="2069987" y="332327"/>
                  <a:pt x="2074178" y="332327"/>
                  <a:pt x="2074178" y="325279"/>
                </a:cubicBezTo>
                <a:close/>
                <a:moveTo>
                  <a:pt x="3228513" y="324136"/>
                </a:moveTo>
                <a:cubicBezTo>
                  <a:pt x="3314428" y="324136"/>
                  <a:pt x="3465019" y="364998"/>
                  <a:pt x="3465019" y="473392"/>
                </a:cubicBezTo>
                <a:cubicBezTo>
                  <a:pt x="3465019" y="543782"/>
                  <a:pt x="3427014" y="569119"/>
                  <a:pt x="3363673" y="569119"/>
                </a:cubicBezTo>
                <a:cubicBezTo>
                  <a:pt x="3331288" y="569119"/>
                  <a:pt x="3318619" y="539591"/>
                  <a:pt x="3318619" y="511397"/>
                </a:cubicBezTo>
                <a:cubicBezTo>
                  <a:pt x="3318619" y="490252"/>
                  <a:pt x="3322810" y="466344"/>
                  <a:pt x="3341194" y="453676"/>
                </a:cubicBezTo>
                <a:cubicBezTo>
                  <a:pt x="3313000" y="431101"/>
                  <a:pt x="3291949" y="400145"/>
                  <a:pt x="3252516" y="400145"/>
                </a:cubicBezTo>
                <a:cubicBezTo>
                  <a:pt x="3224322" y="400145"/>
                  <a:pt x="3142693" y="435388"/>
                  <a:pt x="3142693" y="467678"/>
                </a:cubicBezTo>
                <a:cubicBezTo>
                  <a:pt x="3142693" y="595789"/>
                  <a:pt x="3472163" y="587312"/>
                  <a:pt x="3472163" y="892874"/>
                </a:cubicBezTo>
                <a:cubicBezTo>
                  <a:pt x="3472258" y="915257"/>
                  <a:pt x="3458161" y="937736"/>
                  <a:pt x="3434253" y="942023"/>
                </a:cubicBezTo>
                <a:cubicBezTo>
                  <a:pt x="3407488" y="996887"/>
                  <a:pt x="3306142" y="1027938"/>
                  <a:pt x="3244229" y="1027938"/>
                </a:cubicBezTo>
                <a:cubicBezTo>
                  <a:pt x="3240038" y="1027938"/>
                  <a:pt x="3237181" y="1027938"/>
                  <a:pt x="3232990" y="1027938"/>
                </a:cubicBezTo>
                <a:cubicBezTo>
                  <a:pt x="3218893" y="1033558"/>
                  <a:pt x="3207653" y="1034987"/>
                  <a:pt x="3194985" y="1034987"/>
                </a:cubicBezTo>
                <a:cubicBezTo>
                  <a:pt x="3175268" y="1034987"/>
                  <a:pt x="3155551" y="1030796"/>
                  <a:pt x="3131644" y="1030796"/>
                </a:cubicBezTo>
                <a:cubicBezTo>
                  <a:pt x="3083733" y="1030796"/>
                  <a:pt x="3045728" y="954786"/>
                  <a:pt x="3045728" y="911162"/>
                </a:cubicBezTo>
                <a:cubicBezTo>
                  <a:pt x="3045728" y="908304"/>
                  <a:pt x="3045728" y="905542"/>
                  <a:pt x="3045728" y="904113"/>
                </a:cubicBezTo>
                <a:cubicBezTo>
                  <a:pt x="3044299" y="887254"/>
                  <a:pt x="3038680" y="875919"/>
                  <a:pt x="3038680" y="854869"/>
                </a:cubicBezTo>
                <a:cubicBezTo>
                  <a:pt x="3038680" y="846392"/>
                  <a:pt x="3040108" y="835152"/>
                  <a:pt x="3042871" y="821055"/>
                </a:cubicBezTo>
                <a:cubicBezTo>
                  <a:pt x="3054110" y="787241"/>
                  <a:pt x="3089353" y="785812"/>
                  <a:pt x="3118880" y="785812"/>
                </a:cubicBezTo>
                <a:cubicBezTo>
                  <a:pt x="3121642" y="785812"/>
                  <a:pt x="3123071" y="785812"/>
                  <a:pt x="3125929" y="785812"/>
                </a:cubicBezTo>
                <a:cubicBezTo>
                  <a:pt x="3161171" y="785812"/>
                  <a:pt x="3189270" y="797052"/>
                  <a:pt x="3189270" y="837914"/>
                </a:cubicBezTo>
                <a:cubicBezTo>
                  <a:pt x="3189270" y="902684"/>
                  <a:pt x="3169553" y="915352"/>
                  <a:pt x="3108974" y="915352"/>
                </a:cubicBezTo>
                <a:cubicBezTo>
                  <a:pt x="3135740" y="971645"/>
                  <a:pt x="3186413" y="980123"/>
                  <a:pt x="3246991" y="980123"/>
                </a:cubicBezTo>
                <a:cubicBezTo>
                  <a:pt x="3293474" y="980123"/>
                  <a:pt x="3330049" y="926592"/>
                  <a:pt x="3330049" y="884396"/>
                </a:cubicBezTo>
                <a:cubicBezTo>
                  <a:pt x="3330049" y="825246"/>
                  <a:pt x="3293474" y="776002"/>
                  <a:pt x="3252611" y="735139"/>
                </a:cubicBezTo>
                <a:cubicBezTo>
                  <a:pt x="3156885" y="698564"/>
                  <a:pt x="3108974" y="680276"/>
                  <a:pt x="3082209" y="647891"/>
                </a:cubicBezTo>
                <a:cubicBezTo>
                  <a:pt x="3054015" y="614077"/>
                  <a:pt x="3052682" y="561975"/>
                  <a:pt x="3041347" y="453581"/>
                </a:cubicBezTo>
                <a:lnTo>
                  <a:pt x="3051157" y="466249"/>
                </a:lnTo>
                <a:cubicBezTo>
                  <a:pt x="3054015" y="411385"/>
                  <a:pt x="3082114" y="371951"/>
                  <a:pt x="3134215" y="353663"/>
                </a:cubicBezTo>
                <a:cubicBezTo>
                  <a:pt x="3169458" y="325469"/>
                  <a:pt x="3184889" y="324136"/>
                  <a:pt x="3228513" y="324136"/>
                </a:cubicBezTo>
                <a:close/>
                <a:moveTo>
                  <a:pt x="3615799" y="295751"/>
                </a:moveTo>
                <a:lnTo>
                  <a:pt x="3618657" y="606933"/>
                </a:lnTo>
                <a:cubicBezTo>
                  <a:pt x="3624277" y="598456"/>
                  <a:pt x="3625705" y="561880"/>
                  <a:pt x="3625705" y="518255"/>
                </a:cubicBezTo>
                <a:cubicBezTo>
                  <a:pt x="3625705" y="463391"/>
                  <a:pt x="3622848" y="395764"/>
                  <a:pt x="3622848" y="356330"/>
                </a:cubicBezTo>
                <a:cubicBezTo>
                  <a:pt x="3622848" y="337947"/>
                  <a:pt x="3617228" y="315468"/>
                  <a:pt x="3615799" y="295751"/>
                </a:cubicBezTo>
                <a:close/>
                <a:moveTo>
                  <a:pt x="477598" y="259175"/>
                </a:moveTo>
                <a:cubicBezTo>
                  <a:pt x="505792" y="407003"/>
                  <a:pt x="578944" y="549211"/>
                  <a:pt x="633904" y="687133"/>
                </a:cubicBezTo>
                <a:cubicBezTo>
                  <a:pt x="652192" y="735044"/>
                  <a:pt x="667716" y="784288"/>
                  <a:pt x="686006" y="832104"/>
                </a:cubicBezTo>
                <a:cubicBezTo>
                  <a:pt x="677528" y="718090"/>
                  <a:pt x="615616" y="619601"/>
                  <a:pt x="569134" y="516826"/>
                </a:cubicBezTo>
                <a:cubicBezTo>
                  <a:pt x="536749" y="445008"/>
                  <a:pt x="514270" y="367570"/>
                  <a:pt x="497314" y="290131"/>
                </a:cubicBezTo>
                <a:close/>
                <a:moveTo>
                  <a:pt x="366345" y="180308"/>
                </a:moveTo>
                <a:cubicBezTo>
                  <a:pt x="376157" y="185928"/>
                  <a:pt x="388921" y="192976"/>
                  <a:pt x="400160" y="192976"/>
                </a:cubicBezTo>
                <a:lnTo>
                  <a:pt x="414257" y="192976"/>
                </a:lnTo>
                <a:cubicBezTo>
                  <a:pt x="408636" y="188785"/>
                  <a:pt x="404351" y="184499"/>
                  <a:pt x="398730" y="181737"/>
                </a:cubicBezTo>
                <a:cubicBezTo>
                  <a:pt x="388921" y="181737"/>
                  <a:pt x="377586" y="181737"/>
                  <a:pt x="366345" y="180308"/>
                </a:cubicBezTo>
                <a:close/>
                <a:moveTo>
                  <a:pt x="1340563" y="171831"/>
                </a:moveTo>
                <a:lnTo>
                  <a:pt x="1320942" y="174688"/>
                </a:lnTo>
                <a:lnTo>
                  <a:pt x="1305416" y="205645"/>
                </a:lnTo>
                <a:cubicBezTo>
                  <a:pt x="1313893" y="204216"/>
                  <a:pt x="1322275" y="202787"/>
                  <a:pt x="1329324" y="197167"/>
                </a:cubicBezTo>
                <a:close/>
                <a:moveTo>
                  <a:pt x="1106914" y="166211"/>
                </a:moveTo>
                <a:cubicBezTo>
                  <a:pt x="1104057" y="170402"/>
                  <a:pt x="1101294" y="176022"/>
                  <a:pt x="1099866" y="180308"/>
                </a:cubicBezTo>
                <a:cubicBezTo>
                  <a:pt x="1099866" y="195834"/>
                  <a:pt x="1115392" y="212693"/>
                  <a:pt x="1132252" y="212693"/>
                </a:cubicBezTo>
                <a:cubicBezTo>
                  <a:pt x="1146348" y="212693"/>
                  <a:pt x="1167494" y="205645"/>
                  <a:pt x="1182924" y="201453"/>
                </a:cubicBezTo>
                <a:cubicBezTo>
                  <a:pt x="1159016" y="188785"/>
                  <a:pt x="1128060" y="181737"/>
                  <a:pt x="1106914" y="166211"/>
                </a:cubicBezTo>
                <a:close/>
                <a:moveTo>
                  <a:pt x="549416" y="160591"/>
                </a:moveTo>
                <a:lnTo>
                  <a:pt x="577611" y="173260"/>
                </a:lnTo>
                <a:lnTo>
                  <a:pt x="600090" y="167640"/>
                </a:lnTo>
                <a:close/>
                <a:moveTo>
                  <a:pt x="479027" y="125444"/>
                </a:moveTo>
                <a:cubicBezTo>
                  <a:pt x="464930" y="125444"/>
                  <a:pt x="452261" y="126873"/>
                  <a:pt x="439593" y="129635"/>
                </a:cubicBezTo>
                <a:lnTo>
                  <a:pt x="560657" y="133826"/>
                </a:lnTo>
                <a:cubicBezTo>
                  <a:pt x="533891" y="128206"/>
                  <a:pt x="505792" y="125444"/>
                  <a:pt x="479027" y="125444"/>
                </a:cubicBezTo>
                <a:close/>
                <a:moveTo>
                  <a:pt x="483122" y="112776"/>
                </a:moveTo>
                <a:cubicBezTo>
                  <a:pt x="533795" y="112776"/>
                  <a:pt x="638000" y="115633"/>
                  <a:pt x="663335" y="169069"/>
                </a:cubicBezTo>
                <a:cubicBezTo>
                  <a:pt x="638000" y="178879"/>
                  <a:pt x="612663" y="184594"/>
                  <a:pt x="585898" y="190214"/>
                </a:cubicBezTo>
                <a:cubicBezTo>
                  <a:pt x="680195" y="359188"/>
                  <a:pt x="739346" y="546449"/>
                  <a:pt x="760491" y="739330"/>
                </a:cubicBezTo>
                <a:cubicBezTo>
                  <a:pt x="812592" y="645033"/>
                  <a:pt x="832308" y="504253"/>
                  <a:pt x="916795" y="432435"/>
                </a:cubicBezTo>
                <a:lnTo>
                  <a:pt x="949181" y="432435"/>
                </a:lnTo>
                <a:cubicBezTo>
                  <a:pt x="956229" y="538067"/>
                  <a:pt x="1022429" y="623887"/>
                  <a:pt x="1063195" y="716851"/>
                </a:cubicBezTo>
                <a:cubicBezTo>
                  <a:pt x="1088532" y="671798"/>
                  <a:pt x="1095581" y="630936"/>
                  <a:pt x="1104057" y="581692"/>
                </a:cubicBezTo>
                <a:cubicBezTo>
                  <a:pt x="1111106" y="546449"/>
                  <a:pt x="1123773" y="515493"/>
                  <a:pt x="1132252" y="481774"/>
                </a:cubicBezTo>
                <a:cubicBezTo>
                  <a:pt x="1156160" y="394525"/>
                  <a:pt x="1153397" y="307181"/>
                  <a:pt x="1188544" y="219932"/>
                </a:cubicBezTo>
                <a:cubicBezTo>
                  <a:pt x="1170256" y="225552"/>
                  <a:pt x="1153301" y="225552"/>
                  <a:pt x="1135013" y="225552"/>
                </a:cubicBezTo>
                <a:cubicBezTo>
                  <a:pt x="1127964" y="225552"/>
                  <a:pt x="1120917" y="225552"/>
                  <a:pt x="1113868" y="225552"/>
                </a:cubicBezTo>
                <a:cubicBezTo>
                  <a:pt x="1087102" y="225552"/>
                  <a:pt x="1064624" y="210026"/>
                  <a:pt x="1064624" y="180499"/>
                </a:cubicBezTo>
                <a:cubicBezTo>
                  <a:pt x="1064624" y="153733"/>
                  <a:pt x="1091390" y="143923"/>
                  <a:pt x="1113868" y="143923"/>
                </a:cubicBezTo>
                <a:cubicBezTo>
                  <a:pt x="1116726" y="143923"/>
                  <a:pt x="1119488" y="143923"/>
                  <a:pt x="1122346" y="143923"/>
                </a:cubicBezTo>
                <a:cubicBezTo>
                  <a:pt x="1106820" y="141065"/>
                  <a:pt x="1109677" y="136874"/>
                  <a:pt x="1106820" y="131254"/>
                </a:cubicBezTo>
                <a:lnTo>
                  <a:pt x="1156063" y="131254"/>
                </a:lnTo>
                <a:cubicBezTo>
                  <a:pt x="1215215" y="131254"/>
                  <a:pt x="1272936" y="131254"/>
                  <a:pt x="1332086" y="134112"/>
                </a:cubicBezTo>
                <a:lnTo>
                  <a:pt x="1329228" y="143923"/>
                </a:lnTo>
                <a:cubicBezTo>
                  <a:pt x="1332086" y="143923"/>
                  <a:pt x="1339039" y="141065"/>
                  <a:pt x="1358755" y="138303"/>
                </a:cubicBezTo>
                <a:lnTo>
                  <a:pt x="1360184" y="146780"/>
                </a:lnTo>
                <a:lnTo>
                  <a:pt x="1403810" y="149638"/>
                </a:lnTo>
                <a:cubicBezTo>
                  <a:pt x="1403999" y="166211"/>
                  <a:pt x="1395523" y="164782"/>
                  <a:pt x="1384282" y="167640"/>
                </a:cubicBezTo>
                <a:cubicBezTo>
                  <a:pt x="1349040" y="200025"/>
                  <a:pt x="1392761" y="218313"/>
                  <a:pt x="1299796" y="218313"/>
                </a:cubicBezTo>
                <a:cubicBezTo>
                  <a:pt x="1258933" y="305562"/>
                  <a:pt x="1233598" y="398526"/>
                  <a:pt x="1222357" y="494252"/>
                </a:cubicBezTo>
                <a:lnTo>
                  <a:pt x="1189972" y="497110"/>
                </a:lnTo>
                <a:cubicBezTo>
                  <a:pt x="1151969" y="661797"/>
                  <a:pt x="1125203" y="843439"/>
                  <a:pt x="1049194" y="995553"/>
                </a:cubicBezTo>
                <a:lnTo>
                  <a:pt x="1039383" y="995553"/>
                </a:lnTo>
                <a:cubicBezTo>
                  <a:pt x="1033763" y="1008221"/>
                  <a:pt x="1028144" y="1020889"/>
                  <a:pt x="1021094" y="1032129"/>
                </a:cubicBezTo>
                <a:lnTo>
                  <a:pt x="988710" y="1032129"/>
                </a:lnTo>
                <a:cubicBezTo>
                  <a:pt x="963374" y="978598"/>
                  <a:pt x="961945" y="918115"/>
                  <a:pt x="947848" y="860393"/>
                </a:cubicBezTo>
                <a:cubicBezTo>
                  <a:pt x="932322" y="794194"/>
                  <a:pt x="887269" y="726662"/>
                  <a:pt x="857740" y="664654"/>
                </a:cubicBezTo>
                <a:cubicBezTo>
                  <a:pt x="816878" y="750570"/>
                  <a:pt x="771826" y="937831"/>
                  <a:pt x="771826" y="937831"/>
                </a:cubicBezTo>
                <a:cubicBezTo>
                  <a:pt x="768968" y="967359"/>
                  <a:pt x="759157" y="994124"/>
                  <a:pt x="754967" y="1023747"/>
                </a:cubicBezTo>
                <a:lnTo>
                  <a:pt x="721153" y="1023747"/>
                </a:lnTo>
                <a:cubicBezTo>
                  <a:pt x="711341" y="992791"/>
                  <a:pt x="698674" y="954786"/>
                  <a:pt x="676100" y="932212"/>
                </a:cubicBezTo>
                <a:lnTo>
                  <a:pt x="685910" y="932212"/>
                </a:lnTo>
                <a:lnTo>
                  <a:pt x="678862" y="911066"/>
                </a:lnTo>
                <a:cubicBezTo>
                  <a:pt x="654954" y="896969"/>
                  <a:pt x="636666" y="809720"/>
                  <a:pt x="628188" y="782955"/>
                </a:cubicBezTo>
                <a:cubicBezTo>
                  <a:pt x="563418" y="588645"/>
                  <a:pt x="456452" y="408432"/>
                  <a:pt x="424067" y="205740"/>
                </a:cubicBezTo>
                <a:cubicBezTo>
                  <a:pt x="418448" y="205740"/>
                  <a:pt x="414162" y="205740"/>
                  <a:pt x="408542" y="205740"/>
                </a:cubicBezTo>
                <a:cubicBezTo>
                  <a:pt x="398730" y="205740"/>
                  <a:pt x="388824" y="205740"/>
                  <a:pt x="379015" y="205740"/>
                </a:cubicBezTo>
                <a:cubicBezTo>
                  <a:pt x="346630" y="205740"/>
                  <a:pt x="321292" y="181832"/>
                  <a:pt x="300148" y="162115"/>
                </a:cubicBezTo>
                <a:lnTo>
                  <a:pt x="329674" y="160687"/>
                </a:lnTo>
                <a:lnTo>
                  <a:pt x="329674" y="152209"/>
                </a:lnTo>
                <a:lnTo>
                  <a:pt x="346533" y="152209"/>
                </a:lnTo>
                <a:cubicBezTo>
                  <a:pt x="371871" y="116967"/>
                  <a:pt x="443689" y="112776"/>
                  <a:pt x="483122" y="112776"/>
                </a:cubicBezTo>
                <a:close/>
                <a:moveTo>
                  <a:pt x="3511691" y="104298"/>
                </a:moveTo>
                <a:lnTo>
                  <a:pt x="3508833" y="108490"/>
                </a:lnTo>
                <a:cubicBezTo>
                  <a:pt x="3510262" y="108490"/>
                  <a:pt x="3552458" y="108490"/>
                  <a:pt x="3565126" y="112681"/>
                </a:cubicBezTo>
                <a:lnTo>
                  <a:pt x="3562364" y="104298"/>
                </a:lnTo>
                <a:cubicBezTo>
                  <a:pt x="3553887" y="105727"/>
                  <a:pt x="3545505" y="105727"/>
                  <a:pt x="3537027" y="105727"/>
                </a:cubicBezTo>
                <a:cubicBezTo>
                  <a:pt x="3528550" y="105727"/>
                  <a:pt x="3520168" y="105727"/>
                  <a:pt x="3511691" y="104298"/>
                </a:cubicBezTo>
                <a:close/>
                <a:moveTo>
                  <a:pt x="2542998" y="98679"/>
                </a:moveTo>
                <a:cubicBezTo>
                  <a:pt x="2542998" y="128206"/>
                  <a:pt x="2554238" y="257746"/>
                  <a:pt x="2554238" y="287369"/>
                </a:cubicBezTo>
                <a:cubicBezTo>
                  <a:pt x="2554238" y="257841"/>
                  <a:pt x="2555667" y="129730"/>
                  <a:pt x="2558429" y="100107"/>
                </a:cubicBezTo>
                <a:close/>
                <a:moveTo>
                  <a:pt x="3636945" y="84582"/>
                </a:moveTo>
                <a:lnTo>
                  <a:pt x="3632754" y="87439"/>
                </a:lnTo>
                <a:cubicBezTo>
                  <a:pt x="3643993" y="157829"/>
                  <a:pt x="3651042" y="229648"/>
                  <a:pt x="3653899" y="300037"/>
                </a:cubicBezTo>
                <a:cubicBezTo>
                  <a:pt x="3653804" y="228219"/>
                  <a:pt x="3651042" y="154972"/>
                  <a:pt x="3636945" y="84582"/>
                </a:cubicBezTo>
                <a:close/>
                <a:moveTo>
                  <a:pt x="2585480" y="42386"/>
                </a:moveTo>
                <a:lnTo>
                  <a:pt x="2603768" y="42386"/>
                </a:lnTo>
                <a:cubicBezTo>
                  <a:pt x="2602339" y="46577"/>
                  <a:pt x="2600911" y="50863"/>
                  <a:pt x="2599577" y="56483"/>
                </a:cubicBezTo>
                <a:cubicBezTo>
                  <a:pt x="2596719" y="72009"/>
                  <a:pt x="2596719" y="88868"/>
                  <a:pt x="2596719" y="105727"/>
                </a:cubicBezTo>
                <a:cubicBezTo>
                  <a:pt x="2596719" y="131064"/>
                  <a:pt x="2598148" y="159257"/>
                  <a:pt x="2598148" y="184594"/>
                </a:cubicBezTo>
                <a:cubicBezTo>
                  <a:pt x="2598148" y="191643"/>
                  <a:pt x="2598148" y="198691"/>
                  <a:pt x="2598148" y="204311"/>
                </a:cubicBezTo>
                <a:cubicBezTo>
                  <a:pt x="2596719" y="308514"/>
                  <a:pt x="2591100" y="412718"/>
                  <a:pt x="2584051" y="516826"/>
                </a:cubicBezTo>
                <a:cubicBezTo>
                  <a:pt x="2582622" y="549211"/>
                  <a:pt x="2578431" y="580167"/>
                  <a:pt x="2578431" y="612552"/>
                </a:cubicBezTo>
                <a:cubicBezTo>
                  <a:pt x="2578431" y="618172"/>
                  <a:pt x="2578431" y="625221"/>
                  <a:pt x="2578431" y="630840"/>
                </a:cubicBezTo>
                <a:lnTo>
                  <a:pt x="2579860" y="651986"/>
                </a:lnTo>
                <a:cubicBezTo>
                  <a:pt x="2634724" y="604075"/>
                  <a:pt x="2696732" y="561879"/>
                  <a:pt x="2744547" y="507015"/>
                </a:cubicBezTo>
                <a:cubicBezTo>
                  <a:pt x="2764264" y="483108"/>
                  <a:pt x="2781123" y="456342"/>
                  <a:pt x="2805127" y="436626"/>
                </a:cubicBezTo>
                <a:cubicBezTo>
                  <a:pt x="2788267" y="435197"/>
                  <a:pt x="2700923" y="426815"/>
                  <a:pt x="2700923" y="402812"/>
                </a:cubicBezTo>
                <a:cubicBezTo>
                  <a:pt x="2700923" y="399954"/>
                  <a:pt x="2700923" y="397192"/>
                  <a:pt x="2700923" y="395763"/>
                </a:cubicBezTo>
                <a:cubicBezTo>
                  <a:pt x="2700923" y="385952"/>
                  <a:pt x="2702352" y="387286"/>
                  <a:pt x="2713591" y="376047"/>
                </a:cubicBezTo>
                <a:cubicBezTo>
                  <a:pt x="2733308" y="376047"/>
                  <a:pt x="2755787" y="374618"/>
                  <a:pt x="2778361" y="374618"/>
                </a:cubicBezTo>
                <a:cubicBezTo>
                  <a:pt x="2845894" y="374618"/>
                  <a:pt x="2919141" y="378809"/>
                  <a:pt x="2961337" y="384429"/>
                </a:cubicBezTo>
                <a:cubicBezTo>
                  <a:pt x="2982482" y="399954"/>
                  <a:pt x="2986673" y="404145"/>
                  <a:pt x="2986673" y="409765"/>
                </a:cubicBezTo>
                <a:cubicBezTo>
                  <a:pt x="2986673" y="412623"/>
                  <a:pt x="2986673" y="413956"/>
                  <a:pt x="2985244" y="418242"/>
                </a:cubicBezTo>
                <a:cubicBezTo>
                  <a:pt x="2968385" y="428053"/>
                  <a:pt x="2919045" y="435101"/>
                  <a:pt x="2899329" y="437959"/>
                </a:cubicBezTo>
                <a:lnTo>
                  <a:pt x="2881041" y="450627"/>
                </a:lnTo>
                <a:cubicBezTo>
                  <a:pt x="2879612" y="475964"/>
                  <a:pt x="2767027" y="559022"/>
                  <a:pt x="2741690" y="581596"/>
                </a:cubicBezTo>
                <a:cubicBezTo>
                  <a:pt x="2838845" y="666083"/>
                  <a:pt x="2899424" y="861726"/>
                  <a:pt x="2989530" y="971550"/>
                </a:cubicBezTo>
                <a:lnTo>
                  <a:pt x="2983911" y="971550"/>
                </a:lnTo>
                <a:lnTo>
                  <a:pt x="2982482" y="975741"/>
                </a:lnTo>
                <a:cubicBezTo>
                  <a:pt x="2985339" y="975741"/>
                  <a:pt x="2992293" y="972883"/>
                  <a:pt x="2996579" y="972883"/>
                </a:cubicBezTo>
                <a:cubicBezTo>
                  <a:pt x="3017724" y="972883"/>
                  <a:pt x="3047252" y="974312"/>
                  <a:pt x="3047252" y="998220"/>
                </a:cubicBezTo>
                <a:cubicBezTo>
                  <a:pt x="3047062" y="1019460"/>
                  <a:pt x="3010486" y="1022223"/>
                  <a:pt x="2983720" y="1022223"/>
                </a:cubicBezTo>
                <a:cubicBezTo>
                  <a:pt x="2973909" y="1022223"/>
                  <a:pt x="2965432" y="1022223"/>
                  <a:pt x="2959812" y="1022223"/>
                </a:cubicBezTo>
                <a:cubicBezTo>
                  <a:pt x="2950002" y="1022223"/>
                  <a:pt x="2927428" y="1022223"/>
                  <a:pt x="2900662" y="1022223"/>
                </a:cubicBezTo>
                <a:cubicBezTo>
                  <a:pt x="2840083" y="1022223"/>
                  <a:pt x="2757025" y="1019365"/>
                  <a:pt x="2757025" y="996886"/>
                </a:cubicBezTo>
                <a:cubicBezTo>
                  <a:pt x="2757025" y="975741"/>
                  <a:pt x="2820366" y="972978"/>
                  <a:pt x="2834463" y="972978"/>
                </a:cubicBezTo>
                <a:cubicBezTo>
                  <a:pt x="2797887" y="937736"/>
                  <a:pt x="2786553" y="888491"/>
                  <a:pt x="2762645" y="844867"/>
                </a:cubicBezTo>
                <a:cubicBezTo>
                  <a:pt x="2727403" y="778668"/>
                  <a:pt x="2682349" y="732186"/>
                  <a:pt x="2666919" y="654843"/>
                </a:cubicBezTo>
                <a:cubicBezTo>
                  <a:pt x="2644440" y="680180"/>
                  <a:pt x="2621865" y="705516"/>
                  <a:pt x="2596529" y="728091"/>
                </a:cubicBezTo>
                <a:lnTo>
                  <a:pt x="2609197" y="747807"/>
                </a:lnTo>
                <a:lnTo>
                  <a:pt x="2592338" y="747807"/>
                </a:lnTo>
                <a:cubicBezTo>
                  <a:pt x="2590909" y="784383"/>
                  <a:pt x="2585289" y="821055"/>
                  <a:pt x="2585289" y="857631"/>
                </a:cubicBezTo>
                <a:cubicBezTo>
                  <a:pt x="2585289" y="894207"/>
                  <a:pt x="2585289" y="932211"/>
                  <a:pt x="2593767" y="968883"/>
                </a:cubicBezTo>
                <a:lnTo>
                  <a:pt x="2627580" y="968883"/>
                </a:lnTo>
                <a:cubicBezTo>
                  <a:pt x="2631771" y="968883"/>
                  <a:pt x="2686731" y="975931"/>
                  <a:pt x="2686731" y="985742"/>
                </a:cubicBezTo>
                <a:cubicBezTo>
                  <a:pt x="2686731" y="987171"/>
                  <a:pt x="2683969" y="989933"/>
                  <a:pt x="2679682" y="992790"/>
                </a:cubicBezTo>
                <a:lnTo>
                  <a:pt x="2679682" y="1005459"/>
                </a:lnTo>
                <a:lnTo>
                  <a:pt x="2657108" y="1005459"/>
                </a:lnTo>
                <a:lnTo>
                  <a:pt x="2657108" y="1019556"/>
                </a:lnTo>
                <a:lnTo>
                  <a:pt x="2396599" y="1019556"/>
                </a:lnTo>
                <a:lnTo>
                  <a:pt x="2402219" y="1011078"/>
                </a:lnTo>
                <a:lnTo>
                  <a:pt x="2402219" y="1005459"/>
                </a:lnTo>
                <a:lnTo>
                  <a:pt x="2388122" y="989933"/>
                </a:lnTo>
                <a:cubicBezTo>
                  <a:pt x="2388122" y="968787"/>
                  <a:pt x="2440224" y="963168"/>
                  <a:pt x="2455749" y="963168"/>
                </a:cubicBezTo>
                <a:lnTo>
                  <a:pt x="2458607" y="968787"/>
                </a:lnTo>
                <a:cubicBezTo>
                  <a:pt x="2465655" y="939260"/>
                  <a:pt x="2467084" y="909637"/>
                  <a:pt x="2467084" y="880110"/>
                </a:cubicBezTo>
                <a:cubicBezTo>
                  <a:pt x="2467084" y="826579"/>
                  <a:pt x="2461464" y="773144"/>
                  <a:pt x="2461464" y="719613"/>
                </a:cubicBezTo>
                <a:cubicBezTo>
                  <a:pt x="2461464" y="654843"/>
                  <a:pt x="2476990" y="590073"/>
                  <a:pt x="2476990" y="525303"/>
                </a:cubicBezTo>
                <a:cubicBezTo>
                  <a:pt x="2476990" y="476059"/>
                  <a:pt x="2464322" y="426720"/>
                  <a:pt x="2464322" y="377475"/>
                </a:cubicBezTo>
                <a:cubicBezTo>
                  <a:pt x="2464322" y="326802"/>
                  <a:pt x="2472799" y="277558"/>
                  <a:pt x="2472799" y="228219"/>
                </a:cubicBezTo>
                <a:cubicBezTo>
                  <a:pt x="2472799" y="190214"/>
                  <a:pt x="2461560" y="154971"/>
                  <a:pt x="2461560" y="116967"/>
                </a:cubicBezTo>
                <a:cubicBezTo>
                  <a:pt x="2461560" y="112776"/>
                  <a:pt x="2461560" y="109918"/>
                  <a:pt x="2461560" y="105727"/>
                </a:cubicBezTo>
                <a:cubicBezTo>
                  <a:pt x="2453082" y="107156"/>
                  <a:pt x="2444700" y="107156"/>
                  <a:pt x="2437652" y="107156"/>
                </a:cubicBezTo>
                <a:cubicBezTo>
                  <a:pt x="2429175" y="107156"/>
                  <a:pt x="2422126" y="107156"/>
                  <a:pt x="2415078" y="107156"/>
                </a:cubicBezTo>
                <a:cubicBezTo>
                  <a:pt x="2408029" y="107156"/>
                  <a:pt x="2388312" y="104298"/>
                  <a:pt x="2388312" y="94487"/>
                </a:cubicBezTo>
                <a:cubicBezTo>
                  <a:pt x="2388312" y="73342"/>
                  <a:pt x="2419269" y="69151"/>
                  <a:pt x="2448891" y="69151"/>
                </a:cubicBezTo>
                <a:cubicBezTo>
                  <a:pt x="2468608" y="69151"/>
                  <a:pt x="2486896" y="70580"/>
                  <a:pt x="2495373" y="70580"/>
                </a:cubicBezTo>
                <a:lnTo>
                  <a:pt x="2502422" y="69151"/>
                </a:lnTo>
                <a:cubicBezTo>
                  <a:pt x="2537664" y="46577"/>
                  <a:pt x="2543284" y="42386"/>
                  <a:pt x="2585480" y="42386"/>
                </a:cubicBezTo>
                <a:close/>
                <a:moveTo>
                  <a:pt x="3646946" y="0"/>
                </a:moveTo>
                <a:lnTo>
                  <a:pt x="3675140" y="0"/>
                </a:lnTo>
                <a:lnTo>
                  <a:pt x="3680760" y="7048"/>
                </a:lnTo>
                <a:lnTo>
                  <a:pt x="3693428" y="7048"/>
                </a:lnTo>
                <a:cubicBezTo>
                  <a:pt x="3694857" y="101346"/>
                  <a:pt x="3701905" y="198501"/>
                  <a:pt x="3701905" y="295656"/>
                </a:cubicBezTo>
                <a:cubicBezTo>
                  <a:pt x="3701905" y="336518"/>
                  <a:pt x="3700477" y="377285"/>
                  <a:pt x="3697714" y="418147"/>
                </a:cubicBezTo>
                <a:cubicBezTo>
                  <a:pt x="3713240" y="402621"/>
                  <a:pt x="3752578" y="373094"/>
                  <a:pt x="3779344" y="373094"/>
                </a:cubicBezTo>
                <a:cubicBezTo>
                  <a:pt x="3807537" y="356235"/>
                  <a:pt x="3821539" y="354806"/>
                  <a:pt x="3849733" y="354806"/>
                </a:cubicBezTo>
                <a:cubicBezTo>
                  <a:pt x="3853924" y="354806"/>
                  <a:pt x="3858211" y="354806"/>
                  <a:pt x="3862402" y="354806"/>
                </a:cubicBezTo>
                <a:cubicBezTo>
                  <a:pt x="4000419" y="354806"/>
                  <a:pt x="4025755" y="443484"/>
                  <a:pt x="4025755" y="558927"/>
                </a:cubicBezTo>
                <a:cubicBezTo>
                  <a:pt x="4025755" y="561784"/>
                  <a:pt x="4025755" y="565975"/>
                  <a:pt x="4025755" y="568738"/>
                </a:cubicBezTo>
                <a:lnTo>
                  <a:pt x="4024327" y="739140"/>
                </a:lnTo>
                <a:cubicBezTo>
                  <a:pt x="4024327" y="780002"/>
                  <a:pt x="4024327" y="922210"/>
                  <a:pt x="4014516" y="955929"/>
                </a:cubicBezTo>
                <a:lnTo>
                  <a:pt x="4018707" y="962977"/>
                </a:lnTo>
                <a:lnTo>
                  <a:pt x="4049663" y="962977"/>
                </a:lnTo>
                <a:cubicBezTo>
                  <a:pt x="4074999" y="962977"/>
                  <a:pt x="4097574" y="970026"/>
                  <a:pt x="4097574" y="999553"/>
                </a:cubicBezTo>
                <a:cubicBezTo>
                  <a:pt x="4097288" y="1008126"/>
                  <a:pt x="4087477" y="1012412"/>
                  <a:pt x="4080429" y="1015174"/>
                </a:cubicBezTo>
                <a:lnTo>
                  <a:pt x="4081857" y="1019365"/>
                </a:lnTo>
                <a:cubicBezTo>
                  <a:pt x="4026994" y="1019365"/>
                  <a:pt x="3972034" y="1026414"/>
                  <a:pt x="3917170" y="1026414"/>
                </a:cubicBezTo>
                <a:cubicBezTo>
                  <a:pt x="3894596" y="1026414"/>
                  <a:pt x="3850971" y="1019365"/>
                  <a:pt x="3850971" y="1017937"/>
                </a:cubicBezTo>
                <a:cubicBezTo>
                  <a:pt x="3834112" y="1013746"/>
                  <a:pt x="3817158" y="1019365"/>
                  <a:pt x="3817158" y="994029"/>
                </a:cubicBezTo>
                <a:cubicBezTo>
                  <a:pt x="3817158" y="977170"/>
                  <a:pt x="3852400" y="970121"/>
                  <a:pt x="3865069" y="968692"/>
                </a:cubicBezTo>
                <a:cubicBezTo>
                  <a:pt x="3890405" y="934879"/>
                  <a:pt x="3897453" y="882777"/>
                  <a:pt x="3897453" y="830675"/>
                </a:cubicBezTo>
                <a:cubicBezTo>
                  <a:pt x="3897453" y="789813"/>
                  <a:pt x="3893262" y="747617"/>
                  <a:pt x="3893262" y="715232"/>
                </a:cubicBezTo>
                <a:cubicBezTo>
                  <a:pt x="3893262" y="673036"/>
                  <a:pt x="3897453" y="630745"/>
                  <a:pt x="3897453" y="588550"/>
                </a:cubicBezTo>
                <a:cubicBezTo>
                  <a:pt x="3897453" y="522351"/>
                  <a:pt x="3883356" y="451961"/>
                  <a:pt x="3803156" y="451961"/>
                </a:cubicBezTo>
                <a:cubicBezTo>
                  <a:pt x="3718669" y="451961"/>
                  <a:pt x="3676473" y="578644"/>
                  <a:pt x="3676473" y="647700"/>
                </a:cubicBezTo>
                <a:cubicBezTo>
                  <a:pt x="3676473" y="703993"/>
                  <a:pt x="3679236" y="760381"/>
                  <a:pt x="3679236" y="816673"/>
                </a:cubicBezTo>
                <a:cubicBezTo>
                  <a:pt x="3679236" y="844867"/>
                  <a:pt x="3677807" y="872966"/>
                  <a:pt x="3676473" y="901160"/>
                </a:cubicBezTo>
                <a:cubicBezTo>
                  <a:pt x="3684951" y="922306"/>
                  <a:pt x="3698952" y="942022"/>
                  <a:pt x="3715907" y="957453"/>
                </a:cubicBezTo>
                <a:cubicBezTo>
                  <a:pt x="3745434" y="957453"/>
                  <a:pt x="3768009" y="970121"/>
                  <a:pt x="3776486" y="999649"/>
                </a:cubicBezTo>
                <a:lnTo>
                  <a:pt x="3766675" y="1002506"/>
                </a:lnTo>
                <a:lnTo>
                  <a:pt x="3765246" y="1006697"/>
                </a:lnTo>
                <a:lnTo>
                  <a:pt x="3782106" y="1003840"/>
                </a:lnTo>
                <a:lnTo>
                  <a:pt x="3779344" y="1016508"/>
                </a:lnTo>
                <a:lnTo>
                  <a:pt x="3700477" y="1016508"/>
                </a:lnTo>
                <a:cubicBezTo>
                  <a:pt x="3662472" y="1016508"/>
                  <a:pt x="3625896" y="1015079"/>
                  <a:pt x="3589224" y="1015079"/>
                </a:cubicBezTo>
                <a:lnTo>
                  <a:pt x="3590653" y="1009459"/>
                </a:lnTo>
                <a:cubicBezTo>
                  <a:pt x="3563888" y="1008031"/>
                  <a:pt x="3506166" y="1010888"/>
                  <a:pt x="3485021" y="998220"/>
                </a:cubicBezTo>
                <a:cubicBezTo>
                  <a:pt x="3494832" y="988409"/>
                  <a:pt x="3492069" y="985552"/>
                  <a:pt x="3510357" y="974312"/>
                </a:cubicBezTo>
                <a:lnTo>
                  <a:pt x="3490640" y="974312"/>
                </a:lnTo>
                <a:cubicBezTo>
                  <a:pt x="3573699" y="943356"/>
                  <a:pt x="3576556" y="850392"/>
                  <a:pt x="3576556" y="774382"/>
                </a:cubicBezTo>
                <a:cubicBezTo>
                  <a:pt x="3576556" y="767334"/>
                  <a:pt x="3576556" y="760285"/>
                  <a:pt x="3576556" y="753237"/>
                </a:cubicBezTo>
                <a:cubicBezTo>
                  <a:pt x="3576556" y="667321"/>
                  <a:pt x="3556839" y="581501"/>
                  <a:pt x="3556839" y="495586"/>
                </a:cubicBezTo>
                <a:cubicBezTo>
                  <a:pt x="3556839" y="398431"/>
                  <a:pt x="3577985" y="302704"/>
                  <a:pt x="3577985" y="205549"/>
                </a:cubicBezTo>
                <a:cubicBezTo>
                  <a:pt x="3577985" y="191452"/>
                  <a:pt x="3577985" y="177355"/>
                  <a:pt x="3576556" y="163354"/>
                </a:cubicBezTo>
                <a:cubicBezTo>
                  <a:pt x="3570936" y="156305"/>
                  <a:pt x="3565317" y="149257"/>
                  <a:pt x="3558268" y="143637"/>
                </a:cubicBezTo>
                <a:cubicBezTo>
                  <a:pt x="3549791" y="139446"/>
                  <a:pt x="3480830" y="118300"/>
                  <a:pt x="3480830" y="109823"/>
                </a:cubicBezTo>
                <a:cubicBezTo>
                  <a:pt x="3480830" y="102775"/>
                  <a:pt x="3483592" y="92964"/>
                  <a:pt x="3490640" y="91535"/>
                </a:cubicBezTo>
                <a:cubicBezTo>
                  <a:pt x="3535694" y="81724"/>
                  <a:pt x="3600464" y="80296"/>
                  <a:pt x="3646946" y="0"/>
                </a:cubicBezTo>
                <a:close/>
              </a:path>
            </a:pathLst>
          </a:custGeom>
          <a:gradFill flip="none" rotWithShape="1">
            <a:gsLst>
              <a:gs pos="0">
                <a:srgbClr val="E60330"/>
              </a:gs>
              <a:gs pos="83000">
                <a:srgbClr val="622B7C"/>
              </a:gs>
              <a:gs pos="100000">
                <a:srgbClr val="2B3894"/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EF3715F-7382-419C-AA9C-4B551819B5A3}"/>
              </a:ext>
            </a:extLst>
          </p:cNvPr>
          <p:cNvSpPr/>
          <p:nvPr/>
        </p:nvSpPr>
        <p:spPr>
          <a:xfrm>
            <a:off x="522707" y="2857806"/>
            <a:ext cx="5622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Convidamos 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você, Diretor Regional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, para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 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participar do Workshop das Unidades de Negócios, que será conduzido pelos nossos executivos.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234C3A6-52CB-47AC-8643-B3414F8DE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7140" r="39999" b="53986"/>
          <a:stretch/>
        </p:blipFill>
        <p:spPr>
          <a:xfrm>
            <a:off x="484607" y="4092819"/>
            <a:ext cx="1730533" cy="1730533"/>
          </a:xfrm>
          <a:prstGeom prst="ellipse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F80CC98E-30E0-46D2-BD14-F1877E0BA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17247" r="40857" b="43879"/>
          <a:stretch/>
        </p:blipFill>
        <p:spPr>
          <a:xfrm>
            <a:off x="2478531" y="4092819"/>
            <a:ext cx="1730533" cy="1730533"/>
          </a:xfrm>
          <a:prstGeom prst="ellipse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0DE725F-5B00-4F05-BA61-429075019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4" t="26100" r="26249" b="58767"/>
          <a:stretch/>
        </p:blipFill>
        <p:spPr>
          <a:xfrm>
            <a:off x="4472453" y="4092819"/>
            <a:ext cx="1730533" cy="1730533"/>
          </a:xfrm>
          <a:prstGeom prst="ellipse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EB90773B-2D24-489C-A359-1F4BE508CB57}"/>
              </a:ext>
            </a:extLst>
          </p:cNvPr>
          <p:cNvSpPr/>
          <p:nvPr/>
        </p:nvSpPr>
        <p:spPr>
          <a:xfrm>
            <a:off x="602711" y="5954833"/>
            <a:ext cx="1494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João Carlos</a:t>
            </a:r>
            <a:endParaRPr lang="pt-BR" sz="14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CBC44A39-B8E1-470C-8FEA-197160C89D9E}"/>
              </a:ext>
            </a:extLst>
          </p:cNvPr>
          <p:cNvSpPr/>
          <p:nvPr/>
        </p:nvSpPr>
        <p:spPr>
          <a:xfrm>
            <a:off x="2586589" y="5954833"/>
            <a:ext cx="149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José Sergio</a:t>
            </a:r>
            <a:endParaRPr lang="pt-BR" sz="1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65FD12A-93C4-4A8E-A8CE-372E94069467}"/>
              </a:ext>
            </a:extLst>
          </p:cNvPr>
          <p:cNvSpPr/>
          <p:nvPr/>
        </p:nvSpPr>
        <p:spPr>
          <a:xfrm>
            <a:off x="4472453" y="5949990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Mauricio Maciel </a:t>
            </a:r>
            <a:endParaRPr lang="pt-BR" sz="1400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4CB8BCE-E989-47F0-A5AD-447A44FB129F}"/>
              </a:ext>
            </a:extLst>
          </p:cNvPr>
          <p:cNvSpPr/>
          <p:nvPr/>
        </p:nvSpPr>
        <p:spPr>
          <a:xfrm>
            <a:off x="2150604" y="8199725"/>
            <a:ext cx="4033838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Não perca esse momento!</a:t>
            </a:r>
            <a:endParaRPr lang="pt-BR" dirty="0">
              <a:solidFill>
                <a:schemeClr val="bg1">
                  <a:lumMod val="50000"/>
                </a:schemeClr>
              </a:solidFill>
              <a:latin typeface="Bradesco Sans" panose="00000500000000000000" pitchFamily="2" charset="0"/>
            </a:endParaRPr>
          </a:p>
          <a:p>
            <a:pPr algn="ctr"/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A participação é obrigatória!</a:t>
            </a:r>
            <a:endParaRPr lang="pt-BR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FBD776D5-3AA1-4DA9-9520-457D57F3102D}"/>
              </a:ext>
            </a:extLst>
          </p:cNvPr>
          <p:cNvSpPr/>
          <p:nvPr/>
        </p:nvSpPr>
        <p:spPr>
          <a:xfrm>
            <a:off x="602713" y="6736080"/>
            <a:ext cx="333375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Data: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Horário: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Dados de acesso: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329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Agrupar 45">
            <a:extLst>
              <a:ext uri="{FF2B5EF4-FFF2-40B4-BE49-F238E27FC236}">
                <a16:creationId xmlns:a16="http://schemas.microsoft.com/office/drawing/2014/main" id="{2F2D72B4-FA1F-4DEF-A542-07AE34A4B7EB}"/>
              </a:ext>
            </a:extLst>
          </p:cNvPr>
          <p:cNvGrpSpPr/>
          <p:nvPr/>
        </p:nvGrpSpPr>
        <p:grpSpPr>
          <a:xfrm rot="992613">
            <a:off x="-199754" y="-2507135"/>
            <a:ext cx="12597900" cy="10787360"/>
            <a:chOff x="-5336698" y="-2747903"/>
            <a:chExt cx="12356314" cy="10580494"/>
          </a:xfrm>
          <a:solidFill>
            <a:srgbClr val="E50331">
              <a:alpha val="35000"/>
            </a:srgbClr>
          </a:solidFill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860F06EA-37D4-4413-9DA7-D2033BB62BEE}"/>
                </a:ext>
              </a:extLst>
            </p:cNvPr>
            <p:cNvSpPr/>
            <p:nvPr/>
          </p:nvSpPr>
          <p:spPr>
            <a:xfrm>
              <a:off x="-5336698" y="-2522644"/>
              <a:ext cx="12356314" cy="10355235"/>
            </a:xfrm>
            <a:custGeom>
              <a:avLst/>
              <a:gdLst>
                <a:gd name="connsiteX0" fmla="*/ 21835 w 12356313"/>
                <a:gd name="connsiteY0" fmla="*/ 4425222 h 10355234"/>
                <a:gd name="connsiteX1" fmla="*/ 71303 w 12356313"/>
                <a:gd name="connsiteY1" fmla="*/ 4414167 h 10355234"/>
                <a:gd name="connsiteX2" fmla="*/ 76690 w 12356313"/>
                <a:gd name="connsiteY2" fmla="*/ 4396954 h 10355234"/>
                <a:gd name="connsiteX3" fmla="*/ 1535029 w 12356313"/>
                <a:gd name="connsiteY3" fmla="*/ 4396535 h 10355234"/>
                <a:gd name="connsiteX4" fmla="*/ 1551471 w 12356313"/>
                <a:gd name="connsiteY4" fmla="*/ 4424872 h 10355234"/>
                <a:gd name="connsiteX5" fmla="*/ 1591633 w 12356313"/>
                <a:gd name="connsiteY5" fmla="*/ 4423612 h 10355234"/>
                <a:gd name="connsiteX6" fmla="*/ 2610434 w 12356313"/>
                <a:gd name="connsiteY6" fmla="*/ 5684992 h 10355234"/>
                <a:gd name="connsiteX7" fmla="*/ 2600219 w 12356313"/>
                <a:gd name="connsiteY7" fmla="*/ 5752930 h 10355234"/>
                <a:gd name="connsiteX8" fmla="*/ 2641570 w 12356313"/>
                <a:gd name="connsiteY8" fmla="*/ 5777489 h 10355234"/>
                <a:gd name="connsiteX9" fmla="*/ 2633244 w 12356313"/>
                <a:gd name="connsiteY9" fmla="*/ 6061629 h 10355234"/>
                <a:gd name="connsiteX10" fmla="*/ 2623098 w 12356313"/>
                <a:gd name="connsiteY10" fmla="*/ 6064497 h 10355234"/>
                <a:gd name="connsiteX11" fmla="*/ 2616452 w 12356313"/>
                <a:gd name="connsiteY11" fmla="*/ 6093534 h 10355234"/>
                <a:gd name="connsiteX12" fmla="*/ 2631984 w 12356313"/>
                <a:gd name="connsiteY12" fmla="*/ 6102909 h 10355234"/>
                <a:gd name="connsiteX13" fmla="*/ 2626317 w 12356313"/>
                <a:gd name="connsiteY13" fmla="*/ 6295181 h 10355234"/>
                <a:gd name="connsiteX14" fmla="*/ 2614422 w 12356313"/>
                <a:gd name="connsiteY14" fmla="*/ 6298749 h 10355234"/>
                <a:gd name="connsiteX15" fmla="*/ 2606796 w 12356313"/>
                <a:gd name="connsiteY15" fmla="*/ 6332194 h 10355234"/>
                <a:gd name="connsiteX16" fmla="*/ 2624988 w 12356313"/>
                <a:gd name="connsiteY16" fmla="*/ 6343389 h 10355234"/>
                <a:gd name="connsiteX17" fmla="*/ 2612743 w 12356313"/>
                <a:gd name="connsiteY17" fmla="*/ 6761936 h 10355234"/>
                <a:gd name="connsiteX18" fmla="*/ 2594621 w 12356313"/>
                <a:gd name="connsiteY18" fmla="*/ 6767254 h 10355234"/>
                <a:gd name="connsiteX19" fmla="*/ 2583357 w 12356313"/>
                <a:gd name="connsiteY19" fmla="*/ 6816651 h 10355234"/>
                <a:gd name="connsiteX20" fmla="*/ 2632754 w 12356313"/>
                <a:gd name="connsiteY20" fmla="*/ 6827986 h 10355234"/>
                <a:gd name="connsiteX21" fmla="*/ 2644089 w 12356313"/>
                <a:gd name="connsiteY21" fmla="*/ 6778589 h 10355234"/>
                <a:gd name="connsiteX22" fmla="*/ 2630865 w 12356313"/>
                <a:gd name="connsiteY22" fmla="*/ 6766274 h 10355234"/>
                <a:gd name="connsiteX23" fmla="*/ 3003163 w 12356313"/>
                <a:gd name="connsiteY23" fmla="*/ 5984174 h 10355234"/>
                <a:gd name="connsiteX24" fmla="*/ 4230679 w 12356313"/>
                <a:gd name="connsiteY24" fmla="*/ 6865699 h 10355234"/>
                <a:gd name="connsiteX25" fmla="*/ 4230049 w 12356313"/>
                <a:gd name="connsiteY25" fmla="*/ 6866748 h 10355234"/>
                <a:gd name="connsiteX26" fmla="*/ 4244462 w 12356313"/>
                <a:gd name="connsiteY26" fmla="*/ 6905091 h 10355234"/>
                <a:gd name="connsiteX27" fmla="*/ 4282805 w 12356313"/>
                <a:gd name="connsiteY27" fmla="*/ 6890747 h 10355234"/>
                <a:gd name="connsiteX28" fmla="*/ 4285323 w 12356313"/>
                <a:gd name="connsiteY28" fmla="*/ 6878853 h 10355234"/>
                <a:gd name="connsiteX29" fmla="*/ 4739555 w 12356313"/>
                <a:gd name="connsiteY29" fmla="*/ 6831134 h 10355234"/>
                <a:gd name="connsiteX30" fmla="*/ 4755997 w 12356313"/>
                <a:gd name="connsiteY30" fmla="*/ 6852125 h 10355234"/>
                <a:gd name="connsiteX31" fmla="*/ 4760335 w 12356313"/>
                <a:gd name="connsiteY31" fmla="*/ 6853594 h 10355234"/>
                <a:gd name="connsiteX32" fmla="*/ 4589054 w 12356313"/>
                <a:gd name="connsiteY32" fmla="*/ 7747222 h 10355234"/>
                <a:gd name="connsiteX33" fmla="*/ 4360049 w 12356313"/>
                <a:gd name="connsiteY33" fmla="*/ 7833773 h 10355234"/>
                <a:gd name="connsiteX34" fmla="*/ 3624827 w 12356313"/>
                <a:gd name="connsiteY34" fmla="*/ 7193707 h 10355234"/>
                <a:gd name="connsiteX35" fmla="*/ 3624198 w 12356313"/>
                <a:gd name="connsiteY35" fmla="*/ 7126398 h 10355234"/>
                <a:gd name="connsiteX36" fmla="*/ 3549612 w 12356313"/>
                <a:gd name="connsiteY36" fmla="*/ 7119962 h 10355234"/>
                <a:gd name="connsiteX37" fmla="*/ 3531001 w 12356313"/>
                <a:gd name="connsiteY37" fmla="*/ 7164321 h 10355234"/>
                <a:gd name="connsiteX38" fmla="*/ 3248680 w 12356313"/>
                <a:gd name="connsiteY38" fmla="*/ 7195456 h 10355234"/>
                <a:gd name="connsiteX39" fmla="*/ 3244203 w 12356313"/>
                <a:gd name="connsiteY39" fmla="*/ 7185871 h 10355234"/>
                <a:gd name="connsiteX40" fmla="*/ 3214536 w 12356313"/>
                <a:gd name="connsiteY40" fmla="*/ 7183352 h 10355234"/>
                <a:gd name="connsiteX41" fmla="*/ 3207120 w 12356313"/>
                <a:gd name="connsiteY41" fmla="*/ 7200075 h 10355234"/>
                <a:gd name="connsiteX42" fmla="*/ 3016108 w 12356313"/>
                <a:gd name="connsiteY42" fmla="*/ 7221135 h 10355234"/>
                <a:gd name="connsiteX43" fmla="*/ 3010860 w 12356313"/>
                <a:gd name="connsiteY43" fmla="*/ 7209800 h 10355234"/>
                <a:gd name="connsiteX44" fmla="*/ 2976716 w 12356313"/>
                <a:gd name="connsiteY44" fmla="*/ 7206861 h 10355234"/>
                <a:gd name="connsiteX45" fmla="*/ 2968180 w 12356313"/>
                <a:gd name="connsiteY45" fmla="*/ 7226383 h 10355234"/>
                <a:gd name="connsiteX46" fmla="*/ 2552081 w 12356313"/>
                <a:gd name="connsiteY46" fmla="*/ 7272212 h 10355234"/>
                <a:gd name="connsiteX47" fmla="*/ 2544245 w 12356313"/>
                <a:gd name="connsiteY47" fmla="*/ 7254999 h 10355234"/>
                <a:gd name="connsiteX48" fmla="*/ 2493728 w 12356313"/>
                <a:gd name="connsiteY48" fmla="*/ 7250661 h 10355234"/>
                <a:gd name="connsiteX49" fmla="*/ 2489390 w 12356313"/>
                <a:gd name="connsiteY49" fmla="*/ 7301178 h 10355234"/>
                <a:gd name="connsiteX50" fmla="*/ 2539907 w 12356313"/>
                <a:gd name="connsiteY50" fmla="*/ 7305517 h 10355234"/>
                <a:gd name="connsiteX51" fmla="*/ 2546624 w 12356313"/>
                <a:gd name="connsiteY51" fmla="*/ 7297679 h 10355234"/>
                <a:gd name="connsiteX52" fmla="*/ 3792960 w 12356313"/>
                <a:gd name="connsiteY52" fmla="*/ 8021986 h 10355234"/>
                <a:gd name="connsiteX53" fmla="*/ 3792190 w 12356313"/>
                <a:gd name="connsiteY53" fmla="*/ 8023386 h 10355234"/>
                <a:gd name="connsiteX54" fmla="*/ 3809962 w 12356313"/>
                <a:gd name="connsiteY54" fmla="*/ 8070824 h 10355234"/>
                <a:gd name="connsiteX55" fmla="*/ 3818988 w 12356313"/>
                <a:gd name="connsiteY55" fmla="*/ 8073413 h 10355234"/>
                <a:gd name="connsiteX56" fmla="*/ 3733487 w 12356313"/>
                <a:gd name="connsiteY56" fmla="*/ 8856143 h 10355234"/>
                <a:gd name="connsiteX57" fmla="*/ 3705850 w 12356313"/>
                <a:gd name="connsiteY57" fmla="*/ 8873004 h 10355234"/>
                <a:gd name="connsiteX58" fmla="*/ 3720194 w 12356313"/>
                <a:gd name="connsiteY58" fmla="*/ 8911277 h 10355234"/>
                <a:gd name="connsiteX59" fmla="*/ 3727190 w 12356313"/>
                <a:gd name="connsiteY59" fmla="*/ 8913376 h 10355234"/>
                <a:gd name="connsiteX60" fmla="*/ 3658272 w 12356313"/>
                <a:gd name="connsiteY60" fmla="*/ 9544276 h 10355234"/>
                <a:gd name="connsiteX61" fmla="*/ 3614682 w 12356313"/>
                <a:gd name="connsiteY61" fmla="*/ 9570234 h 10355234"/>
                <a:gd name="connsiteX62" fmla="*/ 3636862 w 12356313"/>
                <a:gd name="connsiteY62" fmla="*/ 9629496 h 10355234"/>
                <a:gd name="connsiteX63" fmla="*/ 3696055 w 12356313"/>
                <a:gd name="connsiteY63" fmla="*/ 9607317 h 10355234"/>
                <a:gd name="connsiteX64" fmla="*/ 3678703 w 12356313"/>
                <a:gd name="connsiteY64" fmla="*/ 9550922 h 10355234"/>
                <a:gd name="connsiteX65" fmla="*/ 4534969 w 12356313"/>
                <a:gd name="connsiteY65" fmla="*/ 8015270 h 10355234"/>
                <a:gd name="connsiteX66" fmla="*/ 4556938 w 12356313"/>
                <a:gd name="connsiteY66" fmla="*/ 8012121 h 10355234"/>
                <a:gd name="connsiteX67" fmla="*/ 4561346 w 12356313"/>
                <a:gd name="connsiteY67" fmla="*/ 8006874 h 10355234"/>
                <a:gd name="connsiteX68" fmla="*/ 4780206 w 12356313"/>
                <a:gd name="connsiteY68" fmla="*/ 8106578 h 10355234"/>
                <a:gd name="connsiteX69" fmla="*/ 4785104 w 12356313"/>
                <a:gd name="connsiteY69" fmla="*/ 8135124 h 10355234"/>
                <a:gd name="connsiteX70" fmla="*/ 4825895 w 12356313"/>
                <a:gd name="connsiteY70" fmla="*/ 8138623 h 10355234"/>
                <a:gd name="connsiteX71" fmla="*/ 4829043 w 12356313"/>
                <a:gd name="connsiteY71" fmla="*/ 8135405 h 10355234"/>
                <a:gd name="connsiteX72" fmla="*/ 5561046 w 12356313"/>
                <a:gd name="connsiteY72" fmla="*/ 8688990 h 10355234"/>
                <a:gd name="connsiteX73" fmla="*/ 5497236 w 12356313"/>
                <a:gd name="connsiteY73" fmla="*/ 9453737 h 10355234"/>
                <a:gd name="connsiteX74" fmla="*/ 5473167 w 12356313"/>
                <a:gd name="connsiteY74" fmla="*/ 9461994 h 10355234"/>
                <a:gd name="connsiteX75" fmla="*/ 5468829 w 12356313"/>
                <a:gd name="connsiteY75" fmla="*/ 9512510 h 10355234"/>
                <a:gd name="connsiteX76" fmla="*/ 5519346 w 12356313"/>
                <a:gd name="connsiteY76" fmla="*/ 9516848 h 10355234"/>
                <a:gd name="connsiteX77" fmla="*/ 5525573 w 12356313"/>
                <a:gd name="connsiteY77" fmla="*/ 9509851 h 10355234"/>
                <a:gd name="connsiteX78" fmla="*/ 6195444 w 12356313"/>
                <a:gd name="connsiteY78" fmla="*/ 9923711 h 10355234"/>
                <a:gd name="connsiteX79" fmla="*/ 6198803 w 12356313"/>
                <a:gd name="connsiteY79" fmla="*/ 9955896 h 10355234"/>
                <a:gd name="connsiteX80" fmla="*/ 6239594 w 12356313"/>
                <a:gd name="connsiteY80" fmla="*/ 9959395 h 10355234"/>
                <a:gd name="connsiteX81" fmla="*/ 6244492 w 12356313"/>
                <a:gd name="connsiteY81" fmla="*/ 9953937 h 10355234"/>
                <a:gd name="connsiteX82" fmla="*/ 6784434 w 12356313"/>
                <a:gd name="connsiteY82" fmla="*/ 10287544 h 10355234"/>
                <a:gd name="connsiteX83" fmla="*/ 6789191 w 12356313"/>
                <a:gd name="connsiteY83" fmla="*/ 10338060 h 10355234"/>
                <a:gd name="connsiteX84" fmla="*/ 6852232 w 12356313"/>
                <a:gd name="connsiteY84" fmla="*/ 10343518 h 10355234"/>
                <a:gd name="connsiteX85" fmla="*/ 6857690 w 12356313"/>
                <a:gd name="connsiteY85" fmla="*/ 10280477 h 10355234"/>
                <a:gd name="connsiteX86" fmla="*/ 6799826 w 12356313"/>
                <a:gd name="connsiteY86" fmla="*/ 10271521 h 10355234"/>
                <a:gd name="connsiteX87" fmla="*/ 5883318 w 12356313"/>
                <a:gd name="connsiteY87" fmla="*/ 8941853 h 10355234"/>
                <a:gd name="connsiteX88" fmla="*/ 5884508 w 12356313"/>
                <a:gd name="connsiteY88" fmla="*/ 8941014 h 10355234"/>
                <a:gd name="connsiteX89" fmla="*/ 5894933 w 12356313"/>
                <a:gd name="connsiteY89" fmla="*/ 8901202 h 10355234"/>
                <a:gd name="connsiteX90" fmla="*/ 6700472 w 12356313"/>
                <a:gd name="connsiteY90" fmla="*/ 8552692 h 10355234"/>
                <a:gd name="connsiteX91" fmla="*/ 6704040 w 12356313"/>
                <a:gd name="connsiteY91" fmla="*/ 8558079 h 10355234"/>
                <a:gd name="connsiteX92" fmla="*/ 6744832 w 12356313"/>
                <a:gd name="connsiteY92" fmla="*/ 8561578 h 10355234"/>
                <a:gd name="connsiteX93" fmla="*/ 6749939 w 12356313"/>
                <a:gd name="connsiteY93" fmla="*/ 8555701 h 10355234"/>
                <a:gd name="connsiteX94" fmla="*/ 7501183 w 12356313"/>
                <a:gd name="connsiteY94" fmla="*/ 8997687 h 10355234"/>
                <a:gd name="connsiteX95" fmla="*/ 7496146 w 12356313"/>
                <a:gd name="connsiteY95" fmla="*/ 9014759 h 10355234"/>
                <a:gd name="connsiteX96" fmla="*/ 7536867 w 12356313"/>
                <a:gd name="connsiteY96" fmla="*/ 9063177 h 10355234"/>
                <a:gd name="connsiteX97" fmla="*/ 7585285 w 12356313"/>
                <a:gd name="connsiteY97" fmla="*/ 9022455 h 10355234"/>
                <a:gd name="connsiteX98" fmla="*/ 7550721 w 12356313"/>
                <a:gd name="connsiteY98" fmla="*/ 8975227 h 10355234"/>
                <a:gd name="connsiteX99" fmla="*/ 7842907 w 12356313"/>
                <a:gd name="connsiteY99" fmla="*/ 7386958 h 10355234"/>
                <a:gd name="connsiteX100" fmla="*/ 7844306 w 12356313"/>
                <a:gd name="connsiteY100" fmla="*/ 7387238 h 10355234"/>
                <a:gd name="connsiteX101" fmla="*/ 7879849 w 12356313"/>
                <a:gd name="connsiteY101" fmla="*/ 7366528 h 10355234"/>
                <a:gd name="connsiteX102" fmla="*/ 8695883 w 12356313"/>
                <a:gd name="connsiteY102" fmla="*/ 7689709 h 10355234"/>
                <a:gd name="connsiteX103" fmla="*/ 8694554 w 12356313"/>
                <a:gd name="connsiteY103" fmla="*/ 7696006 h 10355234"/>
                <a:gd name="connsiteX104" fmla="*/ 8720932 w 12356313"/>
                <a:gd name="connsiteY104" fmla="*/ 7727352 h 10355234"/>
                <a:gd name="connsiteX105" fmla="*/ 8752278 w 12356313"/>
                <a:gd name="connsiteY105" fmla="*/ 7700974 h 10355234"/>
                <a:gd name="connsiteX106" fmla="*/ 8725900 w 12356313"/>
                <a:gd name="connsiteY106" fmla="*/ 7669698 h 10355234"/>
                <a:gd name="connsiteX107" fmla="*/ 8705819 w 12356313"/>
                <a:gd name="connsiteY107" fmla="*/ 7675646 h 10355234"/>
                <a:gd name="connsiteX108" fmla="*/ 7988579 w 12356313"/>
                <a:gd name="connsiteY108" fmla="*/ 6864929 h 10355234"/>
                <a:gd name="connsiteX109" fmla="*/ 7999215 w 12356313"/>
                <a:gd name="connsiteY109" fmla="*/ 6842609 h 10355234"/>
                <a:gd name="connsiteX110" fmla="*/ 7966539 w 12356313"/>
                <a:gd name="connsiteY110" fmla="*/ 6803777 h 10355234"/>
                <a:gd name="connsiteX111" fmla="*/ 7952826 w 12356313"/>
                <a:gd name="connsiteY111" fmla="*/ 6805316 h 10355234"/>
                <a:gd name="connsiteX112" fmla="*/ 7677433 w 12356313"/>
                <a:gd name="connsiteY112" fmla="*/ 6068975 h 10355234"/>
                <a:gd name="connsiteX113" fmla="*/ 7694575 w 12356313"/>
                <a:gd name="connsiteY113" fmla="*/ 6045116 h 10355234"/>
                <a:gd name="connsiteX114" fmla="*/ 7668197 w 12356313"/>
                <a:gd name="connsiteY114" fmla="*/ 6013771 h 10355234"/>
                <a:gd name="connsiteX115" fmla="*/ 7657212 w 12356313"/>
                <a:gd name="connsiteY115" fmla="*/ 6014960 h 10355234"/>
                <a:gd name="connsiteX116" fmla="*/ 7572970 w 12356313"/>
                <a:gd name="connsiteY116" fmla="*/ 5789663 h 10355234"/>
                <a:gd name="connsiteX117" fmla="*/ 7585285 w 12356313"/>
                <a:gd name="connsiteY117" fmla="*/ 5772661 h 10355234"/>
                <a:gd name="connsiteX118" fmla="*/ 7582416 w 12356313"/>
                <a:gd name="connsiteY118" fmla="*/ 5760907 h 10355234"/>
                <a:gd name="connsiteX119" fmla="*/ 7772869 w 12356313"/>
                <a:gd name="connsiteY119" fmla="*/ 5631747 h 10355234"/>
                <a:gd name="connsiteX120" fmla="*/ 7925888 w 12356313"/>
                <a:gd name="connsiteY120" fmla="*/ 5700805 h 10355234"/>
                <a:gd name="connsiteX121" fmla="*/ 7925608 w 12356313"/>
                <a:gd name="connsiteY121" fmla="*/ 5726203 h 10355234"/>
                <a:gd name="connsiteX122" fmla="*/ 7971717 w 12356313"/>
                <a:gd name="connsiteY122" fmla="*/ 5747193 h 10355234"/>
                <a:gd name="connsiteX123" fmla="*/ 7992707 w 12356313"/>
                <a:gd name="connsiteY123" fmla="*/ 5701014 h 10355234"/>
                <a:gd name="connsiteX124" fmla="*/ 7985431 w 12356313"/>
                <a:gd name="connsiteY124" fmla="*/ 5689260 h 10355234"/>
                <a:gd name="connsiteX125" fmla="*/ 8381099 w 12356313"/>
                <a:gd name="connsiteY125" fmla="*/ 5279878 h 10355234"/>
                <a:gd name="connsiteX126" fmla="*/ 8793139 w 12356313"/>
                <a:gd name="connsiteY126" fmla="*/ 5316121 h 10355234"/>
                <a:gd name="connsiteX127" fmla="*/ 8794399 w 12356313"/>
                <a:gd name="connsiteY127" fmla="*/ 5323398 h 10355234"/>
                <a:gd name="connsiteX128" fmla="*/ 8821476 w 12356313"/>
                <a:gd name="connsiteY128" fmla="*/ 5335782 h 10355234"/>
                <a:gd name="connsiteX129" fmla="*/ 8833791 w 12356313"/>
                <a:gd name="connsiteY129" fmla="*/ 5308635 h 10355234"/>
                <a:gd name="connsiteX130" fmla="*/ 8806713 w 12356313"/>
                <a:gd name="connsiteY130" fmla="*/ 5296321 h 10355234"/>
                <a:gd name="connsiteX131" fmla="*/ 8799086 w 12356313"/>
                <a:gd name="connsiteY131" fmla="*/ 5301358 h 10355234"/>
                <a:gd name="connsiteX132" fmla="*/ 8574000 w 12356313"/>
                <a:gd name="connsiteY132" fmla="*/ 5119092 h 10355234"/>
                <a:gd name="connsiteX133" fmla="*/ 8577638 w 12356313"/>
                <a:gd name="connsiteY133" fmla="*/ 5092015 h 10355234"/>
                <a:gd name="connsiteX134" fmla="*/ 8571831 w 12356313"/>
                <a:gd name="connsiteY134" fmla="*/ 5082639 h 10355234"/>
                <a:gd name="connsiteX135" fmla="*/ 8738844 w 12356313"/>
                <a:gd name="connsiteY135" fmla="*/ 4909888 h 10355234"/>
                <a:gd name="connsiteX136" fmla="*/ 8759694 w 12356313"/>
                <a:gd name="connsiteY136" fmla="*/ 4913527 h 10355234"/>
                <a:gd name="connsiteX137" fmla="*/ 8772008 w 12356313"/>
                <a:gd name="connsiteY137" fmla="*/ 4886379 h 10355234"/>
                <a:gd name="connsiteX138" fmla="*/ 8767951 w 12356313"/>
                <a:gd name="connsiteY138" fmla="*/ 4879732 h 10355234"/>
                <a:gd name="connsiteX139" fmla="*/ 8900959 w 12356313"/>
                <a:gd name="connsiteY139" fmla="*/ 4742106 h 10355234"/>
                <a:gd name="connsiteX140" fmla="*/ 9303554 w 12356313"/>
                <a:gd name="connsiteY140" fmla="*/ 4721885 h 10355234"/>
                <a:gd name="connsiteX141" fmla="*/ 9304184 w 12356313"/>
                <a:gd name="connsiteY141" fmla="*/ 4727413 h 10355234"/>
                <a:gd name="connsiteX142" fmla="*/ 9357569 w 12356313"/>
                <a:gd name="connsiteY142" fmla="*/ 4761347 h 10355234"/>
                <a:gd name="connsiteX143" fmla="*/ 9391504 w 12356313"/>
                <a:gd name="connsiteY143" fmla="*/ 4707961 h 10355234"/>
                <a:gd name="connsiteX144" fmla="*/ 9338118 w 12356313"/>
                <a:gd name="connsiteY144" fmla="*/ 4674097 h 10355234"/>
                <a:gd name="connsiteX145" fmla="*/ 9326783 w 12356313"/>
                <a:gd name="connsiteY145" fmla="*/ 4678505 h 10355234"/>
                <a:gd name="connsiteX146" fmla="*/ 9205319 w 12356313"/>
                <a:gd name="connsiteY146" fmla="*/ 4474759 h 10355234"/>
                <a:gd name="connsiteX147" fmla="*/ 9220363 w 12356313"/>
                <a:gd name="connsiteY147" fmla="*/ 4437955 h 10355234"/>
                <a:gd name="connsiteX148" fmla="*/ 9810051 w 12356313"/>
                <a:gd name="connsiteY148" fmla="*/ 4283817 h 10355234"/>
                <a:gd name="connsiteX149" fmla="*/ 9810960 w 12356313"/>
                <a:gd name="connsiteY149" fmla="*/ 4287175 h 10355234"/>
                <a:gd name="connsiteX150" fmla="*/ 9879109 w 12356313"/>
                <a:gd name="connsiteY150" fmla="*/ 4318171 h 10355234"/>
                <a:gd name="connsiteX151" fmla="*/ 9910105 w 12356313"/>
                <a:gd name="connsiteY151" fmla="*/ 4250022 h 10355234"/>
                <a:gd name="connsiteX152" fmla="*/ 9874562 w 12356313"/>
                <a:gd name="connsiteY152" fmla="*/ 4217697 h 10355234"/>
                <a:gd name="connsiteX153" fmla="*/ 9939631 w 12356313"/>
                <a:gd name="connsiteY153" fmla="*/ 3941184 h 10355234"/>
                <a:gd name="connsiteX154" fmla="*/ 9950196 w 12356313"/>
                <a:gd name="connsiteY154" fmla="*/ 3940205 h 10355234"/>
                <a:gd name="connsiteX155" fmla="*/ 9962511 w 12356313"/>
                <a:gd name="connsiteY155" fmla="*/ 3913057 h 10355234"/>
                <a:gd name="connsiteX156" fmla="*/ 9949217 w 12356313"/>
                <a:gd name="connsiteY156" fmla="*/ 3900463 h 10355234"/>
                <a:gd name="connsiteX157" fmla="*/ 9993227 w 12356313"/>
                <a:gd name="connsiteY157" fmla="*/ 3713439 h 10355234"/>
                <a:gd name="connsiteX158" fmla="*/ 10005611 w 12356313"/>
                <a:gd name="connsiteY158" fmla="*/ 3712320 h 10355234"/>
                <a:gd name="connsiteX159" fmla="*/ 10019815 w 12356313"/>
                <a:gd name="connsiteY159" fmla="*/ 3681114 h 10355234"/>
                <a:gd name="connsiteX160" fmla="*/ 10004281 w 12356313"/>
                <a:gd name="connsiteY160" fmla="*/ 3666560 h 10355234"/>
                <a:gd name="connsiteX161" fmla="*/ 10100208 w 12356313"/>
                <a:gd name="connsiteY161" fmla="*/ 3258998 h 10355234"/>
                <a:gd name="connsiteX162" fmla="*/ 10119029 w 12356313"/>
                <a:gd name="connsiteY162" fmla="*/ 3257389 h 10355234"/>
                <a:gd name="connsiteX163" fmla="*/ 10140019 w 12356313"/>
                <a:gd name="connsiteY163" fmla="*/ 3211210 h 10355234"/>
                <a:gd name="connsiteX164" fmla="*/ 10131623 w 12356313"/>
                <a:gd name="connsiteY164" fmla="*/ 3198406 h 10355234"/>
                <a:gd name="connsiteX165" fmla="*/ 10373852 w 12356313"/>
                <a:gd name="connsiteY165" fmla="*/ 2925811 h 10355234"/>
                <a:gd name="connsiteX166" fmla="*/ 10736705 w 12356313"/>
                <a:gd name="connsiteY166" fmla="*/ 3500457 h 10355234"/>
                <a:gd name="connsiteX167" fmla="*/ 10722431 w 12356313"/>
                <a:gd name="connsiteY167" fmla="*/ 3521587 h 10355234"/>
                <a:gd name="connsiteX168" fmla="*/ 10749368 w 12356313"/>
                <a:gd name="connsiteY168" fmla="*/ 3564548 h 10355234"/>
                <a:gd name="connsiteX169" fmla="*/ 10792259 w 12356313"/>
                <a:gd name="connsiteY169" fmla="*/ 3537610 h 10355234"/>
                <a:gd name="connsiteX170" fmla="*/ 10793028 w 12356313"/>
                <a:gd name="connsiteY170" fmla="*/ 3528304 h 10355234"/>
                <a:gd name="connsiteX171" fmla="*/ 11577018 w 12356313"/>
                <a:gd name="connsiteY171" fmla="*/ 3455118 h 10355234"/>
                <a:gd name="connsiteX172" fmla="*/ 11599128 w 12356313"/>
                <a:gd name="connsiteY172" fmla="*/ 3478837 h 10355234"/>
                <a:gd name="connsiteX173" fmla="*/ 11633762 w 12356313"/>
                <a:gd name="connsiteY173" fmla="*/ 3457077 h 10355234"/>
                <a:gd name="connsiteX174" fmla="*/ 11634391 w 12356313"/>
                <a:gd name="connsiteY174" fmla="*/ 3449800 h 10355234"/>
                <a:gd name="connsiteX175" fmla="*/ 12266341 w 12356313"/>
                <a:gd name="connsiteY175" fmla="*/ 3390817 h 10355234"/>
                <a:gd name="connsiteX176" fmla="*/ 12300555 w 12356313"/>
                <a:gd name="connsiteY176" fmla="*/ 3428320 h 10355234"/>
                <a:gd name="connsiteX177" fmla="*/ 12354150 w 12356313"/>
                <a:gd name="connsiteY177" fmla="*/ 3394666 h 10355234"/>
                <a:gd name="connsiteX178" fmla="*/ 12320566 w 12356313"/>
                <a:gd name="connsiteY178" fmla="*/ 3341070 h 10355234"/>
                <a:gd name="connsiteX179" fmla="*/ 12268999 w 12356313"/>
                <a:gd name="connsiteY179" fmla="*/ 3368777 h 10355234"/>
                <a:gd name="connsiteX180" fmla="*/ 10736494 w 12356313"/>
                <a:gd name="connsiteY180" fmla="*/ 2859412 h 10355234"/>
                <a:gd name="connsiteX181" fmla="*/ 10736985 w 12356313"/>
                <a:gd name="connsiteY181" fmla="*/ 2858013 h 10355234"/>
                <a:gd name="connsiteX182" fmla="*/ 10721381 w 12356313"/>
                <a:gd name="connsiteY182" fmla="*/ 2819950 h 10355234"/>
                <a:gd name="connsiteX183" fmla="*/ 11154482 w 12356313"/>
                <a:gd name="connsiteY183" fmla="*/ 2056531 h 10355234"/>
                <a:gd name="connsiteX184" fmla="*/ 11160569 w 12356313"/>
                <a:gd name="connsiteY184" fmla="*/ 2058700 h 10355234"/>
                <a:gd name="connsiteX185" fmla="*/ 11195204 w 12356313"/>
                <a:gd name="connsiteY185" fmla="*/ 2036940 h 10355234"/>
                <a:gd name="connsiteX186" fmla="*/ 11173443 w 12356313"/>
                <a:gd name="connsiteY186" fmla="*/ 2002236 h 10355234"/>
                <a:gd name="connsiteX187" fmla="*/ 11138809 w 12356313"/>
                <a:gd name="connsiteY187" fmla="*/ 2023996 h 10355234"/>
                <a:gd name="connsiteX188" fmla="*/ 11146366 w 12356313"/>
                <a:gd name="connsiteY188" fmla="*/ 2050724 h 10355234"/>
                <a:gd name="connsiteX189" fmla="*/ 10438012 w 12356313"/>
                <a:gd name="connsiteY189" fmla="*/ 2847797 h 10355234"/>
                <a:gd name="connsiteX190" fmla="*/ 10329282 w 12356313"/>
                <a:gd name="connsiteY190" fmla="*/ 2847657 h 10355234"/>
                <a:gd name="connsiteX191" fmla="*/ 10231747 w 12356313"/>
                <a:gd name="connsiteY191" fmla="*/ 2693238 h 10355234"/>
                <a:gd name="connsiteX192" fmla="*/ 10246020 w 12356313"/>
                <a:gd name="connsiteY192" fmla="*/ 2672178 h 10355234"/>
                <a:gd name="connsiteX193" fmla="*/ 10219083 w 12356313"/>
                <a:gd name="connsiteY193" fmla="*/ 2629218 h 10355234"/>
                <a:gd name="connsiteX194" fmla="*/ 10176123 w 12356313"/>
                <a:gd name="connsiteY194" fmla="*/ 2656155 h 10355234"/>
                <a:gd name="connsiteX195" fmla="*/ 10175702 w 12356313"/>
                <a:gd name="connsiteY195" fmla="*/ 2670009 h 10355234"/>
                <a:gd name="connsiteX196" fmla="*/ 9408296 w 12356313"/>
                <a:gd name="connsiteY196" fmla="*/ 2840731 h 10355234"/>
                <a:gd name="connsiteX197" fmla="*/ 9387026 w 12356313"/>
                <a:gd name="connsiteY197" fmla="*/ 2820440 h 10355234"/>
                <a:gd name="connsiteX198" fmla="*/ 9352392 w 12356313"/>
                <a:gd name="connsiteY198" fmla="*/ 2842200 h 10355234"/>
                <a:gd name="connsiteX199" fmla="*/ 9352042 w 12356313"/>
                <a:gd name="connsiteY199" fmla="*/ 2853185 h 10355234"/>
                <a:gd name="connsiteX200" fmla="*/ 9117299 w 12356313"/>
                <a:gd name="connsiteY200" fmla="*/ 2905381 h 10355234"/>
                <a:gd name="connsiteX201" fmla="*/ 9102117 w 12356313"/>
                <a:gd name="connsiteY201" fmla="*/ 2890828 h 10355234"/>
                <a:gd name="connsiteX202" fmla="*/ 9076929 w 12356313"/>
                <a:gd name="connsiteY202" fmla="*/ 2906640 h 10355234"/>
                <a:gd name="connsiteX203" fmla="*/ 9076719 w 12356313"/>
                <a:gd name="connsiteY203" fmla="*/ 2914407 h 10355234"/>
                <a:gd name="connsiteX204" fmla="*/ 8806013 w 12356313"/>
                <a:gd name="connsiteY204" fmla="*/ 2974649 h 10355234"/>
                <a:gd name="connsiteX205" fmla="*/ 9078118 w 12356313"/>
                <a:gd name="connsiteY205" fmla="*/ 2543577 h 10355234"/>
                <a:gd name="connsiteX206" fmla="*/ 9103306 w 12356313"/>
                <a:gd name="connsiteY206" fmla="*/ 2547356 h 10355234"/>
                <a:gd name="connsiteX207" fmla="*/ 9130523 w 12356313"/>
                <a:gd name="connsiteY207" fmla="*/ 2504605 h 10355234"/>
                <a:gd name="connsiteX208" fmla="*/ 9087703 w 12356313"/>
                <a:gd name="connsiteY208" fmla="*/ 2477388 h 10355234"/>
                <a:gd name="connsiteX209" fmla="*/ 9075039 w 12356313"/>
                <a:gd name="connsiteY209" fmla="*/ 2482985 h 10355234"/>
                <a:gd name="connsiteX210" fmla="*/ 8590932 w 12356313"/>
                <a:gd name="connsiteY210" fmla="*/ 1863560 h 10355234"/>
                <a:gd name="connsiteX211" fmla="*/ 8600098 w 12356313"/>
                <a:gd name="connsiteY211" fmla="*/ 1835643 h 10355234"/>
                <a:gd name="connsiteX212" fmla="*/ 8575049 w 12356313"/>
                <a:gd name="connsiteY212" fmla="*/ 1813323 h 10355234"/>
                <a:gd name="connsiteX213" fmla="*/ 8615560 w 12356313"/>
                <a:gd name="connsiteY213" fmla="*/ 873936 h 10355234"/>
                <a:gd name="connsiteX214" fmla="*/ 8619898 w 12356313"/>
                <a:gd name="connsiteY214" fmla="*/ 873446 h 10355234"/>
                <a:gd name="connsiteX215" fmla="*/ 8638300 w 12356313"/>
                <a:gd name="connsiteY215" fmla="*/ 844549 h 10355234"/>
                <a:gd name="connsiteX216" fmla="*/ 8609333 w 12356313"/>
                <a:gd name="connsiteY216" fmla="*/ 826147 h 10355234"/>
                <a:gd name="connsiteX217" fmla="*/ 8595130 w 12356313"/>
                <a:gd name="connsiteY217" fmla="*/ 835593 h 10355234"/>
                <a:gd name="connsiteX218" fmla="*/ 7973676 w 12356313"/>
                <a:gd name="connsiteY218" fmla="*/ 455038 h 10355234"/>
                <a:gd name="connsiteX219" fmla="*/ 7979413 w 12356313"/>
                <a:gd name="connsiteY219" fmla="*/ 417675 h 10355234"/>
                <a:gd name="connsiteX220" fmla="*/ 7916233 w 12356313"/>
                <a:gd name="connsiteY220" fmla="*/ 377584 h 10355234"/>
                <a:gd name="connsiteX221" fmla="*/ 7879290 w 12356313"/>
                <a:gd name="connsiteY221" fmla="*/ 408300 h 10355234"/>
                <a:gd name="connsiteX222" fmla="*/ 7614462 w 12356313"/>
                <a:gd name="connsiteY222" fmla="*/ 305587 h 10355234"/>
                <a:gd name="connsiteX223" fmla="*/ 7614881 w 12356313"/>
                <a:gd name="connsiteY223" fmla="*/ 295022 h 10355234"/>
                <a:gd name="connsiteX224" fmla="*/ 7589763 w 12356313"/>
                <a:gd name="connsiteY224" fmla="*/ 279139 h 10355234"/>
                <a:gd name="connsiteX225" fmla="*/ 7575419 w 12356313"/>
                <a:gd name="connsiteY225" fmla="*/ 290544 h 10355234"/>
                <a:gd name="connsiteX226" fmla="*/ 7396302 w 12356313"/>
                <a:gd name="connsiteY226" fmla="*/ 221066 h 10355234"/>
                <a:gd name="connsiteX227" fmla="*/ 7396931 w 12356313"/>
                <a:gd name="connsiteY227" fmla="*/ 208612 h 10355234"/>
                <a:gd name="connsiteX228" fmla="*/ 7367965 w 12356313"/>
                <a:gd name="connsiteY228" fmla="*/ 190210 h 10355234"/>
                <a:gd name="connsiteX229" fmla="*/ 7351383 w 12356313"/>
                <a:gd name="connsiteY229" fmla="*/ 203644 h 10355234"/>
                <a:gd name="connsiteX230" fmla="*/ 6961032 w 12356313"/>
                <a:gd name="connsiteY230" fmla="*/ 52164 h 10355234"/>
                <a:gd name="connsiteX231" fmla="*/ 6962082 w 12356313"/>
                <a:gd name="connsiteY231" fmla="*/ 33272 h 10355234"/>
                <a:gd name="connsiteX232" fmla="*/ 6919331 w 12356313"/>
                <a:gd name="connsiteY232" fmla="*/ 6125 h 10355234"/>
                <a:gd name="connsiteX233" fmla="*/ 6892114 w 12356313"/>
                <a:gd name="connsiteY233" fmla="*/ 48945 h 10355234"/>
                <a:gd name="connsiteX234" fmla="*/ 6934934 w 12356313"/>
                <a:gd name="connsiteY234" fmla="*/ 76093 h 10355234"/>
                <a:gd name="connsiteX235" fmla="*/ 6950957 w 12356313"/>
                <a:gd name="connsiteY235" fmla="*/ 67697 h 10355234"/>
                <a:gd name="connsiteX236" fmla="*/ 7982422 w 12356313"/>
                <a:gd name="connsiteY236" fmla="*/ 1098602 h 10355234"/>
                <a:gd name="connsiteX237" fmla="*/ 7974096 w 12356313"/>
                <a:gd name="connsiteY237" fmla="*/ 1130298 h 10355234"/>
                <a:gd name="connsiteX238" fmla="*/ 8016917 w 12356313"/>
                <a:gd name="connsiteY238" fmla="*/ 1157445 h 10355234"/>
                <a:gd name="connsiteX239" fmla="*/ 8029580 w 12356313"/>
                <a:gd name="connsiteY239" fmla="*/ 1151848 h 10355234"/>
                <a:gd name="connsiteX240" fmla="*/ 8378790 w 12356313"/>
                <a:gd name="connsiteY240" fmla="*/ 1598592 h 10355234"/>
                <a:gd name="connsiteX241" fmla="*/ 8372982 w 12356313"/>
                <a:gd name="connsiteY241" fmla="*/ 1618113 h 10355234"/>
                <a:gd name="connsiteX242" fmla="*/ 8398101 w 12356313"/>
                <a:gd name="connsiteY242" fmla="*/ 1634066 h 10355234"/>
                <a:gd name="connsiteX243" fmla="*/ 8404398 w 12356313"/>
                <a:gd name="connsiteY243" fmla="*/ 1631407 h 10355234"/>
                <a:gd name="connsiteX244" fmla="*/ 8552519 w 12356313"/>
                <a:gd name="connsiteY244" fmla="*/ 1820880 h 10355234"/>
                <a:gd name="connsiteX245" fmla="*/ 8543703 w 12356313"/>
                <a:gd name="connsiteY245" fmla="*/ 1848447 h 10355234"/>
                <a:gd name="connsiteX246" fmla="*/ 8567983 w 12356313"/>
                <a:gd name="connsiteY246" fmla="*/ 1870697 h 10355234"/>
                <a:gd name="connsiteX247" fmla="*/ 8514107 w 12356313"/>
                <a:gd name="connsiteY247" fmla="*/ 2652797 h 10355234"/>
                <a:gd name="connsiteX248" fmla="*/ 7878869 w 12356313"/>
                <a:gd name="connsiteY248" fmla="*/ 2808265 h 10355234"/>
                <a:gd name="connsiteX249" fmla="*/ 7839968 w 12356313"/>
                <a:gd name="connsiteY249" fmla="*/ 2771113 h 10355234"/>
                <a:gd name="connsiteX250" fmla="*/ 7776577 w 12356313"/>
                <a:gd name="connsiteY250" fmla="*/ 2810924 h 10355234"/>
                <a:gd name="connsiteX251" fmla="*/ 7788472 w 12356313"/>
                <a:gd name="connsiteY251" fmla="*/ 2857523 h 10355234"/>
                <a:gd name="connsiteX252" fmla="*/ 7581646 w 12356313"/>
                <a:gd name="connsiteY252" fmla="*/ 3052593 h 10355234"/>
                <a:gd name="connsiteX253" fmla="*/ 7572481 w 12356313"/>
                <a:gd name="connsiteY253" fmla="*/ 3047485 h 10355234"/>
                <a:gd name="connsiteX254" fmla="*/ 7547293 w 12356313"/>
                <a:gd name="connsiteY254" fmla="*/ 3063298 h 10355234"/>
                <a:gd name="connsiteX255" fmla="*/ 7551631 w 12356313"/>
                <a:gd name="connsiteY255" fmla="*/ 3080930 h 10355234"/>
                <a:gd name="connsiteX256" fmla="*/ 7411485 w 12356313"/>
                <a:gd name="connsiteY256" fmla="*/ 3213099 h 10355234"/>
                <a:gd name="connsiteX257" fmla="*/ 7400710 w 12356313"/>
                <a:gd name="connsiteY257" fmla="*/ 3207012 h 10355234"/>
                <a:gd name="connsiteX258" fmla="*/ 7371673 w 12356313"/>
                <a:gd name="connsiteY258" fmla="*/ 3225274 h 10355234"/>
                <a:gd name="connsiteX259" fmla="*/ 7376851 w 12356313"/>
                <a:gd name="connsiteY259" fmla="*/ 3245774 h 10355234"/>
                <a:gd name="connsiteX260" fmla="*/ 7072001 w 12356313"/>
                <a:gd name="connsiteY260" fmla="*/ 3533272 h 10355234"/>
                <a:gd name="connsiteX261" fmla="*/ 7055419 w 12356313"/>
                <a:gd name="connsiteY261" fmla="*/ 3524246 h 10355234"/>
                <a:gd name="connsiteX262" fmla="*/ 7012458 w 12356313"/>
                <a:gd name="connsiteY262" fmla="*/ 3551183 h 10355234"/>
                <a:gd name="connsiteX263" fmla="*/ 7039396 w 12356313"/>
                <a:gd name="connsiteY263" fmla="*/ 3594144 h 10355234"/>
                <a:gd name="connsiteX264" fmla="*/ 7060456 w 12356313"/>
                <a:gd name="connsiteY264" fmla="*/ 3592605 h 10355234"/>
                <a:gd name="connsiteX265" fmla="*/ 7453046 w 12356313"/>
                <a:gd name="connsiteY265" fmla="*/ 4454538 h 10355234"/>
                <a:gd name="connsiteX266" fmla="*/ 7436743 w 12356313"/>
                <a:gd name="connsiteY266" fmla="*/ 4467202 h 10355234"/>
                <a:gd name="connsiteX267" fmla="*/ 7214946 w 12356313"/>
                <a:gd name="connsiteY267" fmla="*/ 4289414 h 10355234"/>
                <a:gd name="connsiteX268" fmla="*/ 7218723 w 12356313"/>
                <a:gd name="connsiteY268" fmla="*/ 4279619 h 10355234"/>
                <a:gd name="connsiteX269" fmla="*/ 7199552 w 12356313"/>
                <a:gd name="connsiteY269" fmla="*/ 4256879 h 10355234"/>
                <a:gd name="connsiteX270" fmla="*/ 7182690 w 12356313"/>
                <a:gd name="connsiteY270" fmla="*/ 4263596 h 10355234"/>
                <a:gd name="connsiteX271" fmla="*/ 7032609 w 12356313"/>
                <a:gd name="connsiteY271" fmla="*/ 4143251 h 10355234"/>
                <a:gd name="connsiteX272" fmla="*/ 7036947 w 12356313"/>
                <a:gd name="connsiteY272" fmla="*/ 4131567 h 10355234"/>
                <a:gd name="connsiteX273" fmla="*/ 7014908 w 12356313"/>
                <a:gd name="connsiteY273" fmla="*/ 4105329 h 10355234"/>
                <a:gd name="connsiteX274" fmla="*/ 6995037 w 12356313"/>
                <a:gd name="connsiteY274" fmla="*/ 4113095 h 10355234"/>
                <a:gd name="connsiteX275" fmla="*/ 6668287 w 12356313"/>
                <a:gd name="connsiteY275" fmla="*/ 3851205 h 10355234"/>
                <a:gd name="connsiteX276" fmla="*/ 6674934 w 12356313"/>
                <a:gd name="connsiteY276" fmla="*/ 3833504 h 10355234"/>
                <a:gd name="connsiteX277" fmla="*/ 6642329 w 12356313"/>
                <a:gd name="connsiteY277" fmla="*/ 3794741 h 10355234"/>
                <a:gd name="connsiteX278" fmla="*/ 6603567 w 12356313"/>
                <a:gd name="connsiteY278" fmla="*/ 3827417 h 10355234"/>
                <a:gd name="connsiteX279" fmla="*/ 6632393 w 12356313"/>
                <a:gd name="connsiteY279" fmla="*/ 3865479 h 10355234"/>
                <a:gd name="connsiteX280" fmla="*/ 6363927 w 12356313"/>
                <a:gd name="connsiteY280" fmla="*/ 5797220 h 10355234"/>
                <a:gd name="connsiteX281" fmla="*/ 6352172 w 12356313"/>
                <a:gd name="connsiteY281" fmla="*/ 5798969 h 10355234"/>
                <a:gd name="connsiteX282" fmla="*/ 6333561 w 12356313"/>
                <a:gd name="connsiteY282" fmla="*/ 5827167 h 10355234"/>
                <a:gd name="connsiteX283" fmla="*/ 5104367 w 12356313"/>
                <a:gd name="connsiteY283" fmla="*/ 5982915 h 10355234"/>
                <a:gd name="connsiteX284" fmla="*/ 5084426 w 12356313"/>
                <a:gd name="connsiteY284" fmla="*/ 5952689 h 10355234"/>
                <a:gd name="connsiteX285" fmla="*/ 5022714 w 12356313"/>
                <a:gd name="connsiteY285" fmla="*/ 5966472 h 10355234"/>
                <a:gd name="connsiteX286" fmla="*/ 5017816 w 12356313"/>
                <a:gd name="connsiteY286" fmla="*/ 5977597 h 10355234"/>
                <a:gd name="connsiteX287" fmla="*/ 4787902 w 12356313"/>
                <a:gd name="connsiteY287" fmla="*/ 5919454 h 10355234"/>
                <a:gd name="connsiteX288" fmla="*/ 4772509 w 12356313"/>
                <a:gd name="connsiteY288" fmla="*/ 5882791 h 10355234"/>
                <a:gd name="connsiteX289" fmla="*/ 5079948 w 12356313"/>
                <a:gd name="connsiteY289" fmla="*/ 5356493 h 10355234"/>
                <a:gd name="connsiteX290" fmla="*/ 5082956 w 12356313"/>
                <a:gd name="connsiteY290" fmla="*/ 5358242 h 10355234"/>
                <a:gd name="connsiteX291" fmla="*/ 5153064 w 12356313"/>
                <a:gd name="connsiteY291" fmla="*/ 5331934 h 10355234"/>
                <a:gd name="connsiteX292" fmla="*/ 5126826 w 12356313"/>
                <a:gd name="connsiteY292" fmla="*/ 5261826 h 10355234"/>
                <a:gd name="connsiteX293" fmla="*/ 5078828 w 12356313"/>
                <a:gd name="connsiteY293" fmla="*/ 5264065 h 10355234"/>
                <a:gd name="connsiteX294" fmla="*/ 4929237 w 12356313"/>
                <a:gd name="connsiteY294" fmla="*/ 5022397 h 10355234"/>
                <a:gd name="connsiteX295" fmla="*/ 4936094 w 12356313"/>
                <a:gd name="connsiteY295" fmla="*/ 5014420 h 10355234"/>
                <a:gd name="connsiteX296" fmla="*/ 4925599 w 12356313"/>
                <a:gd name="connsiteY296" fmla="*/ 4986573 h 10355234"/>
                <a:gd name="connsiteX297" fmla="*/ 4907407 w 12356313"/>
                <a:gd name="connsiteY297" fmla="*/ 4987273 h 10355234"/>
                <a:gd name="connsiteX298" fmla="*/ 4806164 w 12356313"/>
                <a:gd name="connsiteY298" fmla="*/ 4823688 h 10355234"/>
                <a:gd name="connsiteX299" fmla="*/ 4814140 w 12356313"/>
                <a:gd name="connsiteY299" fmla="*/ 4814102 h 10355234"/>
                <a:gd name="connsiteX300" fmla="*/ 4802106 w 12356313"/>
                <a:gd name="connsiteY300" fmla="*/ 4781987 h 10355234"/>
                <a:gd name="connsiteX301" fmla="*/ 4780835 w 12356313"/>
                <a:gd name="connsiteY301" fmla="*/ 4782687 h 10355234"/>
                <a:gd name="connsiteX302" fmla="*/ 4560437 w 12356313"/>
                <a:gd name="connsiteY302" fmla="*/ 4426621 h 10355234"/>
                <a:gd name="connsiteX303" fmla="*/ 4572612 w 12356313"/>
                <a:gd name="connsiteY303" fmla="*/ 4412207 h 10355234"/>
                <a:gd name="connsiteX304" fmla="*/ 4574151 w 12356313"/>
                <a:gd name="connsiteY304" fmla="*/ 4387089 h 10355234"/>
                <a:gd name="connsiteX305" fmla="*/ 5183640 w 12356313"/>
                <a:gd name="connsiteY305" fmla="*/ 4167250 h 10355234"/>
                <a:gd name="connsiteX306" fmla="*/ 5186159 w 12356313"/>
                <a:gd name="connsiteY306" fmla="*/ 4172358 h 10355234"/>
                <a:gd name="connsiteX307" fmla="*/ 5235556 w 12356313"/>
                <a:gd name="connsiteY307" fmla="*/ 4183693 h 10355234"/>
                <a:gd name="connsiteX308" fmla="*/ 5246821 w 12356313"/>
                <a:gd name="connsiteY308" fmla="*/ 4134295 h 10355234"/>
                <a:gd name="connsiteX309" fmla="*/ 5240734 w 12356313"/>
                <a:gd name="connsiteY309" fmla="*/ 4127159 h 10355234"/>
                <a:gd name="connsiteX310" fmla="*/ 5743382 w 12356313"/>
                <a:gd name="connsiteY310" fmla="*/ 3521097 h 10355234"/>
                <a:gd name="connsiteX311" fmla="*/ 5775778 w 12356313"/>
                <a:gd name="connsiteY311" fmla="*/ 3522217 h 10355234"/>
                <a:gd name="connsiteX312" fmla="*/ 5784873 w 12356313"/>
                <a:gd name="connsiteY312" fmla="*/ 3482335 h 10355234"/>
                <a:gd name="connsiteX313" fmla="*/ 5780186 w 12356313"/>
                <a:gd name="connsiteY313" fmla="*/ 3476738 h 10355234"/>
                <a:gd name="connsiteX314" fmla="*/ 6185369 w 12356313"/>
                <a:gd name="connsiteY314" fmla="*/ 2988223 h 10355234"/>
                <a:gd name="connsiteX315" fmla="*/ 6236026 w 12356313"/>
                <a:gd name="connsiteY315" fmla="*/ 2990532 h 10355234"/>
                <a:gd name="connsiteX316" fmla="*/ 6250159 w 12356313"/>
                <a:gd name="connsiteY316" fmla="*/ 2928890 h 10355234"/>
                <a:gd name="connsiteX317" fmla="*/ 6188518 w 12356313"/>
                <a:gd name="connsiteY317" fmla="*/ 2914756 h 10355234"/>
                <a:gd name="connsiteX318" fmla="*/ 6171656 w 12356313"/>
                <a:gd name="connsiteY318" fmla="*/ 2970801 h 10355234"/>
                <a:gd name="connsiteX319" fmla="*/ 4727870 w 12356313"/>
                <a:gd name="connsiteY319" fmla="*/ 3694268 h 10355234"/>
                <a:gd name="connsiteX320" fmla="*/ 4727240 w 12356313"/>
                <a:gd name="connsiteY320" fmla="*/ 3692938 h 10355234"/>
                <a:gd name="connsiteX321" fmla="*/ 4689318 w 12356313"/>
                <a:gd name="connsiteY321" fmla="*/ 3677056 h 10355234"/>
                <a:gd name="connsiteX322" fmla="*/ 4455765 w 12356313"/>
                <a:gd name="connsiteY322" fmla="*/ 2831005 h 10355234"/>
                <a:gd name="connsiteX323" fmla="*/ 4461572 w 12356313"/>
                <a:gd name="connsiteY323" fmla="*/ 2828276 h 10355234"/>
                <a:gd name="connsiteX324" fmla="*/ 4470668 w 12356313"/>
                <a:gd name="connsiteY324" fmla="*/ 2788395 h 10355234"/>
                <a:gd name="connsiteX325" fmla="*/ 4430787 w 12356313"/>
                <a:gd name="connsiteY325" fmla="*/ 2779229 h 10355234"/>
                <a:gd name="connsiteX326" fmla="*/ 4421691 w 12356313"/>
                <a:gd name="connsiteY326" fmla="*/ 2819111 h 10355234"/>
                <a:gd name="connsiteX327" fmla="*/ 4438553 w 12356313"/>
                <a:gd name="connsiteY327" fmla="*/ 2831565 h 10355234"/>
                <a:gd name="connsiteX328" fmla="*/ 4223472 w 12356313"/>
                <a:gd name="connsiteY328" fmla="*/ 3892417 h 10355234"/>
                <a:gd name="connsiteX329" fmla="*/ 4199263 w 12356313"/>
                <a:gd name="connsiteY329" fmla="*/ 3897384 h 10355234"/>
                <a:gd name="connsiteX330" fmla="*/ 4187998 w 12356313"/>
                <a:gd name="connsiteY330" fmla="*/ 3946782 h 10355234"/>
                <a:gd name="connsiteX331" fmla="*/ 4197514 w 12356313"/>
                <a:gd name="connsiteY331" fmla="*/ 3956857 h 10355234"/>
                <a:gd name="connsiteX332" fmla="*/ 3775538 w 12356313"/>
                <a:gd name="connsiteY332" fmla="*/ 4620222 h 10355234"/>
                <a:gd name="connsiteX333" fmla="*/ 3746221 w 12356313"/>
                <a:gd name="connsiteY333" fmla="*/ 4620921 h 10355234"/>
                <a:gd name="connsiteX334" fmla="*/ 3737126 w 12356313"/>
                <a:gd name="connsiteY334" fmla="*/ 4660803 h 10355234"/>
                <a:gd name="connsiteX335" fmla="*/ 3744682 w 12356313"/>
                <a:gd name="connsiteY335" fmla="*/ 4668849 h 10355234"/>
                <a:gd name="connsiteX336" fmla="*/ 3615592 w 12356313"/>
                <a:gd name="connsiteY336" fmla="*/ 4871756 h 10355234"/>
                <a:gd name="connsiteX337" fmla="*/ 3594531 w 12356313"/>
                <a:gd name="connsiteY337" fmla="*/ 4872176 h 10355234"/>
                <a:gd name="connsiteX338" fmla="*/ 3587884 w 12356313"/>
                <a:gd name="connsiteY338" fmla="*/ 4901212 h 10355234"/>
                <a:gd name="connsiteX339" fmla="*/ 3593272 w 12356313"/>
                <a:gd name="connsiteY339" fmla="*/ 4906810 h 10355234"/>
                <a:gd name="connsiteX340" fmla="*/ 3444450 w 12356313"/>
                <a:gd name="connsiteY340" fmla="*/ 5140782 h 10355234"/>
                <a:gd name="connsiteX341" fmla="*/ 3332012 w 12356313"/>
                <a:gd name="connsiteY341" fmla="*/ 4643591 h 10355234"/>
                <a:gd name="connsiteX342" fmla="*/ 3352513 w 12356313"/>
                <a:gd name="connsiteY342" fmla="*/ 4628478 h 10355234"/>
                <a:gd name="connsiteX343" fmla="*/ 3341458 w 12356313"/>
                <a:gd name="connsiteY343" fmla="*/ 4579011 h 10355234"/>
                <a:gd name="connsiteX344" fmla="*/ 3291991 w 12356313"/>
                <a:gd name="connsiteY344" fmla="*/ 4590066 h 10355234"/>
                <a:gd name="connsiteX345" fmla="*/ 3291851 w 12356313"/>
                <a:gd name="connsiteY345" fmla="*/ 4590276 h 10355234"/>
                <a:gd name="connsiteX346" fmla="*/ 1828614 w 12356313"/>
                <a:gd name="connsiteY346" fmla="*/ 3783547 h 10355234"/>
                <a:gd name="connsiteX347" fmla="*/ 1819588 w 12356313"/>
                <a:gd name="connsiteY347" fmla="*/ 3753181 h 10355234"/>
                <a:gd name="connsiteX348" fmla="*/ 1786143 w 12356313"/>
                <a:gd name="connsiteY348" fmla="*/ 3760667 h 10355234"/>
                <a:gd name="connsiteX349" fmla="*/ 1783905 w 12356313"/>
                <a:gd name="connsiteY349" fmla="*/ 3781868 h 10355234"/>
                <a:gd name="connsiteX350" fmla="*/ 1159862 w 12356313"/>
                <a:gd name="connsiteY350" fmla="*/ 4067126 h 10355234"/>
                <a:gd name="connsiteX351" fmla="*/ 1066035 w 12356313"/>
                <a:gd name="connsiteY351" fmla="*/ 3993030 h 10355234"/>
                <a:gd name="connsiteX352" fmla="*/ 1068134 w 12356313"/>
                <a:gd name="connsiteY352" fmla="*/ 3990301 h 10355234"/>
                <a:gd name="connsiteX353" fmla="*/ 1051831 w 12356313"/>
                <a:gd name="connsiteY353" fmla="*/ 3917185 h 10355234"/>
                <a:gd name="connsiteX354" fmla="*/ 978785 w 12356313"/>
                <a:gd name="connsiteY354" fmla="*/ 3933488 h 10355234"/>
                <a:gd name="connsiteX355" fmla="*/ 974377 w 12356313"/>
                <a:gd name="connsiteY355" fmla="*/ 3981346 h 10355234"/>
                <a:gd name="connsiteX356" fmla="*/ 714237 w 12356313"/>
                <a:gd name="connsiteY356" fmla="*/ 4096023 h 10355234"/>
                <a:gd name="connsiteX357" fmla="*/ 707310 w 12356313"/>
                <a:gd name="connsiteY357" fmla="*/ 4088116 h 10355234"/>
                <a:gd name="connsiteX358" fmla="*/ 678273 w 12356313"/>
                <a:gd name="connsiteY358" fmla="*/ 4094624 h 10355234"/>
                <a:gd name="connsiteX359" fmla="*/ 676454 w 12356313"/>
                <a:gd name="connsiteY359" fmla="*/ 4112675 h 10355234"/>
                <a:gd name="connsiteX360" fmla="*/ 500415 w 12356313"/>
                <a:gd name="connsiteY360" fmla="*/ 4190270 h 10355234"/>
                <a:gd name="connsiteX361" fmla="*/ 492019 w 12356313"/>
                <a:gd name="connsiteY361" fmla="*/ 4181034 h 10355234"/>
                <a:gd name="connsiteX362" fmla="*/ 458574 w 12356313"/>
                <a:gd name="connsiteY362" fmla="*/ 4188520 h 10355234"/>
                <a:gd name="connsiteX363" fmla="*/ 456335 w 12356313"/>
                <a:gd name="connsiteY363" fmla="*/ 4209721 h 10355234"/>
                <a:gd name="connsiteX364" fmla="*/ 72912 w 12356313"/>
                <a:gd name="connsiteY364" fmla="*/ 4378763 h 10355234"/>
                <a:gd name="connsiteX365" fmla="*/ 60318 w 12356313"/>
                <a:gd name="connsiteY365" fmla="*/ 4364699 h 10355234"/>
                <a:gd name="connsiteX366" fmla="*/ 10850 w 12356313"/>
                <a:gd name="connsiteY366" fmla="*/ 4375754 h 10355234"/>
                <a:gd name="connsiteX367" fmla="*/ 21835 w 12356313"/>
                <a:gd name="connsiteY367" fmla="*/ 4425222 h 10355234"/>
                <a:gd name="connsiteX368" fmla="*/ 79419 w 12356313"/>
                <a:gd name="connsiteY368" fmla="*/ 4392966 h 10355234"/>
                <a:gd name="connsiteX369" fmla="*/ 545474 w 12356313"/>
                <a:gd name="connsiteY369" fmla="*/ 4344759 h 10355234"/>
                <a:gd name="connsiteX370" fmla="*/ 554780 w 12356313"/>
                <a:gd name="connsiteY370" fmla="*/ 4358402 h 10355234"/>
                <a:gd name="connsiteX371" fmla="*/ 583817 w 12356313"/>
                <a:gd name="connsiteY371" fmla="*/ 4351895 h 10355234"/>
                <a:gd name="connsiteX372" fmla="*/ 585566 w 12356313"/>
                <a:gd name="connsiteY372" fmla="*/ 4333774 h 10355234"/>
                <a:gd name="connsiteX373" fmla="*/ 1158952 w 12356313"/>
                <a:gd name="connsiteY373" fmla="*/ 4071674 h 10355234"/>
                <a:gd name="connsiteX374" fmla="*/ 1541606 w 12356313"/>
                <a:gd name="connsiteY374" fmla="*/ 4374005 h 10355234"/>
                <a:gd name="connsiteX375" fmla="*/ 1540556 w 12356313"/>
                <a:gd name="connsiteY375" fmla="*/ 4375335 h 10355234"/>
                <a:gd name="connsiteX376" fmla="*/ 1535169 w 12356313"/>
                <a:gd name="connsiteY376" fmla="*/ 4392616 h 10355234"/>
                <a:gd name="connsiteX377" fmla="*/ 79419 w 12356313"/>
                <a:gd name="connsiteY377" fmla="*/ 4392966 h 10355234"/>
                <a:gd name="connsiteX378" fmla="*/ 1594642 w 12356313"/>
                <a:gd name="connsiteY378" fmla="*/ 4421023 h 10355234"/>
                <a:gd name="connsiteX379" fmla="*/ 1600939 w 12356313"/>
                <a:gd name="connsiteY379" fmla="*/ 4413747 h 10355234"/>
                <a:gd name="connsiteX380" fmla="*/ 1605906 w 12356313"/>
                <a:gd name="connsiteY380" fmla="*/ 4400873 h 10355234"/>
                <a:gd name="connsiteX381" fmla="*/ 2169077 w 12356313"/>
                <a:gd name="connsiteY381" fmla="*/ 4469931 h 10355234"/>
                <a:gd name="connsiteX382" fmla="*/ 2178453 w 12356313"/>
                <a:gd name="connsiteY382" fmla="*/ 4487773 h 10355234"/>
                <a:gd name="connsiteX383" fmla="*/ 2207490 w 12356313"/>
                <a:gd name="connsiteY383" fmla="*/ 4481266 h 10355234"/>
                <a:gd name="connsiteX384" fmla="*/ 2209939 w 12356313"/>
                <a:gd name="connsiteY384" fmla="*/ 4474969 h 10355234"/>
                <a:gd name="connsiteX385" fmla="*/ 2448809 w 12356313"/>
                <a:gd name="connsiteY385" fmla="*/ 4504215 h 10355234"/>
                <a:gd name="connsiteX386" fmla="*/ 2462103 w 12356313"/>
                <a:gd name="connsiteY386" fmla="*/ 4529963 h 10355234"/>
                <a:gd name="connsiteX387" fmla="*/ 2502054 w 12356313"/>
                <a:gd name="connsiteY387" fmla="*/ 4521008 h 10355234"/>
                <a:gd name="connsiteX388" fmla="*/ 2505902 w 12356313"/>
                <a:gd name="connsiteY388" fmla="*/ 4511212 h 10355234"/>
                <a:gd name="connsiteX389" fmla="*/ 3286323 w 12356313"/>
                <a:gd name="connsiteY389" fmla="*/ 4606858 h 10355234"/>
                <a:gd name="connsiteX390" fmla="*/ 3301716 w 12356313"/>
                <a:gd name="connsiteY390" fmla="*/ 4638693 h 10355234"/>
                <a:gd name="connsiteX391" fmla="*/ 2670677 w 12356313"/>
                <a:gd name="connsiteY391" fmla="*/ 5678695 h 10355234"/>
                <a:gd name="connsiteX392" fmla="*/ 2616871 w 12356313"/>
                <a:gd name="connsiteY392" fmla="*/ 5679884 h 10355234"/>
                <a:gd name="connsiteX393" fmla="*/ 2613443 w 12356313"/>
                <a:gd name="connsiteY393" fmla="*/ 5682543 h 10355234"/>
                <a:gd name="connsiteX394" fmla="*/ 1594642 w 12356313"/>
                <a:gd name="connsiteY394" fmla="*/ 4421023 h 10355234"/>
                <a:gd name="connsiteX395" fmla="*/ 4756697 w 12356313"/>
                <a:gd name="connsiteY395" fmla="*/ 5876844 h 10355234"/>
                <a:gd name="connsiteX396" fmla="*/ 4719684 w 12356313"/>
                <a:gd name="connsiteY396" fmla="*/ 5897414 h 10355234"/>
                <a:gd name="connsiteX397" fmla="*/ 4718215 w 12356313"/>
                <a:gd name="connsiteY397" fmla="*/ 5901682 h 10355234"/>
                <a:gd name="connsiteX398" fmla="*/ 4402030 w 12356313"/>
                <a:gd name="connsiteY398" fmla="*/ 5821709 h 10355234"/>
                <a:gd name="connsiteX399" fmla="*/ 4389086 w 12356313"/>
                <a:gd name="connsiteY399" fmla="*/ 5792253 h 10355234"/>
                <a:gd name="connsiteX400" fmla="*/ 4349134 w 12356313"/>
                <a:gd name="connsiteY400" fmla="*/ 5801138 h 10355234"/>
                <a:gd name="connsiteX401" fmla="*/ 4346195 w 12356313"/>
                <a:gd name="connsiteY401" fmla="*/ 5807575 h 10355234"/>
                <a:gd name="connsiteX402" fmla="*/ 3582847 w 12356313"/>
                <a:gd name="connsiteY402" fmla="*/ 5614464 h 10355234"/>
                <a:gd name="connsiteX403" fmla="*/ 3583126 w 12356313"/>
                <a:gd name="connsiteY403" fmla="*/ 5602850 h 10355234"/>
                <a:gd name="connsiteX404" fmla="*/ 4850453 w 12356313"/>
                <a:gd name="connsiteY404" fmla="*/ 5360691 h 10355234"/>
                <a:gd name="connsiteX405" fmla="*/ 4756697 w 12356313"/>
                <a:gd name="connsiteY405" fmla="*/ 5876844 h 10355234"/>
                <a:gd name="connsiteX406" fmla="*/ 3517427 w 12356313"/>
                <a:gd name="connsiteY406" fmla="*/ 5588366 h 10355234"/>
                <a:gd name="connsiteX407" fmla="*/ 3512039 w 12356313"/>
                <a:gd name="connsiteY407" fmla="*/ 5610266 h 10355234"/>
                <a:gd name="connsiteX408" fmla="*/ 3159332 w 12356313"/>
                <a:gd name="connsiteY408" fmla="*/ 5656025 h 10355234"/>
                <a:gd name="connsiteX409" fmla="*/ 3257566 w 12356313"/>
                <a:gd name="connsiteY409" fmla="*/ 5449620 h 10355234"/>
                <a:gd name="connsiteX410" fmla="*/ 3290241 w 12356313"/>
                <a:gd name="connsiteY410" fmla="*/ 5446891 h 10355234"/>
                <a:gd name="connsiteX411" fmla="*/ 3301506 w 12356313"/>
                <a:gd name="connsiteY411" fmla="*/ 5397494 h 10355234"/>
                <a:gd name="connsiteX412" fmla="*/ 3291991 w 12356313"/>
                <a:gd name="connsiteY412" fmla="*/ 5387419 h 10355234"/>
                <a:gd name="connsiteX413" fmla="*/ 3442351 w 12356313"/>
                <a:gd name="connsiteY413" fmla="*/ 5150928 h 10355234"/>
                <a:gd name="connsiteX414" fmla="*/ 3537858 w 12356313"/>
                <a:gd name="connsiteY414" fmla="*/ 5573253 h 10355234"/>
                <a:gd name="connsiteX415" fmla="*/ 3517427 w 12356313"/>
                <a:gd name="connsiteY415" fmla="*/ 5588366 h 10355234"/>
                <a:gd name="connsiteX416" fmla="*/ 2697614 w 12356313"/>
                <a:gd name="connsiteY416" fmla="*/ 5719906 h 10355234"/>
                <a:gd name="connsiteX417" fmla="*/ 3152685 w 12356313"/>
                <a:gd name="connsiteY417" fmla="*/ 5660853 h 10355234"/>
                <a:gd name="connsiteX418" fmla="*/ 3001554 w 12356313"/>
                <a:gd name="connsiteY418" fmla="*/ 5978297 h 10355234"/>
                <a:gd name="connsiteX419" fmla="*/ 2689148 w 12356313"/>
                <a:gd name="connsiteY419" fmla="*/ 5753980 h 10355234"/>
                <a:gd name="connsiteX420" fmla="*/ 2697614 w 12356313"/>
                <a:gd name="connsiteY420" fmla="*/ 5719906 h 10355234"/>
                <a:gd name="connsiteX421" fmla="*/ 2697334 w 12356313"/>
                <a:gd name="connsiteY421" fmla="*/ 5715988 h 10355234"/>
                <a:gd name="connsiteX422" fmla="*/ 2693276 w 12356313"/>
                <a:gd name="connsiteY422" fmla="*/ 5703253 h 10355234"/>
                <a:gd name="connsiteX423" fmla="*/ 3240144 w 12356313"/>
                <a:gd name="connsiteY423" fmla="*/ 5434017 h 10355234"/>
                <a:gd name="connsiteX424" fmla="*/ 3240914 w 12356313"/>
                <a:gd name="connsiteY424" fmla="*/ 5435557 h 10355234"/>
                <a:gd name="connsiteX425" fmla="*/ 3254208 w 12356313"/>
                <a:gd name="connsiteY425" fmla="*/ 5447801 h 10355234"/>
                <a:gd name="connsiteX426" fmla="*/ 3154784 w 12356313"/>
                <a:gd name="connsiteY426" fmla="*/ 5656585 h 10355234"/>
                <a:gd name="connsiteX427" fmla="*/ 2697334 w 12356313"/>
                <a:gd name="connsiteY427" fmla="*/ 5715988 h 10355234"/>
                <a:gd name="connsiteX428" fmla="*/ 3252109 w 12356313"/>
                <a:gd name="connsiteY428" fmla="*/ 5386159 h 10355234"/>
                <a:gd name="connsiteX429" fmla="*/ 3238325 w 12356313"/>
                <a:gd name="connsiteY429" fmla="*/ 5430519 h 10355234"/>
                <a:gd name="connsiteX430" fmla="*/ 2691457 w 12356313"/>
                <a:gd name="connsiteY430" fmla="*/ 5699755 h 10355234"/>
                <a:gd name="connsiteX431" fmla="*/ 2689918 w 12356313"/>
                <a:gd name="connsiteY431" fmla="*/ 5696676 h 10355234"/>
                <a:gd name="connsiteX432" fmla="*/ 2674175 w 12356313"/>
                <a:gd name="connsiteY432" fmla="*/ 5680724 h 10355234"/>
                <a:gd name="connsiteX433" fmla="*/ 3305215 w 12356313"/>
                <a:gd name="connsiteY433" fmla="*/ 4640793 h 10355234"/>
                <a:gd name="connsiteX434" fmla="*/ 3317809 w 12356313"/>
                <a:gd name="connsiteY434" fmla="*/ 4644781 h 10355234"/>
                <a:gd name="connsiteX435" fmla="*/ 3271490 w 12356313"/>
                <a:gd name="connsiteY435" fmla="*/ 5380772 h 10355234"/>
                <a:gd name="connsiteX436" fmla="*/ 3252109 w 12356313"/>
                <a:gd name="connsiteY436" fmla="*/ 5386159 h 10355234"/>
                <a:gd name="connsiteX437" fmla="*/ 2627296 w 12356313"/>
                <a:gd name="connsiteY437" fmla="*/ 6764525 h 10355234"/>
                <a:gd name="connsiteX438" fmla="*/ 2616731 w 12356313"/>
                <a:gd name="connsiteY438" fmla="*/ 6762006 h 10355234"/>
                <a:gd name="connsiteX439" fmla="*/ 2628976 w 12356313"/>
                <a:gd name="connsiteY439" fmla="*/ 6343389 h 10355234"/>
                <a:gd name="connsiteX440" fmla="*/ 2640310 w 12356313"/>
                <a:gd name="connsiteY440" fmla="*/ 6339820 h 10355234"/>
                <a:gd name="connsiteX441" fmla="*/ 2647937 w 12356313"/>
                <a:gd name="connsiteY441" fmla="*/ 6306376 h 10355234"/>
                <a:gd name="connsiteX442" fmla="*/ 2630375 w 12356313"/>
                <a:gd name="connsiteY442" fmla="*/ 6295321 h 10355234"/>
                <a:gd name="connsiteX443" fmla="*/ 2635972 w 12356313"/>
                <a:gd name="connsiteY443" fmla="*/ 6102980 h 10355234"/>
                <a:gd name="connsiteX444" fmla="*/ 2645488 w 12356313"/>
                <a:gd name="connsiteY444" fmla="*/ 6100111 h 10355234"/>
                <a:gd name="connsiteX445" fmla="*/ 2652135 w 12356313"/>
                <a:gd name="connsiteY445" fmla="*/ 6071074 h 10355234"/>
                <a:gd name="connsiteX446" fmla="*/ 2637162 w 12356313"/>
                <a:gd name="connsiteY446" fmla="*/ 6061698 h 10355234"/>
                <a:gd name="connsiteX447" fmla="*/ 2645488 w 12356313"/>
                <a:gd name="connsiteY447" fmla="*/ 5777489 h 10355234"/>
                <a:gd name="connsiteX448" fmla="*/ 2673195 w 12356313"/>
                <a:gd name="connsiteY448" fmla="*/ 5769583 h 10355234"/>
                <a:gd name="connsiteX449" fmla="*/ 2686769 w 12356313"/>
                <a:gd name="connsiteY449" fmla="*/ 5757059 h 10355234"/>
                <a:gd name="connsiteX450" fmla="*/ 2999875 w 12356313"/>
                <a:gd name="connsiteY450" fmla="*/ 5981865 h 10355234"/>
                <a:gd name="connsiteX451" fmla="*/ 2627296 w 12356313"/>
                <a:gd name="connsiteY451" fmla="*/ 6764525 h 10355234"/>
                <a:gd name="connsiteX452" fmla="*/ 4285044 w 12356313"/>
                <a:gd name="connsiteY452" fmla="*/ 6875004 h 10355234"/>
                <a:gd name="connsiteX453" fmla="*/ 4268391 w 12356313"/>
                <a:gd name="connsiteY453" fmla="*/ 6852475 h 10355234"/>
                <a:gd name="connsiteX454" fmla="*/ 4232638 w 12356313"/>
                <a:gd name="connsiteY454" fmla="*/ 6862410 h 10355234"/>
                <a:gd name="connsiteX455" fmla="*/ 3004843 w 12356313"/>
                <a:gd name="connsiteY455" fmla="*/ 5980606 h 10355234"/>
                <a:gd name="connsiteX456" fmla="*/ 3157373 w 12356313"/>
                <a:gd name="connsiteY456" fmla="*/ 5660223 h 10355234"/>
                <a:gd name="connsiteX457" fmla="*/ 3512599 w 12356313"/>
                <a:gd name="connsiteY457" fmla="*/ 5614115 h 10355234"/>
                <a:gd name="connsiteX458" fmla="*/ 3528552 w 12356313"/>
                <a:gd name="connsiteY458" fmla="*/ 5637834 h 10355234"/>
                <a:gd name="connsiteX459" fmla="*/ 3578019 w 12356313"/>
                <a:gd name="connsiteY459" fmla="*/ 5626779 h 10355234"/>
                <a:gd name="connsiteX460" fmla="*/ 3581867 w 12356313"/>
                <a:gd name="connsiteY460" fmla="*/ 5618242 h 10355234"/>
                <a:gd name="connsiteX461" fmla="*/ 4345216 w 12356313"/>
                <a:gd name="connsiteY461" fmla="*/ 5811354 h 10355234"/>
                <a:gd name="connsiteX462" fmla="*/ 4358090 w 12356313"/>
                <a:gd name="connsiteY462" fmla="*/ 5841090 h 10355234"/>
                <a:gd name="connsiteX463" fmla="*/ 4398042 w 12356313"/>
                <a:gd name="connsiteY463" fmla="*/ 5832204 h 10355234"/>
                <a:gd name="connsiteX464" fmla="*/ 4401050 w 12356313"/>
                <a:gd name="connsiteY464" fmla="*/ 5825557 h 10355234"/>
                <a:gd name="connsiteX465" fmla="*/ 4717235 w 12356313"/>
                <a:gd name="connsiteY465" fmla="*/ 5905530 h 10355234"/>
                <a:gd name="connsiteX466" fmla="*/ 4737456 w 12356313"/>
                <a:gd name="connsiteY466" fmla="*/ 5944922 h 10355234"/>
                <a:gd name="connsiteX467" fmla="*/ 4750959 w 12356313"/>
                <a:gd name="connsiteY467" fmla="*/ 5948071 h 10355234"/>
                <a:gd name="connsiteX468" fmla="*/ 4760615 w 12356313"/>
                <a:gd name="connsiteY468" fmla="*/ 6515370 h 10355234"/>
                <a:gd name="connsiteX469" fmla="*/ 4744242 w 12356313"/>
                <a:gd name="connsiteY469" fmla="*/ 6527124 h 10355234"/>
                <a:gd name="connsiteX470" fmla="*/ 4754738 w 12356313"/>
                <a:gd name="connsiteY470" fmla="*/ 6554971 h 10355234"/>
                <a:gd name="connsiteX471" fmla="*/ 4761315 w 12356313"/>
                <a:gd name="connsiteY471" fmla="*/ 6556511 h 10355234"/>
                <a:gd name="connsiteX472" fmla="*/ 4765373 w 12356313"/>
                <a:gd name="connsiteY472" fmla="*/ 6797130 h 10355234"/>
                <a:gd name="connsiteX473" fmla="*/ 4741724 w 12356313"/>
                <a:gd name="connsiteY473" fmla="*/ 6813852 h 10355234"/>
                <a:gd name="connsiteX474" fmla="*/ 4739274 w 12356313"/>
                <a:gd name="connsiteY474" fmla="*/ 6827216 h 10355234"/>
                <a:gd name="connsiteX475" fmla="*/ 4285044 w 12356313"/>
                <a:gd name="connsiteY475" fmla="*/ 6875004 h 10355234"/>
                <a:gd name="connsiteX476" fmla="*/ 4764253 w 12356313"/>
                <a:gd name="connsiteY476" fmla="*/ 6854364 h 10355234"/>
                <a:gd name="connsiteX477" fmla="*/ 4766282 w 12356313"/>
                <a:gd name="connsiteY477" fmla="*/ 6854644 h 10355234"/>
                <a:gd name="connsiteX478" fmla="*/ 4779646 w 12356313"/>
                <a:gd name="connsiteY478" fmla="*/ 7640802 h 10355234"/>
                <a:gd name="connsiteX479" fmla="*/ 4749560 w 12356313"/>
                <a:gd name="connsiteY479" fmla="*/ 7661582 h 10355234"/>
                <a:gd name="connsiteX480" fmla="*/ 4748161 w 12356313"/>
                <a:gd name="connsiteY480" fmla="*/ 7687190 h 10355234"/>
                <a:gd name="connsiteX481" fmla="*/ 4593392 w 12356313"/>
                <a:gd name="connsiteY481" fmla="*/ 7745683 h 10355234"/>
                <a:gd name="connsiteX482" fmla="*/ 4764253 w 12356313"/>
                <a:gd name="connsiteY482" fmla="*/ 6854364 h 10355234"/>
                <a:gd name="connsiteX483" fmla="*/ 4588214 w 12356313"/>
                <a:gd name="connsiteY483" fmla="*/ 7751771 h 10355234"/>
                <a:gd name="connsiteX484" fmla="*/ 4545394 w 12356313"/>
                <a:gd name="connsiteY484" fmla="*/ 7975038 h 10355234"/>
                <a:gd name="connsiteX485" fmla="*/ 4529861 w 12356313"/>
                <a:gd name="connsiteY485" fmla="*/ 7979865 h 10355234"/>
                <a:gd name="connsiteX486" fmla="*/ 4528951 w 12356313"/>
                <a:gd name="connsiteY486" fmla="*/ 7980775 h 10355234"/>
                <a:gd name="connsiteX487" fmla="*/ 4363408 w 12356313"/>
                <a:gd name="connsiteY487" fmla="*/ 7836712 h 10355234"/>
                <a:gd name="connsiteX488" fmla="*/ 4588214 w 12356313"/>
                <a:gd name="connsiteY488" fmla="*/ 7751771 h 10355234"/>
                <a:gd name="connsiteX489" fmla="*/ 3858870 w 12356313"/>
                <a:gd name="connsiteY489" fmla="*/ 8027444 h 10355234"/>
                <a:gd name="connsiteX490" fmla="*/ 4267552 w 12356313"/>
                <a:gd name="connsiteY490" fmla="*/ 7873025 h 10355234"/>
                <a:gd name="connsiteX491" fmla="*/ 4523494 w 12356313"/>
                <a:gd name="connsiteY491" fmla="*/ 7989661 h 10355234"/>
                <a:gd name="connsiteX492" fmla="*/ 4522514 w 12356313"/>
                <a:gd name="connsiteY492" fmla="*/ 7995329 h 10355234"/>
                <a:gd name="connsiteX493" fmla="*/ 3860339 w 12356313"/>
                <a:gd name="connsiteY493" fmla="*/ 8034160 h 10355234"/>
                <a:gd name="connsiteX494" fmla="*/ 3858870 w 12356313"/>
                <a:gd name="connsiteY494" fmla="*/ 8027444 h 10355234"/>
                <a:gd name="connsiteX495" fmla="*/ 4524963 w 12356313"/>
                <a:gd name="connsiteY495" fmla="*/ 7986023 h 10355234"/>
                <a:gd name="connsiteX496" fmla="*/ 4272729 w 12356313"/>
                <a:gd name="connsiteY496" fmla="*/ 7871066 h 10355234"/>
                <a:gd name="connsiteX497" fmla="*/ 4359279 w 12356313"/>
                <a:gd name="connsiteY497" fmla="*/ 7838321 h 10355234"/>
                <a:gd name="connsiteX498" fmla="*/ 4526363 w 12356313"/>
                <a:gd name="connsiteY498" fmla="*/ 7983784 h 10355234"/>
                <a:gd name="connsiteX499" fmla="*/ 4524963 w 12356313"/>
                <a:gd name="connsiteY499" fmla="*/ 7986023 h 10355234"/>
                <a:gd name="connsiteX500" fmla="*/ 4355921 w 12356313"/>
                <a:gd name="connsiteY500" fmla="*/ 7835383 h 10355234"/>
                <a:gd name="connsiteX501" fmla="*/ 4267692 w 12356313"/>
                <a:gd name="connsiteY501" fmla="*/ 7868757 h 10355234"/>
                <a:gd name="connsiteX502" fmla="*/ 4009020 w 12356313"/>
                <a:gd name="connsiteY502" fmla="*/ 7750861 h 10355234"/>
                <a:gd name="connsiteX503" fmla="*/ 4003213 w 12356313"/>
                <a:gd name="connsiteY503" fmla="*/ 7714828 h 10355234"/>
                <a:gd name="connsiteX504" fmla="*/ 3957384 w 12356313"/>
                <a:gd name="connsiteY504" fmla="*/ 7707271 h 10355234"/>
                <a:gd name="connsiteX505" fmla="*/ 3614962 w 12356313"/>
                <a:gd name="connsiteY505" fmla="*/ 7203014 h 10355234"/>
                <a:gd name="connsiteX506" fmla="*/ 3617831 w 12356313"/>
                <a:gd name="connsiteY506" fmla="*/ 7201054 h 10355234"/>
                <a:gd name="connsiteX507" fmla="*/ 3622169 w 12356313"/>
                <a:gd name="connsiteY507" fmla="*/ 7196646 h 10355234"/>
                <a:gd name="connsiteX508" fmla="*/ 4355921 w 12356313"/>
                <a:gd name="connsiteY508" fmla="*/ 7835383 h 10355234"/>
                <a:gd name="connsiteX509" fmla="*/ 2548723 w 12356313"/>
                <a:gd name="connsiteY509" fmla="*/ 7294391 h 10355234"/>
                <a:gd name="connsiteX510" fmla="*/ 2552431 w 12356313"/>
                <a:gd name="connsiteY510" fmla="*/ 7276130 h 10355234"/>
                <a:gd name="connsiteX511" fmla="*/ 2968669 w 12356313"/>
                <a:gd name="connsiteY511" fmla="*/ 7230231 h 10355234"/>
                <a:gd name="connsiteX512" fmla="*/ 2973777 w 12356313"/>
                <a:gd name="connsiteY512" fmla="*/ 7240936 h 10355234"/>
                <a:gd name="connsiteX513" fmla="*/ 3007991 w 12356313"/>
                <a:gd name="connsiteY513" fmla="*/ 7243874 h 10355234"/>
                <a:gd name="connsiteX514" fmla="*/ 3016527 w 12356313"/>
                <a:gd name="connsiteY514" fmla="*/ 7224913 h 10355234"/>
                <a:gd name="connsiteX515" fmla="*/ 3207609 w 12356313"/>
                <a:gd name="connsiteY515" fmla="*/ 7203853 h 10355234"/>
                <a:gd name="connsiteX516" fmla="*/ 3211947 w 12356313"/>
                <a:gd name="connsiteY516" fmla="*/ 7212878 h 10355234"/>
                <a:gd name="connsiteX517" fmla="*/ 3241614 w 12356313"/>
                <a:gd name="connsiteY517" fmla="*/ 7215398 h 10355234"/>
                <a:gd name="connsiteX518" fmla="*/ 3249030 w 12356313"/>
                <a:gd name="connsiteY518" fmla="*/ 7199305 h 10355234"/>
                <a:gd name="connsiteX519" fmla="*/ 3531490 w 12356313"/>
                <a:gd name="connsiteY519" fmla="*/ 7168170 h 10355234"/>
                <a:gd name="connsiteX520" fmla="*/ 3543175 w 12356313"/>
                <a:gd name="connsiteY520" fmla="*/ 7194547 h 10355234"/>
                <a:gd name="connsiteX521" fmla="*/ 3611673 w 12356313"/>
                <a:gd name="connsiteY521" fmla="*/ 7205112 h 10355234"/>
                <a:gd name="connsiteX522" fmla="*/ 3954096 w 12356313"/>
                <a:gd name="connsiteY522" fmla="*/ 7709370 h 10355234"/>
                <a:gd name="connsiteX523" fmla="*/ 3952696 w 12356313"/>
                <a:gd name="connsiteY523" fmla="*/ 7710350 h 10355234"/>
                <a:gd name="connsiteX524" fmla="*/ 3948288 w 12356313"/>
                <a:gd name="connsiteY524" fmla="*/ 7760867 h 10355234"/>
                <a:gd name="connsiteX525" fmla="*/ 3998805 w 12356313"/>
                <a:gd name="connsiteY525" fmla="*/ 7765205 h 10355234"/>
                <a:gd name="connsiteX526" fmla="*/ 4007481 w 12356313"/>
                <a:gd name="connsiteY526" fmla="*/ 7754429 h 10355234"/>
                <a:gd name="connsiteX527" fmla="*/ 4262514 w 12356313"/>
                <a:gd name="connsiteY527" fmla="*/ 7870646 h 10355234"/>
                <a:gd name="connsiteX528" fmla="*/ 3857470 w 12356313"/>
                <a:gd name="connsiteY528" fmla="*/ 8023735 h 10355234"/>
                <a:gd name="connsiteX529" fmla="*/ 3839629 w 12356313"/>
                <a:gd name="connsiteY529" fmla="*/ 8005544 h 10355234"/>
                <a:gd name="connsiteX530" fmla="*/ 3794919 w 12356313"/>
                <a:gd name="connsiteY530" fmla="*/ 8018558 h 10355234"/>
                <a:gd name="connsiteX531" fmla="*/ 2548723 w 12356313"/>
                <a:gd name="connsiteY531" fmla="*/ 7294391 h 10355234"/>
                <a:gd name="connsiteX532" fmla="*/ 3675344 w 12356313"/>
                <a:gd name="connsiteY532" fmla="*/ 9548963 h 10355234"/>
                <a:gd name="connsiteX533" fmla="*/ 3673875 w 12356313"/>
                <a:gd name="connsiteY533" fmla="*/ 9548124 h 10355234"/>
                <a:gd name="connsiteX534" fmla="*/ 3662120 w 12356313"/>
                <a:gd name="connsiteY534" fmla="*/ 9544835 h 10355234"/>
                <a:gd name="connsiteX535" fmla="*/ 3731109 w 12356313"/>
                <a:gd name="connsiteY535" fmla="*/ 8913935 h 10355234"/>
                <a:gd name="connsiteX536" fmla="*/ 3758536 w 12356313"/>
                <a:gd name="connsiteY536" fmla="*/ 8897004 h 10355234"/>
                <a:gd name="connsiteX537" fmla="*/ 3744122 w 12356313"/>
                <a:gd name="connsiteY537" fmla="*/ 8858731 h 10355234"/>
                <a:gd name="connsiteX538" fmla="*/ 3737405 w 12356313"/>
                <a:gd name="connsiteY538" fmla="*/ 8856702 h 10355234"/>
                <a:gd name="connsiteX539" fmla="*/ 3822906 w 12356313"/>
                <a:gd name="connsiteY539" fmla="*/ 8073973 h 10355234"/>
                <a:gd name="connsiteX540" fmla="*/ 3857470 w 12356313"/>
                <a:gd name="connsiteY540" fmla="*/ 8053122 h 10355234"/>
                <a:gd name="connsiteX541" fmla="*/ 3860619 w 12356313"/>
                <a:gd name="connsiteY541" fmla="*/ 8038149 h 10355234"/>
                <a:gd name="connsiteX542" fmla="*/ 4522724 w 12356313"/>
                <a:gd name="connsiteY542" fmla="*/ 7999317 h 10355234"/>
                <a:gd name="connsiteX543" fmla="*/ 4527342 w 12356313"/>
                <a:gd name="connsiteY543" fmla="*/ 8009672 h 10355234"/>
                <a:gd name="connsiteX544" fmla="*/ 4531610 w 12356313"/>
                <a:gd name="connsiteY544" fmla="*/ 8013380 h 10355234"/>
                <a:gd name="connsiteX545" fmla="*/ 3675344 w 12356313"/>
                <a:gd name="connsiteY545" fmla="*/ 9548963 h 10355234"/>
                <a:gd name="connsiteX546" fmla="*/ 4563096 w 12356313"/>
                <a:gd name="connsiteY546" fmla="*/ 8003305 h 10355234"/>
                <a:gd name="connsiteX547" fmla="*/ 4559597 w 12356313"/>
                <a:gd name="connsiteY547" fmla="*/ 7982455 h 10355234"/>
                <a:gd name="connsiteX548" fmla="*/ 4549242 w 12356313"/>
                <a:gd name="connsiteY548" fmla="*/ 7975738 h 10355234"/>
                <a:gd name="connsiteX549" fmla="*/ 4592552 w 12356313"/>
                <a:gd name="connsiteY549" fmla="*/ 7750091 h 10355234"/>
                <a:gd name="connsiteX550" fmla="*/ 4749560 w 12356313"/>
                <a:gd name="connsiteY550" fmla="*/ 7690759 h 10355234"/>
                <a:gd name="connsiteX551" fmla="*/ 4767332 w 12356313"/>
                <a:gd name="connsiteY551" fmla="*/ 7708950 h 10355234"/>
                <a:gd name="connsiteX552" fmla="*/ 4814840 w 12356313"/>
                <a:gd name="connsiteY552" fmla="*/ 7691179 h 10355234"/>
                <a:gd name="connsiteX553" fmla="*/ 4797068 w 12356313"/>
                <a:gd name="connsiteY553" fmla="*/ 7643671 h 10355234"/>
                <a:gd name="connsiteX554" fmla="*/ 4783564 w 12356313"/>
                <a:gd name="connsiteY554" fmla="*/ 7640522 h 10355234"/>
                <a:gd name="connsiteX555" fmla="*/ 4770201 w 12356313"/>
                <a:gd name="connsiteY555" fmla="*/ 6854434 h 10355234"/>
                <a:gd name="connsiteX556" fmla="*/ 4794339 w 12356313"/>
                <a:gd name="connsiteY556" fmla="*/ 6837711 h 10355234"/>
                <a:gd name="connsiteX557" fmla="*/ 4796858 w 12356313"/>
                <a:gd name="connsiteY557" fmla="*/ 6825047 h 10355234"/>
                <a:gd name="connsiteX558" fmla="*/ 5085335 w 12356313"/>
                <a:gd name="connsiteY558" fmla="*/ 6794751 h 10355234"/>
                <a:gd name="connsiteX559" fmla="*/ 5096880 w 12356313"/>
                <a:gd name="connsiteY559" fmla="*/ 6809794 h 10355234"/>
                <a:gd name="connsiteX560" fmla="*/ 5123258 w 12356313"/>
                <a:gd name="connsiteY560" fmla="*/ 6801468 h 10355234"/>
                <a:gd name="connsiteX561" fmla="*/ 5983652 w 12356313"/>
                <a:gd name="connsiteY561" fmla="*/ 7221694 h 10355234"/>
                <a:gd name="connsiteX562" fmla="*/ 5982672 w 12356313"/>
                <a:gd name="connsiteY562" fmla="*/ 7255279 h 10355234"/>
                <a:gd name="connsiteX563" fmla="*/ 6024653 w 12356313"/>
                <a:gd name="connsiteY563" fmla="*/ 7284176 h 10355234"/>
                <a:gd name="connsiteX564" fmla="*/ 6052990 w 12356313"/>
                <a:gd name="connsiteY564" fmla="*/ 7902832 h 10355234"/>
                <a:gd name="connsiteX565" fmla="*/ 6023954 w 12356313"/>
                <a:gd name="connsiteY565" fmla="*/ 7923542 h 10355234"/>
                <a:gd name="connsiteX566" fmla="*/ 6031300 w 12356313"/>
                <a:gd name="connsiteY566" fmla="*/ 7963633 h 10355234"/>
                <a:gd name="connsiteX567" fmla="*/ 5603657 w 12356313"/>
                <a:gd name="connsiteY567" fmla="*/ 8441513 h 10355234"/>
                <a:gd name="connsiteX568" fmla="*/ 5558178 w 12356313"/>
                <a:gd name="connsiteY568" fmla="*/ 8442073 h 10355234"/>
                <a:gd name="connsiteX569" fmla="*/ 5549502 w 12356313"/>
                <a:gd name="connsiteY569" fmla="*/ 8452848 h 10355234"/>
                <a:gd name="connsiteX570" fmla="*/ 4834081 w 12356313"/>
                <a:gd name="connsiteY570" fmla="*/ 8126868 h 10355234"/>
                <a:gd name="connsiteX571" fmla="*/ 4829323 w 12356313"/>
                <a:gd name="connsiteY571" fmla="*/ 8097902 h 10355234"/>
                <a:gd name="connsiteX572" fmla="*/ 4788532 w 12356313"/>
                <a:gd name="connsiteY572" fmla="*/ 8094404 h 10355234"/>
                <a:gd name="connsiteX573" fmla="*/ 4781605 w 12356313"/>
                <a:gd name="connsiteY573" fmla="*/ 8103009 h 10355234"/>
                <a:gd name="connsiteX574" fmla="*/ 4563096 w 12356313"/>
                <a:gd name="connsiteY574" fmla="*/ 8003305 h 10355234"/>
                <a:gd name="connsiteX575" fmla="*/ 7811421 w 12356313"/>
                <a:gd name="connsiteY575" fmla="*/ 7348476 h 10355234"/>
                <a:gd name="connsiteX576" fmla="*/ 7811911 w 12356313"/>
                <a:gd name="connsiteY576" fmla="*/ 7357432 h 10355234"/>
                <a:gd name="connsiteX577" fmla="*/ 7216205 w 12356313"/>
                <a:gd name="connsiteY577" fmla="*/ 7490861 h 10355234"/>
                <a:gd name="connsiteX578" fmla="*/ 7210328 w 12356313"/>
                <a:gd name="connsiteY578" fmla="*/ 7479036 h 10355234"/>
                <a:gd name="connsiteX579" fmla="*/ 7794279 w 12356313"/>
                <a:gd name="connsiteY579" fmla="*/ 6984994 h 10355234"/>
                <a:gd name="connsiteX580" fmla="*/ 7840248 w 12356313"/>
                <a:gd name="connsiteY580" fmla="*/ 7316501 h 10355234"/>
                <a:gd name="connsiteX581" fmla="*/ 7811421 w 12356313"/>
                <a:gd name="connsiteY581" fmla="*/ 7348476 h 10355234"/>
                <a:gd name="connsiteX582" fmla="*/ 7178772 w 12356313"/>
                <a:gd name="connsiteY582" fmla="*/ 7536270 h 10355234"/>
                <a:gd name="connsiteX583" fmla="*/ 7188148 w 12356313"/>
                <a:gd name="connsiteY583" fmla="*/ 7535710 h 10355234"/>
                <a:gd name="connsiteX584" fmla="*/ 7369154 w 12356313"/>
                <a:gd name="connsiteY584" fmla="*/ 8301997 h 10355234"/>
                <a:gd name="connsiteX585" fmla="*/ 7348724 w 12356313"/>
                <a:gd name="connsiteY585" fmla="*/ 8327186 h 10355234"/>
                <a:gd name="connsiteX586" fmla="*/ 7349564 w 12356313"/>
                <a:gd name="connsiteY586" fmla="*/ 8336632 h 10355234"/>
                <a:gd name="connsiteX587" fmla="*/ 6752738 w 12356313"/>
                <a:gd name="connsiteY587" fmla="*/ 8528833 h 10355234"/>
                <a:gd name="connsiteX588" fmla="*/ 6748120 w 12356313"/>
                <a:gd name="connsiteY588" fmla="*/ 8520857 h 10355234"/>
                <a:gd name="connsiteX589" fmla="*/ 6707329 w 12356313"/>
                <a:gd name="connsiteY589" fmla="*/ 8517358 h 10355234"/>
                <a:gd name="connsiteX590" fmla="*/ 6697324 w 12356313"/>
                <a:gd name="connsiteY590" fmla="*/ 8535970 h 10355234"/>
                <a:gd name="connsiteX591" fmla="*/ 5616951 w 12356313"/>
                <a:gd name="connsiteY591" fmla="*/ 8469710 h 10355234"/>
                <a:gd name="connsiteX592" fmla="*/ 5608694 w 12356313"/>
                <a:gd name="connsiteY592" fmla="*/ 8446411 h 10355234"/>
                <a:gd name="connsiteX593" fmla="*/ 5606455 w 12356313"/>
                <a:gd name="connsiteY593" fmla="*/ 8444242 h 10355234"/>
                <a:gd name="connsiteX594" fmla="*/ 6034239 w 12356313"/>
                <a:gd name="connsiteY594" fmla="*/ 7966222 h 10355234"/>
                <a:gd name="connsiteX595" fmla="*/ 6041725 w 12356313"/>
                <a:gd name="connsiteY595" fmla="*/ 7970980 h 10355234"/>
                <a:gd name="connsiteX596" fmla="*/ 6089233 w 12356313"/>
                <a:gd name="connsiteY596" fmla="*/ 7953208 h 10355234"/>
                <a:gd name="connsiteX597" fmla="*/ 6071462 w 12356313"/>
                <a:gd name="connsiteY597" fmla="*/ 7905700 h 10355234"/>
                <a:gd name="connsiteX598" fmla="*/ 6056978 w 12356313"/>
                <a:gd name="connsiteY598" fmla="*/ 7902551 h 10355234"/>
                <a:gd name="connsiteX599" fmla="*/ 6028641 w 12356313"/>
                <a:gd name="connsiteY599" fmla="*/ 7283966 h 10355234"/>
                <a:gd name="connsiteX600" fmla="*/ 6040326 w 12356313"/>
                <a:gd name="connsiteY600" fmla="*/ 7281447 h 10355234"/>
                <a:gd name="connsiteX601" fmla="*/ 6067683 w 12356313"/>
                <a:gd name="connsiteY601" fmla="*/ 7251291 h 10355234"/>
                <a:gd name="connsiteX602" fmla="*/ 7146657 w 12356313"/>
                <a:gd name="connsiteY602" fmla="*/ 7494639 h 10355234"/>
                <a:gd name="connsiteX603" fmla="*/ 7146097 w 12356313"/>
                <a:gd name="connsiteY603" fmla="*/ 7497508 h 10355234"/>
                <a:gd name="connsiteX604" fmla="*/ 7178772 w 12356313"/>
                <a:gd name="connsiteY604" fmla="*/ 7536270 h 10355234"/>
                <a:gd name="connsiteX605" fmla="*/ 4831352 w 12356313"/>
                <a:gd name="connsiteY605" fmla="*/ 8132255 h 10355234"/>
                <a:gd name="connsiteX606" fmla="*/ 4832542 w 12356313"/>
                <a:gd name="connsiteY606" fmla="*/ 8130436 h 10355234"/>
                <a:gd name="connsiteX607" fmla="*/ 5548032 w 12356313"/>
                <a:gd name="connsiteY607" fmla="*/ 8456487 h 10355234"/>
                <a:gd name="connsiteX608" fmla="*/ 5553840 w 12356313"/>
                <a:gd name="connsiteY608" fmla="*/ 8492519 h 10355234"/>
                <a:gd name="connsiteX609" fmla="*/ 5576369 w 12356313"/>
                <a:gd name="connsiteY609" fmla="*/ 8504834 h 10355234"/>
                <a:gd name="connsiteX610" fmla="*/ 5561396 w 12356313"/>
                <a:gd name="connsiteY610" fmla="*/ 8684371 h 10355234"/>
                <a:gd name="connsiteX611" fmla="*/ 4831352 w 12356313"/>
                <a:gd name="connsiteY611" fmla="*/ 8132255 h 10355234"/>
                <a:gd name="connsiteX612" fmla="*/ 5564685 w 12356313"/>
                <a:gd name="connsiteY612" fmla="*/ 8691858 h 10355234"/>
                <a:gd name="connsiteX613" fmla="*/ 5831612 w 12356313"/>
                <a:gd name="connsiteY613" fmla="*/ 8893715 h 10355234"/>
                <a:gd name="connsiteX614" fmla="*/ 5833781 w 12356313"/>
                <a:gd name="connsiteY614" fmla="*/ 8936675 h 10355234"/>
                <a:gd name="connsiteX615" fmla="*/ 5840428 w 12356313"/>
                <a:gd name="connsiteY615" fmla="*/ 8942693 h 10355234"/>
                <a:gd name="connsiteX616" fmla="*/ 5513538 w 12356313"/>
                <a:gd name="connsiteY616" fmla="*/ 9458285 h 10355234"/>
                <a:gd name="connsiteX617" fmla="*/ 5501014 w 12356313"/>
                <a:gd name="connsiteY617" fmla="*/ 9454087 h 10355234"/>
                <a:gd name="connsiteX618" fmla="*/ 5564685 w 12356313"/>
                <a:gd name="connsiteY618" fmla="*/ 8691858 h 10355234"/>
                <a:gd name="connsiteX619" fmla="*/ 6796328 w 12356313"/>
                <a:gd name="connsiteY619" fmla="*/ 10273760 h 10355234"/>
                <a:gd name="connsiteX620" fmla="*/ 6794439 w 12356313"/>
                <a:gd name="connsiteY620" fmla="*/ 10275089 h 10355234"/>
                <a:gd name="connsiteX621" fmla="*/ 6786393 w 12356313"/>
                <a:gd name="connsiteY621" fmla="*/ 10284255 h 10355234"/>
                <a:gd name="connsiteX622" fmla="*/ 6246451 w 12356313"/>
                <a:gd name="connsiteY622" fmla="*/ 9950649 h 10355234"/>
                <a:gd name="connsiteX623" fmla="*/ 6242953 w 12356313"/>
                <a:gd name="connsiteY623" fmla="*/ 9918674 h 10355234"/>
                <a:gd name="connsiteX624" fmla="*/ 6202161 w 12356313"/>
                <a:gd name="connsiteY624" fmla="*/ 9915175 h 10355234"/>
                <a:gd name="connsiteX625" fmla="*/ 6197404 w 12356313"/>
                <a:gd name="connsiteY625" fmla="*/ 9920423 h 10355234"/>
                <a:gd name="connsiteX626" fmla="*/ 5527532 w 12356313"/>
                <a:gd name="connsiteY626" fmla="*/ 9506563 h 10355234"/>
                <a:gd name="connsiteX627" fmla="*/ 5523544 w 12356313"/>
                <a:gd name="connsiteY627" fmla="*/ 9466402 h 10355234"/>
                <a:gd name="connsiteX628" fmla="*/ 5516897 w 12356313"/>
                <a:gd name="connsiteY628" fmla="*/ 9460385 h 10355234"/>
                <a:gd name="connsiteX629" fmla="*/ 5843787 w 12356313"/>
                <a:gd name="connsiteY629" fmla="*/ 8944791 h 10355234"/>
                <a:gd name="connsiteX630" fmla="*/ 5879820 w 12356313"/>
                <a:gd name="connsiteY630" fmla="*/ 8944092 h 10355234"/>
                <a:gd name="connsiteX631" fmla="*/ 6796328 w 12356313"/>
                <a:gd name="connsiteY631" fmla="*/ 10273760 h 10355234"/>
                <a:gd name="connsiteX632" fmla="*/ 5893254 w 12356313"/>
                <a:gd name="connsiteY632" fmla="*/ 8897633 h 10355234"/>
                <a:gd name="connsiteX633" fmla="*/ 5888706 w 12356313"/>
                <a:gd name="connsiteY633" fmla="*/ 8890566 h 10355234"/>
                <a:gd name="connsiteX634" fmla="*/ 5838189 w 12356313"/>
                <a:gd name="connsiteY634" fmla="*/ 8886158 h 10355234"/>
                <a:gd name="connsiteX635" fmla="*/ 5833991 w 12356313"/>
                <a:gd name="connsiteY635" fmla="*/ 8890496 h 10355234"/>
                <a:gd name="connsiteX636" fmla="*/ 5565105 w 12356313"/>
                <a:gd name="connsiteY636" fmla="*/ 8687170 h 10355234"/>
                <a:gd name="connsiteX637" fmla="*/ 5580288 w 12356313"/>
                <a:gd name="connsiteY637" fmla="*/ 8505184 h 10355234"/>
                <a:gd name="connsiteX638" fmla="*/ 5604356 w 12356313"/>
                <a:gd name="connsiteY638" fmla="*/ 8496927 h 10355234"/>
                <a:gd name="connsiteX639" fmla="*/ 5616811 w 12356313"/>
                <a:gd name="connsiteY639" fmla="*/ 8473628 h 10355234"/>
                <a:gd name="connsiteX640" fmla="*/ 6697184 w 12356313"/>
                <a:gd name="connsiteY640" fmla="*/ 8539748 h 10355234"/>
                <a:gd name="connsiteX641" fmla="*/ 6698793 w 12356313"/>
                <a:gd name="connsiteY641" fmla="*/ 8549124 h 10355234"/>
                <a:gd name="connsiteX642" fmla="*/ 5893254 w 12356313"/>
                <a:gd name="connsiteY642" fmla="*/ 8897633 h 10355234"/>
                <a:gd name="connsiteX643" fmla="*/ 6751828 w 12356313"/>
                <a:gd name="connsiteY643" fmla="*/ 8552412 h 10355234"/>
                <a:gd name="connsiteX644" fmla="*/ 6753927 w 12356313"/>
                <a:gd name="connsiteY644" fmla="*/ 8532542 h 10355234"/>
                <a:gd name="connsiteX645" fmla="*/ 7350753 w 12356313"/>
                <a:gd name="connsiteY645" fmla="*/ 8340340 h 10355234"/>
                <a:gd name="connsiteX646" fmla="*/ 7375032 w 12356313"/>
                <a:gd name="connsiteY646" fmla="*/ 8358462 h 10355234"/>
                <a:gd name="connsiteX647" fmla="*/ 7382308 w 12356313"/>
                <a:gd name="connsiteY647" fmla="*/ 8358042 h 10355234"/>
                <a:gd name="connsiteX648" fmla="*/ 7528261 w 12356313"/>
                <a:gd name="connsiteY648" fmla="*/ 8975717 h 10355234"/>
                <a:gd name="connsiteX649" fmla="*/ 7503073 w 12356313"/>
                <a:gd name="connsiteY649" fmla="*/ 8994398 h 10355234"/>
                <a:gd name="connsiteX650" fmla="*/ 6751828 w 12356313"/>
                <a:gd name="connsiteY650" fmla="*/ 8552412 h 10355234"/>
                <a:gd name="connsiteX651" fmla="*/ 7546592 w 12356313"/>
                <a:gd name="connsiteY651" fmla="*/ 8974528 h 10355234"/>
                <a:gd name="connsiteX652" fmla="*/ 7544354 w 12356313"/>
                <a:gd name="connsiteY652" fmla="*/ 8974108 h 10355234"/>
                <a:gd name="connsiteX653" fmla="*/ 7532180 w 12356313"/>
                <a:gd name="connsiteY653" fmla="*/ 8974948 h 10355234"/>
                <a:gd name="connsiteX654" fmla="*/ 7386227 w 12356313"/>
                <a:gd name="connsiteY654" fmla="*/ 8357272 h 10355234"/>
                <a:gd name="connsiteX655" fmla="*/ 7406378 w 12356313"/>
                <a:gd name="connsiteY655" fmla="*/ 8332154 h 10355234"/>
                <a:gd name="connsiteX656" fmla="*/ 7380000 w 12356313"/>
                <a:gd name="connsiteY656" fmla="*/ 8300809 h 10355234"/>
                <a:gd name="connsiteX657" fmla="*/ 7372933 w 12356313"/>
                <a:gd name="connsiteY657" fmla="*/ 8301158 h 10355234"/>
                <a:gd name="connsiteX658" fmla="*/ 7191856 w 12356313"/>
                <a:gd name="connsiteY658" fmla="*/ 7534870 h 10355234"/>
                <a:gd name="connsiteX659" fmla="*/ 7217394 w 12356313"/>
                <a:gd name="connsiteY659" fmla="*/ 7503665 h 10355234"/>
                <a:gd name="connsiteX660" fmla="*/ 7216904 w 12356313"/>
                <a:gd name="connsiteY660" fmla="*/ 7494569 h 10355234"/>
                <a:gd name="connsiteX661" fmla="*/ 7812610 w 12356313"/>
                <a:gd name="connsiteY661" fmla="*/ 7361351 h 10355234"/>
                <a:gd name="connsiteX662" fmla="*/ 7838638 w 12356313"/>
                <a:gd name="connsiteY662" fmla="*/ 7386329 h 10355234"/>
                <a:gd name="connsiteX663" fmla="*/ 7546592 w 12356313"/>
                <a:gd name="connsiteY663" fmla="*/ 8974528 h 10355234"/>
                <a:gd name="connsiteX664" fmla="*/ 8702601 w 12356313"/>
                <a:gd name="connsiteY664" fmla="*/ 7678234 h 10355234"/>
                <a:gd name="connsiteX665" fmla="*/ 8697073 w 12356313"/>
                <a:gd name="connsiteY665" fmla="*/ 7686001 h 10355234"/>
                <a:gd name="connsiteX666" fmla="*/ 7881039 w 12356313"/>
                <a:gd name="connsiteY666" fmla="*/ 7362820 h 10355234"/>
                <a:gd name="connsiteX667" fmla="*/ 7882858 w 12356313"/>
                <a:gd name="connsiteY667" fmla="*/ 7354563 h 10355234"/>
                <a:gd name="connsiteX668" fmla="*/ 7850253 w 12356313"/>
                <a:gd name="connsiteY668" fmla="*/ 7315732 h 10355234"/>
                <a:gd name="connsiteX669" fmla="*/ 7844096 w 12356313"/>
                <a:gd name="connsiteY669" fmla="*/ 7315802 h 10355234"/>
                <a:gd name="connsiteX670" fmla="*/ 7797847 w 12356313"/>
                <a:gd name="connsiteY670" fmla="*/ 6981915 h 10355234"/>
                <a:gd name="connsiteX671" fmla="*/ 7937293 w 12356313"/>
                <a:gd name="connsiteY671" fmla="*/ 6863949 h 10355234"/>
                <a:gd name="connsiteX672" fmla="*/ 7960172 w 12356313"/>
                <a:gd name="connsiteY672" fmla="*/ 6875144 h 10355234"/>
                <a:gd name="connsiteX673" fmla="*/ 7985431 w 12356313"/>
                <a:gd name="connsiteY673" fmla="*/ 6867518 h 10355234"/>
                <a:gd name="connsiteX674" fmla="*/ 8702601 w 12356313"/>
                <a:gd name="connsiteY674" fmla="*/ 7678234 h 10355234"/>
                <a:gd name="connsiteX675" fmla="*/ 7948907 w 12356313"/>
                <a:gd name="connsiteY675" fmla="*/ 6806855 h 10355234"/>
                <a:gd name="connsiteX676" fmla="*/ 7927498 w 12356313"/>
                <a:gd name="connsiteY676" fmla="*/ 6836522 h 10355234"/>
                <a:gd name="connsiteX677" fmla="*/ 7934705 w 12356313"/>
                <a:gd name="connsiteY677" fmla="*/ 6861151 h 10355234"/>
                <a:gd name="connsiteX678" fmla="*/ 7797148 w 12356313"/>
                <a:gd name="connsiteY678" fmla="*/ 6977507 h 10355234"/>
                <a:gd name="connsiteX679" fmla="*/ 7671346 w 12356313"/>
                <a:gd name="connsiteY679" fmla="*/ 6070934 h 10355234"/>
                <a:gd name="connsiteX680" fmla="*/ 7673444 w 12356313"/>
                <a:gd name="connsiteY680" fmla="*/ 6070444 h 10355234"/>
                <a:gd name="connsiteX681" fmla="*/ 7948907 w 12356313"/>
                <a:gd name="connsiteY681" fmla="*/ 6806855 h 10355234"/>
                <a:gd name="connsiteX682" fmla="*/ 7653363 w 12356313"/>
                <a:gd name="connsiteY682" fmla="*/ 6016499 h 10355234"/>
                <a:gd name="connsiteX683" fmla="*/ 7636641 w 12356313"/>
                <a:gd name="connsiteY683" fmla="*/ 6040149 h 10355234"/>
                <a:gd name="connsiteX684" fmla="*/ 7663019 w 12356313"/>
                <a:gd name="connsiteY684" fmla="*/ 6071424 h 10355234"/>
                <a:gd name="connsiteX685" fmla="*/ 7667497 w 12356313"/>
                <a:gd name="connsiteY685" fmla="*/ 6071354 h 10355234"/>
                <a:gd name="connsiteX686" fmla="*/ 7793649 w 12356313"/>
                <a:gd name="connsiteY686" fmla="*/ 6980376 h 10355234"/>
                <a:gd name="connsiteX687" fmla="*/ 7207739 w 12356313"/>
                <a:gd name="connsiteY687" fmla="*/ 7476028 h 10355234"/>
                <a:gd name="connsiteX688" fmla="*/ 7184859 w 12356313"/>
                <a:gd name="connsiteY688" fmla="*/ 7464833 h 10355234"/>
                <a:gd name="connsiteX689" fmla="*/ 7147357 w 12356313"/>
                <a:gd name="connsiteY689" fmla="*/ 7490721 h 10355234"/>
                <a:gd name="connsiteX690" fmla="*/ 6068523 w 12356313"/>
                <a:gd name="connsiteY690" fmla="*/ 7247443 h 10355234"/>
                <a:gd name="connsiteX691" fmla="*/ 6066564 w 12356313"/>
                <a:gd name="connsiteY691" fmla="*/ 7223794 h 10355234"/>
                <a:gd name="connsiteX692" fmla="*/ 6008980 w 12356313"/>
                <a:gd name="connsiteY692" fmla="*/ 7197626 h 10355234"/>
                <a:gd name="connsiteX693" fmla="*/ 5985541 w 12356313"/>
                <a:gd name="connsiteY693" fmla="*/ 7218266 h 10355234"/>
                <a:gd name="connsiteX694" fmla="*/ 5125147 w 12356313"/>
                <a:gd name="connsiteY694" fmla="*/ 6797970 h 10355234"/>
                <a:gd name="connsiteX695" fmla="*/ 5114372 w 12356313"/>
                <a:gd name="connsiteY695" fmla="*/ 6771522 h 10355234"/>
                <a:gd name="connsiteX696" fmla="*/ 5086525 w 12356313"/>
                <a:gd name="connsiteY696" fmla="*/ 6781947 h 10355234"/>
                <a:gd name="connsiteX697" fmla="*/ 5084776 w 12356313"/>
                <a:gd name="connsiteY697" fmla="*/ 6790903 h 10355234"/>
                <a:gd name="connsiteX698" fmla="*/ 4796648 w 12356313"/>
                <a:gd name="connsiteY698" fmla="*/ 6821199 h 10355234"/>
                <a:gd name="connsiteX699" fmla="*/ 4780066 w 12356313"/>
                <a:gd name="connsiteY699" fmla="*/ 6799439 h 10355234"/>
                <a:gd name="connsiteX700" fmla="*/ 4769361 w 12356313"/>
                <a:gd name="connsiteY700" fmla="*/ 6796920 h 10355234"/>
                <a:gd name="connsiteX701" fmla="*/ 4765303 w 12356313"/>
                <a:gd name="connsiteY701" fmla="*/ 6556441 h 10355234"/>
                <a:gd name="connsiteX702" fmla="*/ 4782655 w 12356313"/>
                <a:gd name="connsiteY702" fmla="*/ 6544546 h 10355234"/>
                <a:gd name="connsiteX703" fmla="*/ 4774398 w 12356313"/>
                <a:gd name="connsiteY703" fmla="*/ 6518238 h 10355234"/>
                <a:gd name="connsiteX704" fmla="*/ 5040556 w 12356313"/>
                <a:gd name="connsiteY704" fmla="*/ 6030143 h 10355234"/>
                <a:gd name="connsiteX705" fmla="*/ 5097859 w 12356313"/>
                <a:gd name="connsiteY705" fmla="*/ 6014120 h 10355234"/>
                <a:gd name="connsiteX706" fmla="*/ 5101148 w 12356313"/>
                <a:gd name="connsiteY706" fmla="*/ 6007543 h 10355234"/>
                <a:gd name="connsiteX707" fmla="*/ 5767662 w 12356313"/>
                <a:gd name="connsiteY707" fmla="*/ 6255509 h 10355234"/>
                <a:gd name="connsiteX708" fmla="*/ 5768151 w 12356313"/>
                <a:gd name="connsiteY708" fmla="*/ 6284896 h 10355234"/>
                <a:gd name="connsiteX709" fmla="*/ 5825735 w 12356313"/>
                <a:gd name="connsiteY709" fmla="*/ 6311064 h 10355234"/>
                <a:gd name="connsiteX710" fmla="*/ 5853372 w 12356313"/>
                <a:gd name="connsiteY710" fmla="*/ 6258938 h 10355234"/>
                <a:gd name="connsiteX711" fmla="*/ 7544913 w 12356313"/>
                <a:gd name="connsiteY711" fmla="*/ 5778469 h 10355234"/>
                <a:gd name="connsiteX712" fmla="*/ 7562545 w 12356313"/>
                <a:gd name="connsiteY712" fmla="*/ 5791903 h 10355234"/>
                <a:gd name="connsiteX713" fmla="*/ 7569262 w 12356313"/>
                <a:gd name="connsiteY713" fmla="*/ 5791133 h 10355234"/>
                <a:gd name="connsiteX714" fmla="*/ 7653363 w 12356313"/>
                <a:gd name="connsiteY714" fmla="*/ 6016499 h 10355234"/>
                <a:gd name="connsiteX715" fmla="*/ 6372043 w 12356313"/>
                <a:gd name="connsiteY715" fmla="*/ 5852985 h 10355234"/>
                <a:gd name="connsiteX716" fmla="*/ 6388976 w 12356313"/>
                <a:gd name="connsiteY716" fmla="*/ 5815692 h 10355234"/>
                <a:gd name="connsiteX717" fmla="*/ 6385617 w 12356313"/>
                <a:gd name="connsiteY717" fmla="*/ 5809464 h 10355234"/>
                <a:gd name="connsiteX718" fmla="*/ 6999585 w 12356313"/>
                <a:gd name="connsiteY718" fmla="*/ 5316472 h 10355234"/>
                <a:gd name="connsiteX719" fmla="*/ 7038766 w 12356313"/>
                <a:gd name="connsiteY719" fmla="*/ 5326127 h 10355234"/>
                <a:gd name="connsiteX720" fmla="*/ 7051571 w 12356313"/>
                <a:gd name="connsiteY720" fmla="*/ 5317731 h 10355234"/>
                <a:gd name="connsiteX721" fmla="*/ 7547502 w 12356313"/>
                <a:gd name="connsiteY721" fmla="*/ 5758668 h 10355234"/>
                <a:gd name="connsiteX722" fmla="*/ 7543234 w 12356313"/>
                <a:gd name="connsiteY722" fmla="*/ 5769093 h 10355234"/>
                <a:gd name="connsiteX723" fmla="*/ 7543864 w 12356313"/>
                <a:gd name="connsiteY723" fmla="*/ 5774621 h 10355234"/>
                <a:gd name="connsiteX724" fmla="*/ 5852252 w 12356313"/>
                <a:gd name="connsiteY724" fmla="*/ 6255089 h 10355234"/>
                <a:gd name="connsiteX725" fmla="*/ 5851833 w 12356313"/>
                <a:gd name="connsiteY725" fmla="*/ 6253480 h 10355234"/>
                <a:gd name="connsiteX726" fmla="*/ 5845885 w 12356313"/>
                <a:gd name="connsiteY726" fmla="*/ 6242845 h 10355234"/>
                <a:gd name="connsiteX727" fmla="*/ 6340768 w 12356313"/>
                <a:gd name="connsiteY727" fmla="*/ 5845498 h 10355234"/>
                <a:gd name="connsiteX728" fmla="*/ 6372043 w 12356313"/>
                <a:gd name="connsiteY728" fmla="*/ 5852985 h 10355234"/>
                <a:gd name="connsiteX729" fmla="*/ 7471797 w 12356313"/>
                <a:gd name="connsiteY729" fmla="*/ 4554242 h 10355234"/>
                <a:gd name="connsiteX730" fmla="*/ 7478025 w 12356313"/>
                <a:gd name="connsiteY730" fmla="*/ 4554172 h 10355234"/>
                <a:gd name="connsiteX731" fmla="*/ 7522734 w 12356313"/>
                <a:gd name="connsiteY731" fmla="*/ 5200605 h 10355234"/>
                <a:gd name="connsiteX732" fmla="*/ 7380979 w 12356313"/>
                <a:gd name="connsiteY732" fmla="*/ 5188150 h 10355234"/>
                <a:gd name="connsiteX733" fmla="*/ 7353902 w 12356313"/>
                <a:gd name="connsiteY733" fmla="*/ 5152327 h 10355234"/>
                <a:gd name="connsiteX734" fmla="*/ 7468369 w 12356313"/>
                <a:gd name="connsiteY734" fmla="*/ 4553612 h 10355234"/>
                <a:gd name="connsiteX735" fmla="*/ 7471797 w 12356313"/>
                <a:gd name="connsiteY735" fmla="*/ 4554242 h 10355234"/>
                <a:gd name="connsiteX736" fmla="*/ 7545123 w 12356313"/>
                <a:gd name="connsiteY736" fmla="*/ 5524695 h 10355234"/>
                <a:gd name="connsiteX737" fmla="*/ 7459133 w 12356313"/>
                <a:gd name="connsiteY737" fmla="*/ 5485863 h 10355234"/>
                <a:gd name="connsiteX738" fmla="*/ 7359569 w 12356313"/>
                <a:gd name="connsiteY738" fmla="*/ 5219566 h 10355234"/>
                <a:gd name="connsiteX739" fmla="*/ 7380559 w 12356313"/>
                <a:gd name="connsiteY739" fmla="*/ 5191999 h 10355234"/>
                <a:gd name="connsiteX740" fmla="*/ 7522943 w 12356313"/>
                <a:gd name="connsiteY740" fmla="*/ 5204523 h 10355234"/>
                <a:gd name="connsiteX741" fmla="*/ 7545123 w 12356313"/>
                <a:gd name="connsiteY741" fmla="*/ 5524695 h 10355234"/>
                <a:gd name="connsiteX742" fmla="*/ 7526932 w 12356313"/>
                <a:gd name="connsiteY742" fmla="*/ 5204873 h 10355234"/>
                <a:gd name="connsiteX743" fmla="*/ 8295318 w 12356313"/>
                <a:gd name="connsiteY743" fmla="*/ 5272462 h 10355234"/>
                <a:gd name="connsiteX744" fmla="*/ 7772309 w 12356313"/>
                <a:gd name="connsiteY744" fmla="*/ 5627268 h 10355234"/>
                <a:gd name="connsiteX745" fmla="*/ 7549181 w 12356313"/>
                <a:gd name="connsiteY745" fmla="*/ 5526515 h 10355234"/>
                <a:gd name="connsiteX746" fmla="*/ 7526932 w 12356313"/>
                <a:gd name="connsiteY746" fmla="*/ 5204873 h 10355234"/>
                <a:gd name="connsiteX747" fmla="*/ 7057868 w 12356313"/>
                <a:gd name="connsiteY747" fmla="*/ 5309055 h 10355234"/>
                <a:gd name="connsiteX748" fmla="*/ 7456055 w 12356313"/>
                <a:gd name="connsiteY748" fmla="*/ 5488872 h 10355234"/>
                <a:gd name="connsiteX749" fmla="*/ 7554709 w 12356313"/>
                <a:gd name="connsiteY749" fmla="*/ 5752581 h 10355234"/>
                <a:gd name="connsiteX750" fmla="*/ 7549952 w 12356313"/>
                <a:gd name="connsiteY750" fmla="*/ 5755659 h 10355234"/>
                <a:gd name="connsiteX751" fmla="*/ 7054159 w 12356313"/>
                <a:gd name="connsiteY751" fmla="*/ 5314792 h 10355234"/>
                <a:gd name="connsiteX752" fmla="*/ 7057868 w 12356313"/>
                <a:gd name="connsiteY752" fmla="*/ 5309055 h 10355234"/>
                <a:gd name="connsiteX753" fmla="*/ 7558207 w 12356313"/>
                <a:gd name="connsiteY753" fmla="*/ 5750831 h 10355234"/>
                <a:gd name="connsiteX754" fmla="*/ 7461092 w 12356313"/>
                <a:gd name="connsiteY754" fmla="*/ 5491111 h 10355234"/>
                <a:gd name="connsiteX755" fmla="*/ 7545404 w 12356313"/>
                <a:gd name="connsiteY755" fmla="*/ 5529173 h 10355234"/>
                <a:gd name="connsiteX756" fmla="*/ 7560726 w 12356313"/>
                <a:gd name="connsiteY756" fmla="*/ 5750552 h 10355234"/>
                <a:gd name="connsiteX757" fmla="*/ 7558207 w 12356313"/>
                <a:gd name="connsiteY757" fmla="*/ 5750831 h 10355234"/>
                <a:gd name="connsiteX758" fmla="*/ 7342147 w 12356313"/>
                <a:gd name="connsiteY758" fmla="*/ 5222645 h 10355234"/>
                <a:gd name="connsiteX759" fmla="*/ 7355930 w 12356313"/>
                <a:gd name="connsiteY759" fmla="*/ 5221105 h 10355234"/>
                <a:gd name="connsiteX760" fmla="*/ 7454095 w 12356313"/>
                <a:gd name="connsiteY760" fmla="*/ 5483554 h 10355234"/>
                <a:gd name="connsiteX761" fmla="*/ 7059477 w 12356313"/>
                <a:gd name="connsiteY761" fmla="*/ 5305417 h 10355234"/>
                <a:gd name="connsiteX762" fmla="*/ 7060596 w 12356313"/>
                <a:gd name="connsiteY762" fmla="*/ 5283237 h 10355234"/>
                <a:gd name="connsiteX763" fmla="*/ 7311991 w 12356313"/>
                <a:gd name="connsiteY763" fmla="*/ 5200045 h 10355234"/>
                <a:gd name="connsiteX764" fmla="*/ 7342147 w 12356313"/>
                <a:gd name="connsiteY764" fmla="*/ 5222645 h 10355234"/>
                <a:gd name="connsiteX765" fmla="*/ 7580387 w 12356313"/>
                <a:gd name="connsiteY765" fmla="*/ 5757549 h 10355234"/>
                <a:gd name="connsiteX766" fmla="*/ 7565974 w 12356313"/>
                <a:gd name="connsiteY766" fmla="*/ 5749922 h 10355234"/>
                <a:gd name="connsiteX767" fmla="*/ 7564715 w 12356313"/>
                <a:gd name="connsiteY767" fmla="*/ 5750062 h 10355234"/>
                <a:gd name="connsiteX768" fmla="*/ 7549531 w 12356313"/>
                <a:gd name="connsiteY768" fmla="*/ 5530993 h 10355234"/>
                <a:gd name="connsiteX769" fmla="*/ 7768531 w 12356313"/>
                <a:gd name="connsiteY769" fmla="*/ 5629857 h 10355234"/>
                <a:gd name="connsiteX770" fmla="*/ 7580387 w 12356313"/>
                <a:gd name="connsiteY770" fmla="*/ 5757549 h 10355234"/>
                <a:gd name="connsiteX771" fmla="*/ 7982352 w 12356313"/>
                <a:gd name="connsiteY771" fmla="*/ 5686741 h 10355234"/>
                <a:gd name="connsiteX772" fmla="*/ 7946389 w 12356313"/>
                <a:gd name="connsiteY772" fmla="*/ 5680164 h 10355234"/>
                <a:gd name="connsiteX773" fmla="*/ 7927288 w 12356313"/>
                <a:gd name="connsiteY773" fmla="*/ 5697306 h 10355234"/>
                <a:gd name="connsiteX774" fmla="*/ 7776507 w 12356313"/>
                <a:gd name="connsiteY774" fmla="*/ 5629227 h 10355234"/>
                <a:gd name="connsiteX775" fmla="*/ 8301545 w 12356313"/>
                <a:gd name="connsiteY775" fmla="*/ 5273092 h 10355234"/>
                <a:gd name="connsiteX776" fmla="*/ 8375851 w 12356313"/>
                <a:gd name="connsiteY776" fmla="*/ 5279668 h 10355234"/>
                <a:gd name="connsiteX777" fmla="*/ 7982352 w 12356313"/>
                <a:gd name="connsiteY777" fmla="*/ 5686741 h 10355234"/>
                <a:gd name="connsiteX778" fmla="*/ 8527541 w 12356313"/>
                <a:gd name="connsiteY778" fmla="*/ 5119722 h 10355234"/>
                <a:gd name="connsiteX779" fmla="*/ 8528800 w 12356313"/>
                <a:gd name="connsiteY779" fmla="*/ 5121331 h 10355234"/>
                <a:gd name="connsiteX780" fmla="*/ 8379419 w 12356313"/>
                <a:gd name="connsiteY780" fmla="*/ 5275890 h 10355234"/>
                <a:gd name="connsiteX781" fmla="*/ 8306723 w 12356313"/>
                <a:gd name="connsiteY781" fmla="*/ 5269523 h 10355234"/>
                <a:gd name="connsiteX782" fmla="*/ 8527541 w 12356313"/>
                <a:gd name="connsiteY782" fmla="*/ 5119722 h 10355234"/>
                <a:gd name="connsiteX783" fmla="*/ 8796497 w 12356313"/>
                <a:gd name="connsiteY783" fmla="*/ 5304507 h 10355234"/>
                <a:gd name="connsiteX784" fmla="*/ 8793349 w 12356313"/>
                <a:gd name="connsiteY784" fmla="*/ 5312343 h 10355234"/>
                <a:gd name="connsiteX785" fmla="*/ 8384527 w 12356313"/>
                <a:gd name="connsiteY785" fmla="*/ 5276380 h 10355234"/>
                <a:gd name="connsiteX786" fmla="*/ 8531669 w 12356313"/>
                <a:gd name="connsiteY786" fmla="*/ 5124130 h 10355234"/>
                <a:gd name="connsiteX787" fmla="*/ 8560566 w 12356313"/>
                <a:gd name="connsiteY787" fmla="*/ 5129377 h 10355234"/>
                <a:gd name="connsiteX788" fmla="*/ 8571271 w 12356313"/>
                <a:gd name="connsiteY788" fmla="*/ 5122171 h 10355234"/>
                <a:gd name="connsiteX789" fmla="*/ 8796497 w 12356313"/>
                <a:gd name="connsiteY789" fmla="*/ 5304507 h 10355234"/>
                <a:gd name="connsiteX790" fmla="*/ 8764872 w 12356313"/>
                <a:gd name="connsiteY790" fmla="*/ 4877144 h 10355234"/>
                <a:gd name="connsiteX791" fmla="*/ 8744721 w 12356313"/>
                <a:gd name="connsiteY791" fmla="*/ 4874135 h 10355234"/>
                <a:gd name="connsiteX792" fmla="*/ 8732407 w 12356313"/>
                <a:gd name="connsiteY792" fmla="*/ 4901212 h 10355234"/>
                <a:gd name="connsiteX793" fmla="*/ 8735906 w 12356313"/>
                <a:gd name="connsiteY793" fmla="*/ 4907090 h 10355234"/>
                <a:gd name="connsiteX794" fmla="*/ 8568822 w 12356313"/>
                <a:gd name="connsiteY794" fmla="*/ 5079980 h 10355234"/>
                <a:gd name="connsiteX795" fmla="*/ 8540275 w 12356313"/>
                <a:gd name="connsiteY795" fmla="*/ 5075083 h 10355234"/>
                <a:gd name="connsiteX796" fmla="*/ 8529080 w 12356313"/>
                <a:gd name="connsiteY796" fmla="*/ 5082849 h 10355234"/>
                <a:gd name="connsiteX797" fmla="*/ 8174204 w 12356313"/>
                <a:gd name="connsiteY797" fmla="*/ 4795491 h 10355234"/>
                <a:gd name="connsiteX798" fmla="*/ 8180151 w 12356313"/>
                <a:gd name="connsiteY798" fmla="*/ 4778489 h 10355234"/>
                <a:gd name="connsiteX799" fmla="*/ 8895082 w 12356313"/>
                <a:gd name="connsiteY799" fmla="*/ 4742526 h 10355234"/>
                <a:gd name="connsiteX800" fmla="*/ 8764872 w 12356313"/>
                <a:gd name="connsiteY800" fmla="*/ 4877144 h 10355234"/>
                <a:gd name="connsiteX801" fmla="*/ 7081237 w 12356313"/>
                <a:gd name="connsiteY801" fmla="*/ 3548944 h 10355234"/>
                <a:gd name="connsiteX802" fmla="*/ 8455544 w 12356313"/>
                <a:gd name="connsiteY802" fmla="*/ 3061129 h 10355234"/>
                <a:gd name="connsiteX803" fmla="*/ 8480523 w 12356313"/>
                <a:gd name="connsiteY803" fmla="*/ 3082259 h 10355234"/>
                <a:gd name="connsiteX804" fmla="*/ 8523413 w 12356313"/>
                <a:gd name="connsiteY804" fmla="*/ 3055322 h 10355234"/>
                <a:gd name="connsiteX805" fmla="*/ 8523833 w 12356313"/>
                <a:gd name="connsiteY805" fmla="*/ 3041468 h 10355234"/>
                <a:gd name="connsiteX806" fmla="*/ 8797407 w 12356313"/>
                <a:gd name="connsiteY806" fmla="*/ 2980596 h 10355234"/>
                <a:gd name="connsiteX807" fmla="*/ 8566303 w 12356313"/>
                <a:gd name="connsiteY807" fmla="*/ 3346738 h 10355234"/>
                <a:gd name="connsiteX808" fmla="*/ 8541115 w 12356313"/>
                <a:gd name="connsiteY808" fmla="*/ 3342959 h 10355234"/>
                <a:gd name="connsiteX809" fmla="*/ 8513268 w 12356313"/>
                <a:gd name="connsiteY809" fmla="*/ 3380252 h 10355234"/>
                <a:gd name="connsiteX810" fmla="*/ 7082286 w 12356313"/>
                <a:gd name="connsiteY810" fmla="*/ 3552793 h 10355234"/>
                <a:gd name="connsiteX811" fmla="*/ 7081237 w 12356313"/>
                <a:gd name="connsiteY811" fmla="*/ 3548944 h 10355234"/>
                <a:gd name="connsiteX812" fmla="*/ 8556717 w 12356313"/>
                <a:gd name="connsiteY812" fmla="*/ 3412927 h 10355234"/>
                <a:gd name="connsiteX813" fmla="*/ 8565463 w 12356313"/>
                <a:gd name="connsiteY813" fmla="*/ 3409569 h 10355234"/>
                <a:gd name="connsiteX814" fmla="*/ 8968688 w 12356313"/>
                <a:gd name="connsiteY814" fmla="*/ 4085878 h 10355234"/>
                <a:gd name="connsiteX815" fmla="*/ 8956794 w 12356313"/>
                <a:gd name="connsiteY815" fmla="*/ 4116034 h 10355234"/>
                <a:gd name="connsiteX816" fmla="*/ 8991357 w 12356313"/>
                <a:gd name="connsiteY816" fmla="*/ 4137934 h 10355234"/>
                <a:gd name="connsiteX817" fmla="*/ 8998215 w 12356313"/>
                <a:gd name="connsiteY817" fmla="*/ 4135345 h 10355234"/>
                <a:gd name="connsiteX818" fmla="*/ 9165228 w 12356313"/>
                <a:gd name="connsiteY818" fmla="*/ 4415496 h 10355234"/>
                <a:gd name="connsiteX819" fmla="*/ 9151724 w 12356313"/>
                <a:gd name="connsiteY819" fmla="*/ 4457686 h 10355234"/>
                <a:gd name="connsiteX820" fmla="*/ 9159001 w 12356313"/>
                <a:gd name="connsiteY820" fmla="*/ 4469441 h 10355234"/>
                <a:gd name="connsiteX821" fmla="*/ 8899070 w 12356313"/>
                <a:gd name="connsiteY821" fmla="*/ 4738328 h 10355234"/>
                <a:gd name="connsiteX822" fmla="*/ 8179871 w 12356313"/>
                <a:gd name="connsiteY822" fmla="*/ 4774501 h 10355234"/>
                <a:gd name="connsiteX823" fmla="*/ 8178332 w 12356313"/>
                <a:gd name="connsiteY823" fmla="*/ 4767784 h 10355234"/>
                <a:gd name="connsiteX824" fmla="*/ 8158531 w 12356313"/>
                <a:gd name="connsiteY824" fmla="*/ 4750012 h 10355234"/>
                <a:gd name="connsiteX825" fmla="*/ 8541045 w 12356313"/>
                <a:gd name="connsiteY825" fmla="*/ 3412787 h 10355234"/>
                <a:gd name="connsiteX826" fmla="*/ 8556717 w 12356313"/>
                <a:gd name="connsiteY826" fmla="*/ 3412927 h 10355234"/>
                <a:gd name="connsiteX827" fmla="*/ 10096219 w 12356313"/>
                <a:gd name="connsiteY827" fmla="*/ 3258159 h 10355234"/>
                <a:gd name="connsiteX828" fmla="*/ 10000293 w 12356313"/>
                <a:gd name="connsiteY828" fmla="*/ 3665791 h 10355234"/>
                <a:gd name="connsiteX829" fmla="*/ 9988468 w 12356313"/>
                <a:gd name="connsiteY829" fmla="*/ 3666981 h 10355234"/>
                <a:gd name="connsiteX830" fmla="*/ 9974266 w 12356313"/>
                <a:gd name="connsiteY830" fmla="*/ 3698186 h 10355234"/>
                <a:gd name="connsiteX831" fmla="*/ 9989238 w 12356313"/>
                <a:gd name="connsiteY831" fmla="*/ 3712529 h 10355234"/>
                <a:gd name="connsiteX832" fmla="*/ 9945229 w 12356313"/>
                <a:gd name="connsiteY832" fmla="*/ 3899693 h 10355234"/>
                <a:gd name="connsiteX833" fmla="*/ 9935223 w 12356313"/>
                <a:gd name="connsiteY833" fmla="*/ 3900813 h 10355234"/>
                <a:gd name="connsiteX834" fmla="*/ 9922909 w 12356313"/>
                <a:gd name="connsiteY834" fmla="*/ 3927960 h 10355234"/>
                <a:gd name="connsiteX835" fmla="*/ 9924309 w 12356313"/>
                <a:gd name="connsiteY835" fmla="*/ 3930829 h 10355234"/>
                <a:gd name="connsiteX836" fmla="*/ 9213366 w 12356313"/>
                <a:gd name="connsiteY836" fmla="*/ 4423262 h 10355234"/>
                <a:gd name="connsiteX837" fmla="*/ 9208257 w 12356313"/>
                <a:gd name="connsiteY837" fmla="*/ 4417945 h 10355234"/>
                <a:gd name="connsiteX838" fmla="*/ 10086353 w 12356313"/>
                <a:gd name="connsiteY838" fmla="*/ 3253611 h 10355234"/>
                <a:gd name="connsiteX839" fmla="*/ 10096219 w 12356313"/>
                <a:gd name="connsiteY839" fmla="*/ 3258159 h 10355234"/>
                <a:gd name="connsiteX840" fmla="*/ 9302994 w 12356313"/>
                <a:gd name="connsiteY840" fmla="*/ 4718037 h 10355234"/>
                <a:gd name="connsiteX841" fmla="*/ 8904807 w 12356313"/>
                <a:gd name="connsiteY841" fmla="*/ 4738118 h 10355234"/>
                <a:gd name="connsiteX842" fmla="*/ 9161869 w 12356313"/>
                <a:gd name="connsiteY842" fmla="*/ 4472170 h 10355234"/>
                <a:gd name="connsiteX843" fmla="*/ 9197762 w 12356313"/>
                <a:gd name="connsiteY843" fmla="*/ 4478747 h 10355234"/>
                <a:gd name="connsiteX844" fmla="*/ 9201681 w 12356313"/>
                <a:gd name="connsiteY844" fmla="*/ 4476788 h 10355234"/>
                <a:gd name="connsiteX845" fmla="*/ 9323145 w 12356313"/>
                <a:gd name="connsiteY845" fmla="*/ 4680534 h 10355234"/>
                <a:gd name="connsiteX846" fmla="*/ 9302994 w 12356313"/>
                <a:gd name="connsiteY846" fmla="*/ 4718037 h 10355234"/>
                <a:gd name="connsiteX847" fmla="*/ 9219243 w 12356313"/>
                <a:gd name="connsiteY847" fmla="*/ 4434177 h 10355234"/>
                <a:gd name="connsiteX848" fmla="*/ 9218823 w 12356313"/>
                <a:gd name="connsiteY848" fmla="*/ 4432498 h 10355234"/>
                <a:gd name="connsiteX849" fmla="*/ 9215744 w 12356313"/>
                <a:gd name="connsiteY849" fmla="*/ 4426341 h 10355234"/>
                <a:gd name="connsiteX850" fmla="*/ 9926617 w 12356313"/>
                <a:gd name="connsiteY850" fmla="*/ 3933978 h 10355234"/>
                <a:gd name="connsiteX851" fmla="*/ 9935713 w 12356313"/>
                <a:gd name="connsiteY851" fmla="*/ 3940205 h 10355234"/>
                <a:gd name="connsiteX852" fmla="*/ 9870643 w 12356313"/>
                <a:gd name="connsiteY852" fmla="*/ 4216787 h 10355234"/>
                <a:gd name="connsiteX853" fmla="*/ 9841886 w 12356313"/>
                <a:gd name="connsiteY853" fmla="*/ 4219026 h 10355234"/>
                <a:gd name="connsiteX854" fmla="*/ 9809002 w 12356313"/>
                <a:gd name="connsiteY854" fmla="*/ 4280039 h 10355234"/>
                <a:gd name="connsiteX855" fmla="*/ 9219243 w 12356313"/>
                <a:gd name="connsiteY855" fmla="*/ 4434177 h 10355234"/>
                <a:gd name="connsiteX856" fmla="*/ 10693814 w 12356313"/>
                <a:gd name="connsiteY856" fmla="*/ 2885020 h 10355234"/>
                <a:gd name="connsiteX857" fmla="*/ 10702770 w 12356313"/>
                <a:gd name="connsiteY857" fmla="*/ 2885790 h 10355234"/>
                <a:gd name="connsiteX858" fmla="*/ 10752377 w 12356313"/>
                <a:gd name="connsiteY858" fmla="*/ 3494230 h 10355234"/>
                <a:gd name="connsiteX859" fmla="*/ 10739853 w 12356313"/>
                <a:gd name="connsiteY859" fmla="*/ 3498428 h 10355234"/>
                <a:gd name="connsiteX860" fmla="*/ 10376440 w 12356313"/>
                <a:gd name="connsiteY860" fmla="*/ 2922803 h 10355234"/>
                <a:gd name="connsiteX861" fmla="*/ 10439552 w 12356313"/>
                <a:gd name="connsiteY861" fmla="*/ 2851785 h 10355234"/>
                <a:gd name="connsiteX862" fmla="*/ 10666177 w 12356313"/>
                <a:gd name="connsiteY862" fmla="*/ 2852065 h 10355234"/>
                <a:gd name="connsiteX863" fmla="*/ 10693814 w 12356313"/>
                <a:gd name="connsiteY863" fmla="*/ 2885020 h 10355234"/>
                <a:gd name="connsiteX864" fmla="*/ 12267530 w 12356313"/>
                <a:gd name="connsiteY864" fmla="*/ 3372556 h 10355234"/>
                <a:gd name="connsiteX865" fmla="*/ 12266760 w 12356313"/>
                <a:gd name="connsiteY865" fmla="*/ 3374725 h 10355234"/>
                <a:gd name="connsiteX866" fmla="*/ 12265850 w 12356313"/>
                <a:gd name="connsiteY866" fmla="*/ 3386899 h 10355234"/>
                <a:gd name="connsiteX867" fmla="*/ 11633902 w 12356313"/>
                <a:gd name="connsiteY867" fmla="*/ 3445882 h 10355234"/>
                <a:gd name="connsiteX868" fmla="*/ 11611862 w 12356313"/>
                <a:gd name="connsiteY868" fmla="*/ 3422443 h 10355234"/>
                <a:gd name="connsiteX869" fmla="*/ 11577158 w 12356313"/>
                <a:gd name="connsiteY869" fmla="*/ 3444203 h 10355234"/>
                <a:gd name="connsiteX870" fmla="*/ 11576528 w 12356313"/>
                <a:gd name="connsiteY870" fmla="*/ 3451270 h 10355234"/>
                <a:gd name="connsiteX871" fmla="*/ 10792539 w 12356313"/>
                <a:gd name="connsiteY871" fmla="*/ 3524456 h 10355234"/>
                <a:gd name="connsiteX872" fmla="*/ 10765181 w 12356313"/>
                <a:gd name="connsiteY872" fmla="*/ 3494789 h 10355234"/>
                <a:gd name="connsiteX873" fmla="*/ 10756226 w 12356313"/>
                <a:gd name="connsiteY873" fmla="*/ 3494020 h 10355234"/>
                <a:gd name="connsiteX874" fmla="*/ 10706618 w 12356313"/>
                <a:gd name="connsiteY874" fmla="*/ 2885580 h 10355234"/>
                <a:gd name="connsiteX875" fmla="*/ 10734955 w 12356313"/>
                <a:gd name="connsiteY875" fmla="*/ 2863260 h 10355234"/>
                <a:gd name="connsiteX876" fmla="*/ 12267530 w 12356313"/>
                <a:gd name="connsiteY876" fmla="*/ 3372556 h 10355234"/>
                <a:gd name="connsiteX877" fmla="*/ 11149094 w 12356313"/>
                <a:gd name="connsiteY877" fmla="*/ 2053453 h 10355234"/>
                <a:gd name="connsiteX878" fmla="*/ 11150844 w 12356313"/>
                <a:gd name="connsiteY878" fmla="*/ 2054712 h 10355234"/>
                <a:gd name="connsiteX879" fmla="*/ 10717744 w 12356313"/>
                <a:gd name="connsiteY879" fmla="*/ 2818131 h 10355234"/>
                <a:gd name="connsiteX880" fmla="*/ 10709837 w 12356313"/>
                <a:gd name="connsiteY880" fmla="*/ 2815192 h 10355234"/>
                <a:gd name="connsiteX881" fmla="*/ 10666877 w 12356313"/>
                <a:gd name="connsiteY881" fmla="*/ 2842130 h 10355234"/>
                <a:gd name="connsiteX882" fmla="*/ 10666107 w 12356313"/>
                <a:gd name="connsiteY882" fmla="*/ 2848217 h 10355234"/>
                <a:gd name="connsiteX883" fmla="*/ 10443050 w 12356313"/>
                <a:gd name="connsiteY883" fmla="*/ 2847937 h 10355234"/>
                <a:gd name="connsiteX884" fmla="*/ 11149094 w 12356313"/>
                <a:gd name="connsiteY884" fmla="*/ 2053453 h 10355234"/>
                <a:gd name="connsiteX885" fmla="*/ 10434304 w 12356313"/>
                <a:gd name="connsiteY885" fmla="*/ 2851785 h 10355234"/>
                <a:gd name="connsiteX886" fmla="*/ 10374271 w 12356313"/>
                <a:gd name="connsiteY886" fmla="*/ 2919374 h 10355234"/>
                <a:gd name="connsiteX887" fmla="*/ 10331521 w 12356313"/>
                <a:gd name="connsiteY887" fmla="*/ 2851716 h 10355234"/>
                <a:gd name="connsiteX888" fmla="*/ 10434304 w 12356313"/>
                <a:gd name="connsiteY888" fmla="*/ 2851785 h 10355234"/>
                <a:gd name="connsiteX889" fmla="*/ 10176472 w 12356313"/>
                <a:gd name="connsiteY889" fmla="*/ 2673857 h 10355234"/>
                <a:gd name="connsiteX890" fmla="*/ 10202850 w 12356313"/>
                <a:gd name="connsiteY890" fmla="*/ 2699186 h 10355234"/>
                <a:gd name="connsiteX891" fmla="*/ 10228248 w 12356313"/>
                <a:gd name="connsiteY891" fmla="*/ 2695408 h 10355234"/>
                <a:gd name="connsiteX892" fmla="*/ 10324384 w 12356313"/>
                <a:gd name="connsiteY892" fmla="*/ 2847727 h 10355234"/>
                <a:gd name="connsiteX893" fmla="*/ 9409136 w 12356313"/>
                <a:gd name="connsiteY893" fmla="*/ 2846748 h 10355234"/>
                <a:gd name="connsiteX894" fmla="*/ 9408996 w 12356313"/>
                <a:gd name="connsiteY894" fmla="*/ 2844579 h 10355234"/>
                <a:gd name="connsiteX895" fmla="*/ 10176472 w 12356313"/>
                <a:gd name="connsiteY895" fmla="*/ 2673857 h 10355234"/>
                <a:gd name="connsiteX896" fmla="*/ 9077698 w 12356313"/>
                <a:gd name="connsiteY896" fmla="*/ 2918255 h 10355234"/>
                <a:gd name="connsiteX897" fmla="*/ 9092531 w 12356313"/>
                <a:gd name="connsiteY897" fmla="*/ 2931969 h 10355234"/>
                <a:gd name="connsiteX898" fmla="*/ 9117720 w 12356313"/>
                <a:gd name="connsiteY898" fmla="*/ 2916156 h 10355234"/>
                <a:gd name="connsiteX899" fmla="*/ 9117930 w 12356313"/>
                <a:gd name="connsiteY899" fmla="*/ 2909369 h 10355234"/>
                <a:gd name="connsiteX900" fmla="*/ 9352811 w 12356313"/>
                <a:gd name="connsiteY900" fmla="*/ 2857103 h 10355234"/>
                <a:gd name="connsiteX901" fmla="*/ 9373942 w 12356313"/>
                <a:gd name="connsiteY901" fmla="*/ 2876904 h 10355234"/>
                <a:gd name="connsiteX902" fmla="*/ 9408575 w 12356313"/>
                <a:gd name="connsiteY902" fmla="*/ 2855144 h 10355234"/>
                <a:gd name="connsiteX903" fmla="*/ 9409136 w 12356313"/>
                <a:gd name="connsiteY903" fmla="*/ 2850736 h 10355234"/>
                <a:gd name="connsiteX904" fmla="*/ 10326833 w 12356313"/>
                <a:gd name="connsiteY904" fmla="*/ 2851716 h 10355234"/>
                <a:gd name="connsiteX905" fmla="*/ 10371472 w 12356313"/>
                <a:gd name="connsiteY905" fmla="*/ 2922453 h 10355234"/>
                <a:gd name="connsiteX906" fmla="*/ 10128474 w 12356313"/>
                <a:gd name="connsiteY906" fmla="*/ 3195887 h 10355234"/>
                <a:gd name="connsiteX907" fmla="*/ 10093700 w 12356313"/>
                <a:gd name="connsiteY907" fmla="*/ 3190290 h 10355234"/>
                <a:gd name="connsiteX908" fmla="*/ 10072710 w 12356313"/>
                <a:gd name="connsiteY908" fmla="*/ 3236398 h 10355234"/>
                <a:gd name="connsiteX909" fmla="*/ 10083205 w 12356313"/>
                <a:gd name="connsiteY909" fmla="*/ 3251092 h 10355234"/>
                <a:gd name="connsiteX910" fmla="*/ 9205109 w 12356313"/>
                <a:gd name="connsiteY910" fmla="*/ 4415426 h 10355234"/>
                <a:gd name="connsiteX911" fmla="*/ 9172574 w 12356313"/>
                <a:gd name="connsiteY911" fmla="*/ 4411578 h 10355234"/>
                <a:gd name="connsiteX912" fmla="*/ 9168516 w 12356313"/>
                <a:gd name="connsiteY912" fmla="*/ 4413607 h 10355234"/>
                <a:gd name="connsiteX913" fmla="*/ 9001503 w 12356313"/>
                <a:gd name="connsiteY913" fmla="*/ 4133456 h 10355234"/>
                <a:gd name="connsiteX914" fmla="*/ 9013187 w 12356313"/>
                <a:gd name="connsiteY914" fmla="*/ 4103439 h 10355234"/>
                <a:gd name="connsiteX915" fmla="*/ 8978624 w 12356313"/>
                <a:gd name="connsiteY915" fmla="*/ 4081540 h 10355234"/>
                <a:gd name="connsiteX916" fmla="*/ 8971977 w 12356313"/>
                <a:gd name="connsiteY916" fmla="*/ 4083988 h 10355234"/>
                <a:gd name="connsiteX917" fmla="*/ 8568752 w 12356313"/>
                <a:gd name="connsiteY917" fmla="*/ 3407679 h 10355234"/>
                <a:gd name="connsiteX918" fmla="*/ 8583795 w 12356313"/>
                <a:gd name="connsiteY918" fmla="*/ 3370177 h 10355234"/>
                <a:gd name="connsiteX919" fmla="*/ 8569522 w 12356313"/>
                <a:gd name="connsiteY919" fmla="*/ 3348907 h 10355234"/>
                <a:gd name="connsiteX920" fmla="*/ 8802724 w 12356313"/>
                <a:gd name="connsiteY920" fmla="*/ 2979477 h 10355234"/>
                <a:gd name="connsiteX921" fmla="*/ 9077698 w 12356313"/>
                <a:gd name="connsiteY921" fmla="*/ 2918255 h 10355234"/>
                <a:gd name="connsiteX922" fmla="*/ 8800416 w 12356313"/>
                <a:gd name="connsiteY922" fmla="*/ 2975908 h 10355234"/>
                <a:gd name="connsiteX923" fmla="*/ 8522923 w 12356313"/>
                <a:gd name="connsiteY923" fmla="*/ 3037620 h 10355234"/>
                <a:gd name="connsiteX924" fmla="*/ 8516626 w 12356313"/>
                <a:gd name="connsiteY924" fmla="*/ 3025236 h 10355234"/>
                <a:gd name="connsiteX925" fmla="*/ 9069862 w 12356313"/>
                <a:gd name="connsiteY925" fmla="*/ 2537490 h 10355234"/>
                <a:gd name="connsiteX926" fmla="*/ 9074619 w 12356313"/>
                <a:gd name="connsiteY926" fmla="*/ 2541478 h 10355234"/>
                <a:gd name="connsiteX927" fmla="*/ 8800416 w 12356313"/>
                <a:gd name="connsiteY927" fmla="*/ 2975908 h 10355234"/>
                <a:gd name="connsiteX928" fmla="*/ 8570851 w 12356313"/>
                <a:gd name="connsiteY928" fmla="*/ 1813113 h 10355234"/>
                <a:gd name="connsiteX929" fmla="*/ 8565254 w 12356313"/>
                <a:gd name="connsiteY929" fmla="*/ 1813743 h 10355234"/>
                <a:gd name="connsiteX930" fmla="*/ 8555178 w 12356313"/>
                <a:gd name="connsiteY930" fmla="*/ 1818221 h 10355234"/>
                <a:gd name="connsiteX931" fmla="*/ 8407196 w 12356313"/>
                <a:gd name="connsiteY931" fmla="*/ 1628888 h 10355234"/>
                <a:gd name="connsiteX932" fmla="*/ 8413704 w 12356313"/>
                <a:gd name="connsiteY932" fmla="*/ 1608737 h 10355234"/>
                <a:gd name="connsiteX933" fmla="*/ 8388586 w 12356313"/>
                <a:gd name="connsiteY933" fmla="*/ 1592785 h 10355234"/>
                <a:gd name="connsiteX934" fmla="*/ 8381449 w 12356313"/>
                <a:gd name="connsiteY934" fmla="*/ 1595933 h 10355234"/>
                <a:gd name="connsiteX935" fmla="*/ 8032239 w 12356313"/>
                <a:gd name="connsiteY935" fmla="*/ 1149119 h 10355234"/>
                <a:gd name="connsiteX936" fmla="*/ 8043714 w 12356313"/>
                <a:gd name="connsiteY936" fmla="*/ 1114415 h 10355234"/>
                <a:gd name="connsiteX937" fmla="*/ 8042035 w 12356313"/>
                <a:gd name="connsiteY937" fmla="*/ 1109377 h 10355234"/>
                <a:gd name="connsiteX938" fmla="*/ 8593241 w 12356313"/>
                <a:gd name="connsiteY938" fmla="*/ 861411 h 10355234"/>
                <a:gd name="connsiteX939" fmla="*/ 8611363 w 12356313"/>
                <a:gd name="connsiteY939" fmla="*/ 873656 h 10355234"/>
                <a:gd name="connsiteX940" fmla="*/ 8570851 w 12356313"/>
                <a:gd name="connsiteY940" fmla="*/ 1813113 h 10355234"/>
                <a:gd name="connsiteX941" fmla="*/ 8592891 w 12356313"/>
                <a:gd name="connsiteY941" fmla="*/ 838882 h 10355234"/>
                <a:gd name="connsiteX942" fmla="*/ 8590792 w 12356313"/>
                <a:gd name="connsiteY942" fmla="*/ 855044 h 10355234"/>
                <a:gd name="connsiteX943" fmla="*/ 8591701 w 12356313"/>
                <a:gd name="connsiteY943" fmla="*/ 857843 h 10355234"/>
                <a:gd name="connsiteX944" fmla="*/ 8040496 w 12356313"/>
                <a:gd name="connsiteY944" fmla="*/ 1105809 h 10355234"/>
                <a:gd name="connsiteX945" fmla="*/ 8006561 w 12356313"/>
                <a:gd name="connsiteY945" fmla="*/ 1086638 h 10355234"/>
                <a:gd name="connsiteX946" fmla="*/ 7935614 w 12356313"/>
                <a:gd name="connsiteY946" fmla="*/ 481276 h 10355234"/>
                <a:gd name="connsiteX947" fmla="*/ 7939042 w 12356313"/>
                <a:gd name="connsiteY947" fmla="*/ 480856 h 10355234"/>
                <a:gd name="connsiteX948" fmla="*/ 7971508 w 12356313"/>
                <a:gd name="connsiteY948" fmla="*/ 458467 h 10355234"/>
                <a:gd name="connsiteX949" fmla="*/ 8592891 w 12356313"/>
                <a:gd name="connsiteY949" fmla="*/ 838882 h 10355234"/>
                <a:gd name="connsiteX950" fmla="*/ 7877611 w 12356313"/>
                <a:gd name="connsiteY950" fmla="*/ 411938 h 10355234"/>
                <a:gd name="connsiteX951" fmla="*/ 7875861 w 12356313"/>
                <a:gd name="connsiteY951" fmla="*/ 440695 h 10355234"/>
                <a:gd name="connsiteX952" fmla="*/ 7931696 w 12356313"/>
                <a:gd name="connsiteY952" fmla="*/ 481696 h 10355234"/>
                <a:gd name="connsiteX953" fmla="*/ 8002643 w 12356313"/>
                <a:gd name="connsiteY953" fmla="*/ 1087127 h 10355234"/>
                <a:gd name="connsiteX954" fmla="*/ 8000964 w 12356313"/>
                <a:gd name="connsiteY954" fmla="*/ 1087337 h 10355234"/>
                <a:gd name="connsiteX955" fmla="*/ 7994456 w 12356313"/>
                <a:gd name="connsiteY955" fmla="*/ 1089506 h 10355234"/>
                <a:gd name="connsiteX956" fmla="*/ 7605366 w 12356313"/>
                <a:gd name="connsiteY956" fmla="*/ 317272 h 10355234"/>
                <a:gd name="connsiteX957" fmla="*/ 7612783 w 12356313"/>
                <a:gd name="connsiteY957" fmla="*/ 309225 h 10355234"/>
                <a:gd name="connsiteX958" fmla="*/ 7877611 w 12356313"/>
                <a:gd name="connsiteY958" fmla="*/ 411938 h 10355234"/>
                <a:gd name="connsiteX959" fmla="*/ 6953476 w 12356313"/>
                <a:gd name="connsiteY959" fmla="*/ 64758 h 10355234"/>
                <a:gd name="connsiteX960" fmla="*/ 6959353 w 12356313"/>
                <a:gd name="connsiteY960" fmla="*/ 55662 h 10355234"/>
                <a:gd name="connsiteX961" fmla="*/ 7349773 w 12356313"/>
                <a:gd name="connsiteY961" fmla="*/ 207142 h 10355234"/>
                <a:gd name="connsiteX962" fmla="*/ 7349354 w 12356313"/>
                <a:gd name="connsiteY962" fmla="*/ 219037 h 10355234"/>
                <a:gd name="connsiteX963" fmla="*/ 7378320 w 12356313"/>
                <a:gd name="connsiteY963" fmla="*/ 237438 h 10355234"/>
                <a:gd name="connsiteX964" fmla="*/ 7394623 w 12356313"/>
                <a:gd name="connsiteY964" fmla="*/ 224564 h 10355234"/>
                <a:gd name="connsiteX965" fmla="*/ 7573880 w 12356313"/>
                <a:gd name="connsiteY965" fmla="*/ 294112 h 10355234"/>
                <a:gd name="connsiteX966" fmla="*/ 7573600 w 12356313"/>
                <a:gd name="connsiteY966" fmla="*/ 304118 h 10355234"/>
                <a:gd name="connsiteX967" fmla="*/ 7598719 w 12356313"/>
                <a:gd name="connsiteY967" fmla="*/ 320070 h 10355234"/>
                <a:gd name="connsiteX968" fmla="*/ 7601797 w 12356313"/>
                <a:gd name="connsiteY968" fmla="*/ 319021 h 10355234"/>
                <a:gd name="connsiteX969" fmla="*/ 7990958 w 12356313"/>
                <a:gd name="connsiteY969" fmla="*/ 1091326 h 10355234"/>
                <a:gd name="connsiteX970" fmla="*/ 7984941 w 12356313"/>
                <a:gd name="connsiteY970" fmla="*/ 1095664 h 10355234"/>
                <a:gd name="connsiteX971" fmla="*/ 6953476 w 12356313"/>
                <a:gd name="connsiteY971" fmla="*/ 64758 h 10355234"/>
                <a:gd name="connsiteX972" fmla="*/ 8571621 w 12356313"/>
                <a:gd name="connsiteY972" fmla="*/ 1870907 h 10355234"/>
                <a:gd name="connsiteX973" fmla="*/ 8577918 w 12356313"/>
                <a:gd name="connsiteY973" fmla="*/ 1870207 h 10355234"/>
                <a:gd name="connsiteX974" fmla="*/ 8587573 w 12356313"/>
                <a:gd name="connsiteY974" fmla="*/ 1866009 h 10355234"/>
                <a:gd name="connsiteX975" fmla="*/ 9071751 w 12356313"/>
                <a:gd name="connsiteY975" fmla="*/ 2485504 h 10355234"/>
                <a:gd name="connsiteX976" fmla="*/ 9060136 w 12356313"/>
                <a:gd name="connsiteY976" fmla="*/ 2518949 h 10355234"/>
                <a:gd name="connsiteX977" fmla="*/ 8517746 w 12356313"/>
                <a:gd name="connsiteY977" fmla="*/ 2651678 h 10355234"/>
                <a:gd name="connsiteX978" fmla="*/ 8571621 w 12356313"/>
                <a:gd name="connsiteY978" fmla="*/ 1870907 h 10355234"/>
                <a:gd name="connsiteX979" fmla="*/ 8517465 w 12356313"/>
                <a:gd name="connsiteY979" fmla="*/ 2655806 h 10355234"/>
                <a:gd name="connsiteX980" fmla="*/ 9061116 w 12356313"/>
                <a:gd name="connsiteY980" fmla="*/ 2522797 h 10355234"/>
                <a:gd name="connsiteX981" fmla="*/ 9067203 w 12356313"/>
                <a:gd name="connsiteY981" fmla="*/ 2534551 h 10355234"/>
                <a:gd name="connsiteX982" fmla="*/ 8513967 w 12356313"/>
                <a:gd name="connsiteY982" fmla="*/ 3022227 h 10355234"/>
                <a:gd name="connsiteX983" fmla="*/ 8496475 w 12356313"/>
                <a:gd name="connsiteY983" fmla="*/ 3012362 h 10355234"/>
                <a:gd name="connsiteX984" fmla="*/ 8492907 w 12356313"/>
                <a:gd name="connsiteY984" fmla="*/ 3011942 h 10355234"/>
                <a:gd name="connsiteX985" fmla="*/ 8517465 w 12356313"/>
                <a:gd name="connsiteY985" fmla="*/ 2655806 h 10355234"/>
                <a:gd name="connsiteX986" fmla="*/ 8513478 w 12356313"/>
                <a:gd name="connsiteY986" fmla="*/ 2656785 h 10355234"/>
                <a:gd name="connsiteX987" fmla="*/ 8489059 w 12356313"/>
                <a:gd name="connsiteY987" fmla="*/ 3011452 h 10355234"/>
                <a:gd name="connsiteX988" fmla="*/ 8455404 w 12356313"/>
                <a:gd name="connsiteY988" fmla="*/ 3033912 h 10355234"/>
                <a:gd name="connsiteX989" fmla="*/ 7878380 w 12356313"/>
                <a:gd name="connsiteY989" fmla="*/ 2837652 h 10355234"/>
                <a:gd name="connsiteX990" fmla="*/ 7879500 w 12356313"/>
                <a:gd name="connsiteY990" fmla="*/ 2834363 h 10355234"/>
                <a:gd name="connsiteX991" fmla="*/ 7879640 w 12356313"/>
                <a:gd name="connsiteY991" fmla="*/ 2811904 h 10355234"/>
                <a:gd name="connsiteX992" fmla="*/ 8513478 w 12356313"/>
                <a:gd name="connsiteY992" fmla="*/ 2656785 h 10355234"/>
                <a:gd name="connsiteX993" fmla="*/ 7379090 w 12356313"/>
                <a:gd name="connsiteY993" fmla="*/ 3248503 h 10355234"/>
                <a:gd name="connsiteX994" fmla="*/ 7389445 w 12356313"/>
                <a:gd name="connsiteY994" fmla="*/ 3254170 h 10355234"/>
                <a:gd name="connsiteX995" fmla="*/ 7418482 w 12356313"/>
                <a:gd name="connsiteY995" fmla="*/ 3235909 h 10355234"/>
                <a:gd name="connsiteX996" fmla="*/ 7413724 w 12356313"/>
                <a:gd name="connsiteY996" fmla="*/ 3215828 h 10355234"/>
                <a:gd name="connsiteX997" fmla="*/ 7553869 w 12356313"/>
                <a:gd name="connsiteY997" fmla="*/ 3083659 h 10355234"/>
                <a:gd name="connsiteX998" fmla="*/ 7562685 w 12356313"/>
                <a:gd name="connsiteY998" fmla="*/ 3088347 h 10355234"/>
                <a:gd name="connsiteX999" fmla="*/ 7587874 w 12356313"/>
                <a:gd name="connsiteY999" fmla="*/ 3072464 h 10355234"/>
                <a:gd name="connsiteX1000" fmla="*/ 7583956 w 12356313"/>
                <a:gd name="connsiteY1000" fmla="*/ 3055252 h 10355234"/>
                <a:gd name="connsiteX1001" fmla="*/ 7790780 w 12356313"/>
                <a:gd name="connsiteY1001" fmla="*/ 2860182 h 10355234"/>
                <a:gd name="connsiteX1002" fmla="*/ 7815968 w 12356313"/>
                <a:gd name="connsiteY1002" fmla="*/ 2874175 h 10355234"/>
                <a:gd name="connsiteX1003" fmla="*/ 7877051 w 12356313"/>
                <a:gd name="connsiteY1003" fmla="*/ 2841360 h 10355234"/>
                <a:gd name="connsiteX1004" fmla="*/ 8454145 w 12356313"/>
                <a:gd name="connsiteY1004" fmla="*/ 3037690 h 10355234"/>
                <a:gd name="connsiteX1005" fmla="*/ 8453585 w 12356313"/>
                <a:gd name="connsiteY1005" fmla="*/ 3039299 h 10355234"/>
                <a:gd name="connsiteX1006" fmla="*/ 8454285 w 12356313"/>
                <a:gd name="connsiteY1006" fmla="*/ 3057351 h 10355234"/>
                <a:gd name="connsiteX1007" fmla="*/ 7079978 w 12356313"/>
                <a:gd name="connsiteY1007" fmla="*/ 3545236 h 10355234"/>
                <a:gd name="connsiteX1008" fmla="*/ 7074310 w 12356313"/>
                <a:gd name="connsiteY1008" fmla="*/ 3536001 h 10355234"/>
                <a:gd name="connsiteX1009" fmla="*/ 7379090 w 12356313"/>
                <a:gd name="connsiteY1009" fmla="*/ 3248503 h 10355234"/>
                <a:gd name="connsiteX1010" fmla="*/ 7063605 w 12356313"/>
                <a:gd name="connsiteY1010" fmla="*/ 3590645 h 10355234"/>
                <a:gd name="connsiteX1011" fmla="*/ 7082007 w 12356313"/>
                <a:gd name="connsiteY1011" fmla="*/ 3567066 h 10355234"/>
                <a:gd name="connsiteX1012" fmla="*/ 7082706 w 12356313"/>
                <a:gd name="connsiteY1012" fmla="*/ 3556781 h 10355234"/>
                <a:gd name="connsiteX1013" fmla="*/ 8513827 w 12356313"/>
                <a:gd name="connsiteY1013" fmla="*/ 3384240 h 10355234"/>
                <a:gd name="connsiteX1014" fmla="*/ 8514037 w 12356313"/>
                <a:gd name="connsiteY1014" fmla="*/ 3385850 h 10355234"/>
                <a:gd name="connsiteX1015" fmla="*/ 8537337 w 12356313"/>
                <a:gd name="connsiteY1015" fmla="*/ 3411808 h 10355234"/>
                <a:gd name="connsiteX1016" fmla="*/ 8154683 w 12356313"/>
                <a:gd name="connsiteY1016" fmla="*/ 4749452 h 10355234"/>
                <a:gd name="connsiteX1017" fmla="*/ 8141180 w 12356313"/>
                <a:gd name="connsiteY1017" fmla="*/ 4750992 h 10355234"/>
                <a:gd name="connsiteX1018" fmla="*/ 8124247 w 12356313"/>
                <a:gd name="connsiteY1018" fmla="*/ 4788284 h 10355234"/>
                <a:gd name="connsiteX1019" fmla="*/ 8161470 w 12356313"/>
                <a:gd name="connsiteY1019" fmla="*/ 4805217 h 10355234"/>
                <a:gd name="connsiteX1020" fmla="*/ 8171615 w 12356313"/>
                <a:gd name="connsiteY1020" fmla="*/ 4798640 h 10355234"/>
                <a:gd name="connsiteX1021" fmla="*/ 8526632 w 12356313"/>
                <a:gd name="connsiteY1021" fmla="*/ 5086067 h 10355234"/>
                <a:gd name="connsiteX1022" fmla="*/ 8523413 w 12356313"/>
                <a:gd name="connsiteY1022" fmla="*/ 5112515 h 10355234"/>
                <a:gd name="connsiteX1023" fmla="*/ 8525442 w 12356313"/>
                <a:gd name="connsiteY1023" fmla="*/ 5116574 h 10355234"/>
                <a:gd name="connsiteX1024" fmla="*/ 8300636 w 12356313"/>
                <a:gd name="connsiteY1024" fmla="*/ 5269033 h 10355234"/>
                <a:gd name="connsiteX1025" fmla="*/ 7526792 w 12356313"/>
                <a:gd name="connsiteY1025" fmla="*/ 5200955 h 10355234"/>
                <a:gd name="connsiteX1026" fmla="*/ 7482012 w 12356313"/>
                <a:gd name="connsiteY1026" fmla="*/ 4554102 h 10355234"/>
                <a:gd name="connsiteX1027" fmla="*/ 7529171 w 12356313"/>
                <a:gd name="connsiteY1027" fmla="*/ 4506034 h 10355234"/>
                <a:gd name="connsiteX1028" fmla="*/ 7480963 w 12356313"/>
                <a:gd name="connsiteY1028" fmla="*/ 4448731 h 10355234"/>
                <a:gd name="connsiteX1029" fmla="*/ 7456265 w 12356313"/>
                <a:gd name="connsiteY1029" fmla="*/ 4452789 h 10355234"/>
                <a:gd name="connsiteX1030" fmla="*/ 7063605 w 12356313"/>
                <a:gd name="connsiteY1030" fmla="*/ 3590645 h 10355234"/>
                <a:gd name="connsiteX1031" fmla="*/ 6992168 w 12356313"/>
                <a:gd name="connsiteY1031" fmla="*/ 4115964 h 10355234"/>
                <a:gd name="connsiteX1032" fmla="*/ 6988180 w 12356313"/>
                <a:gd name="connsiteY1032" fmla="*/ 4127159 h 10355234"/>
                <a:gd name="connsiteX1033" fmla="*/ 7010290 w 12356313"/>
                <a:gd name="connsiteY1033" fmla="*/ 4153396 h 10355234"/>
                <a:gd name="connsiteX1034" fmla="*/ 7029671 w 12356313"/>
                <a:gd name="connsiteY1034" fmla="*/ 4146050 h 10355234"/>
                <a:gd name="connsiteX1035" fmla="*/ 7179822 w 12356313"/>
                <a:gd name="connsiteY1035" fmla="*/ 4266395 h 10355234"/>
                <a:gd name="connsiteX1036" fmla="*/ 7176393 w 12356313"/>
                <a:gd name="connsiteY1036" fmla="*/ 4275770 h 10355234"/>
                <a:gd name="connsiteX1037" fmla="*/ 7195565 w 12356313"/>
                <a:gd name="connsiteY1037" fmla="*/ 4298580 h 10355234"/>
                <a:gd name="connsiteX1038" fmla="*/ 7212077 w 12356313"/>
                <a:gd name="connsiteY1038" fmla="*/ 4292283 h 10355234"/>
                <a:gd name="connsiteX1039" fmla="*/ 7433944 w 12356313"/>
                <a:gd name="connsiteY1039" fmla="*/ 4470071 h 10355234"/>
                <a:gd name="connsiteX1040" fmla="*/ 7423589 w 12356313"/>
                <a:gd name="connsiteY1040" fmla="*/ 4497008 h 10355234"/>
                <a:gd name="connsiteX1041" fmla="*/ 7464520 w 12356313"/>
                <a:gd name="connsiteY1041" fmla="*/ 4552913 h 10355234"/>
                <a:gd name="connsiteX1042" fmla="*/ 7350053 w 12356313"/>
                <a:gd name="connsiteY1042" fmla="*/ 5151557 h 10355234"/>
                <a:gd name="connsiteX1043" fmla="*/ 7348374 w 12356313"/>
                <a:gd name="connsiteY1043" fmla="*/ 5151277 h 10355234"/>
                <a:gd name="connsiteX1044" fmla="*/ 7330602 w 12356313"/>
                <a:gd name="connsiteY1044" fmla="*/ 5154496 h 10355234"/>
                <a:gd name="connsiteX1045" fmla="*/ 6657092 w 12356313"/>
                <a:gd name="connsiteY1045" fmla="*/ 3861071 h 10355234"/>
                <a:gd name="connsiteX1046" fmla="*/ 6665418 w 12356313"/>
                <a:gd name="connsiteY1046" fmla="*/ 3854144 h 10355234"/>
                <a:gd name="connsiteX1047" fmla="*/ 6992168 w 12356313"/>
                <a:gd name="connsiteY1047" fmla="*/ 4115964 h 10355234"/>
                <a:gd name="connsiteX1048" fmla="*/ 6635822 w 12356313"/>
                <a:gd name="connsiteY1048" fmla="*/ 3865899 h 10355234"/>
                <a:gd name="connsiteX1049" fmla="*/ 6653524 w 12356313"/>
                <a:gd name="connsiteY1049" fmla="*/ 3862680 h 10355234"/>
                <a:gd name="connsiteX1050" fmla="*/ 7327033 w 12356313"/>
                <a:gd name="connsiteY1050" fmla="*/ 5156105 h 10355234"/>
                <a:gd name="connsiteX1051" fmla="*/ 7309542 w 12356313"/>
                <a:gd name="connsiteY1051" fmla="*/ 5183813 h 10355234"/>
                <a:gd name="connsiteX1052" fmla="*/ 7310801 w 12356313"/>
                <a:gd name="connsiteY1052" fmla="*/ 5196267 h 10355234"/>
                <a:gd name="connsiteX1053" fmla="*/ 7059547 w 12356313"/>
                <a:gd name="connsiteY1053" fmla="*/ 5279458 h 10355234"/>
                <a:gd name="connsiteX1054" fmla="*/ 7013648 w 12356313"/>
                <a:gd name="connsiteY1054" fmla="*/ 5258958 h 10355234"/>
                <a:gd name="connsiteX1055" fmla="*/ 6992657 w 12356313"/>
                <a:gd name="connsiteY1055" fmla="*/ 5305136 h 10355234"/>
                <a:gd name="connsiteX1056" fmla="*/ 6997206 w 12356313"/>
                <a:gd name="connsiteY1056" fmla="*/ 5313323 h 10355234"/>
                <a:gd name="connsiteX1057" fmla="*/ 6383238 w 12356313"/>
                <a:gd name="connsiteY1057" fmla="*/ 5806316 h 10355234"/>
                <a:gd name="connsiteX1058" fmla="*/ 6367425 w 12356313"/>
                <a:gd name="connsiteY1058" fmla="*/ 5797500 h 10355234"/>
                <a:gd name="connsiteX1059" fmla="*/ 6635822 w 12356313"/>
                <a:gd name="connsiteY1059" fmla="*/ 3865899 h 10355234"/>
                <a:gd name="connsiteX1060" fmla="*/ 6333421 w 12356313"/>
                <a:gd name="connsiteY1060" fmla="*/ 5830805 h 10355234"/>
                <a:gd name="connsiteX1061" fmla="*/ 6334821 w 12356313"/>
                <a:gd name="connsiteY1061" fmla="*/ 5835983 h 10355234"/>
                <a:gd name="connsiteX1062" fmla="*/ 6338319 w 12356313"/>
                <a:gd name="connsiteY1062" fmla="*/ 5842419 h 10355234"/>
                <a:gd name="connsiteX1063" fmla="*/ 5843436 w 12356313"/>
                <a:gd name="connsiteY1063" fmla="*/ 6239766 h 10355234"/>
                <a:gd name="connsiteX1064" fmla="*/ 5794249 w 12356313"/>
                <a:gd name="connsiteY1064" fmla="*/ 6227312 h 10355234"/>
                <a:gd name="connsiteX1065" fmla="*/ 5768851 w 12356313"/>
                <a:gd name="connsiteY1065" fmla="*/ 6251801 h 10355234"/>
                <a:gd name="connsiteX1066" fmla="*/ 5102408 w 12356313"/>
                <a:gd name="connsiteY1066" fmla="*/ 6003835 h 10355234"/>
                <a:gd name="connsiteX1067" fmla="*/ 5104367 w 12356313"/>
                <a:gd name="connsiteY1067" fmla="*/ 5986553 h 10355234"/>
                <a:gd name="connsiteX1068" fmla="*/ 6333421 w 12356313"/>
                <a:gd name="connsiteY1068" fmla="*/ 5830805 h 10355234"/>
                <a:gd name="connsiteX1069" fmla="*/ 5035938 w 12356313"/>
                <a:gd name="connsiteY1069" fmla="*/ 6027904 h 10355234"/>
                <a:gd name="connsiteX1070" fmla="*/ 5036848 w 12356313"/>
                <a:gd name="connsiteY1070" fmla="*/ 6028324 h 10355234"/>
                <a:gd name="connsiteX1071" fmla="*/ 4770760 w 12356313"/>
                <a:gd name="connsiteY1071" fmla="*/ 6516349 h 10355234"/>
                <a:gd name="connsiteX1072" fmla="*/ 4764463 w 12356313"/>
                <a:gd name="connsiteY1072" fmla="*/ 6514880 h 10355234"/>
                <a:gd name="connsiteX1073" fmla="*/ 4754808 w 12356313"/>
                <a:gd name="connsiteY1073" fmla="*/ 5947861 h 10355234"/>
                <a:gd name="connsiteX1074" fmla="*/ 4784894 w 12356313"/>
                <a:gd name="connsiteY1074" fmla="*/ 5927150 h 10355234"/>
                <a:gd name="connsiteX1075" fmla="*/ 4786293 w 12356313"/>
                <a:gd name="connsiteY1075" fmla="*/ 5923022 h 10355234"/>
                <a:gd name="connsiteX1076" fmla="*/ 5016277 w 12356313"/>
                <a:gd name="connsiteY1076" fmla="*/ 5981166 h 10355234"/>
                <a:gd name="connsiteX1077" fmla="*/ 5035938 w 12356313"/>
                <a:gd name="connsiteY1077" fmla="*/ 6027904 h 10355234"/>
                <a:gd name="connsiteX1078" fmla="*/ 4768591 w 12356313"/>
                <a:gd name="connsiteY1078" fmla="*/ 5880482 h 10355234"/>
                <a:gd name="connsiteX1079" fmla="*/ 4767122 w 12356313"/>
                <a:gd name="connsiteY1079" fmla="*/ 5879642 h 10355234"/>
                <a:gd name="connsiteX1080" fmla="*/ 4760615 w 12356313"/>
                <a:gd name="connsiteY1080" fmla="*/ 5877403 h 10355234"/>
                <a:gd name="connsiteX1081" fmla="*/ 4854582 w 12356313"/>
                <a:gd name="connsiteY1081" fmla="*/ 5359851 h 10355234"/>
                <a:gd name="connsiteX1082" fmla="*/ 5053570 w 12356313"/>
                <a:gd name="connsiteY1082" fmla="*/ 5321859 h 10355234"/>
                <a:gd name="connsiteX1083" fmla="*/ 5076659 w 12356313"/>
                <a:gd name="connsiteY1083" fmla="*/ 5354464 h 10355234"/>
                <a:gd name="connsiteX1084" fmla="*/ 4768591 w 12356313"/>
                <a:gd name="connsiteY1084" fmla="*/ 5880482 h 10355234"/>
                <a:gd name="connsiteX1085" fmla="*/ 5075470 w 12356313"/>
                <a:gd name="connsiteY1085" fmla="*/ 5266234 h 10355234"/>
                <a:gd name="connsiteX1086" fmla="*/ 5056718 w 12356313"/>
                <a:gd name="connsiteY1086" fmla="*/ 5288134 h 10355234"/>
                <a:gd name="connsiteX1087" fmla="*/ 5052661 w 12356313"/>
                <a:gd name="connsiteY1087" fmla="*/ 5318081 h 10355234"/>
                <a:gd name="connsiteX1088" fmla="*/ 4855351 w 12356313"/>
                <a:gd name="connsiteY1088" fmla="*/ 5355794 h 10355234"/>
                <a:gd name="connsiteX1089" fmla="*/ 4915174 w 12356313"/>
                <a:gd name="connsiteY1089" fmla="*/ 5026525 h 10355234"/>
                <a:gd name="connsiteX1090" fmla="*/ 4925879 w 12356313"/>
                <a:gd name="connsiteY1090" fmla="*/ 5024496 h 10355234"/>
                <a:gd name="connsiteX1091" fmla="*/ 5075470 w 12356313"/>
                <a:gd name="connsiteY1091" fmla="*/ 5266234 h 10355234"/>
                <a:gd name="connsiteX1092" fmla="*/ 4715835 w 12356313"/>
                <a:gd name="connsiteY1092" fmla="*/ 3742406 h 10355234"/>
                <a:gd name="connsiteX1093" fmla="*/ 4722692 w 12356313"/>
                <a:gd name="connsiteY1093" fmla="*/ 3736598 h 10355234"/>
                <a:gd name="connsiteX1094" fmla="*/ 5188048 w 12356313"/>
                <a:gd name="connsiteY1094" fmla="*/ 4131707 h 10355234"/>
                <a:gd name="connsiteX1095" fmla="*/ 5182171 w 12356313"/>
                <a:gd name="connsiteY1095" fmla="*/ 4143531 h 10355234"/>
                <a:gd name="connsiteX1096" fmla="*/ 4436104 w 12356313"/>
                <a:gd name="connsiteY1096" fmla="*/ 3974979 h 10355234"/>
                <a:gd name="connsiteX1097" fmla="*/ 4673015 w 12356313"/>
                <a:gd name="connsiteY1097" fmla="*/ 3738557 h 10355234"/>
                <a:gd name="connsiteX1098" fmla="*/ 4715835 w 12356313"/>
                <a:gd name="connsiteY1098" fmla="*/ 3742406 h 10355234"/>
                <a:gd name="connsiteX1099" fmla="*/ 6173335 w 12356313"/>
                <a:gd name="connsiteY1099" fmla="*/ 2974299 h 10355234"/>
                <a:gd name="connsiteX1100" fmla="*/ 6174384 w 12356313"/>
                <a:gd name="connsiteY1100" fmla="*/ 2976398 h 10355234"/>
                <a:gd name="connsiteX1101" fmla="*/ 6182360 w 12356313"/>
                <a:gd name="connsiteY1101" fmla="*/ 2985634 h 10355234"/>
                <a:gd name="connsiteX1102" fmla="*/ 5777177 w 12356313"/>
                <a:gd name="connsiteY1102" fmla="*/ 3474219 h 10355234"/>
                <a:gd name="connsiteX1103" fmla="*/ 5744992 w 12356313"/>
                <a:gd name="connsiteY1103" fmla="*/ 3473240 h 10355234"/>
                <a:gd name="connsiteX1104" fmla="*/ 5735896 w 12356313"/>
                <a:gd name="connsiteY1104" fmla="*/ 3513121 h 10355234"/>
                <a:gd name="connsiteX1105" fmla="*/ 5740444 w 12356313"/>
                <a:gd name="connsiteY1105" fmla="*/ 3518579 h 10355234"/>
                <a:gd name="connsiteX1106" fmla="*/ 5237795 w 12356313"/>
                <a:gd name="connsiteY1106" fmla="*/ 4124710 h 10355234"/>
                <a:gd name="connsiteX1107" fmla="*/ 5197494 w 12356313"/>
                <a:gd name="connsiteY1107" fmla="*/ 4123100 h 10355234"/>
                <a:gd name="connsiteX1108" fmla="*/ 5190637 w 12356313"/>
                <a:gd name="connsiteY1108" fmla="*/ 4128908 h 10355234"/>
                <a:gd name="connsiteX1109" fmla="*/ 4725351 w 12356313"/>
                <a:gd name="connsiteY1109" fmla="*/ 3733800 h 10355234"/>
                <a:gd name="connsiteX1110" fmla="*/ 4729619 w 12356313"/>
                <a:gd name="connsiteY1110" fmla="*/ 3697976 h 10355234"/>
                <a:gd name="connsiteX1111" fmla="*/ 6173335 w 12356313"/>
                <a:gd name="connsiteY1111" fmla="*/ 2974299 h 10355234"/>
                <a:gd name="connsiteX1112" fmla="*/ 4685400 w 12356313"/>
                <a:gd name="connsiteY1112" fmla="*/ 3678105 h 10355234"/>
                <a:gd name="connsiteX1113" fmla="*/ 4677773 w 12356313"/>
                <a:gd name="connsiteY1113" fmla="*/ 3681674 h 10355234"/>
                <a:gd name="connsiteX1114" fmla="*/ 4666508 w 12356313"/>
                <a:gd name="connsiteY1114" fmla="*/ 3731071 h 10355234"/>
                <a:gd name="connsiteX1115" fmla="*/ 4670216 w 12356313"/>
                <a:gd name="connsiteY1115" fmla="*/ 3735829 h 10355234"/>
                <a:gd name="connsiteX1116" fmla="*/ 4431626 w 12356313"/>
                <a:gd name="connsiteY1116" fmla="*/ 3973929 h 10355234"/>
                <a:gd name="connsiteX1117" fmla="*/ 4253488 w 12356313"/>
                <a:gd name="connsiteY1117" fmla="*/ 3933698 h 10355234"/>
                <a:gd name="connsiteX1118" fmla="*/ 4248590 w 12356313"/>
                <a:gd name="connsiteY1118" fmla="*/ 3908719 h 10355234"/>
                <a:gd name="connsiteX1119" fmla="*/ 4227250 w 12356313"/>
                <a:gd name="connsiteY1119" fmla="*/ 3893186 h 10355234"/>
                <a:gd name="connsiteX1120" fmla="*/ 4442331 w 12356313"/>
                <a:gd name="connsiteY1120" fmla="*/ 2832404 h 10355234"/>
                <a:gd name="connsiteX1121" fmla="*/ 4451847 w 12356313"/>
                <a:gd name="connsiteY1121" fmla="*/ 2832124 h 10355234"/>
                <a:gd name="connsiteX1122" fmla="*/ 4685400 w 12356313"/>
                <a:gd name="connsiteY1122" fmla="*/ 3678105 h 10355234"/>
                <a:gd name="connsiteX1123" fmla="*/ 4200662 w 12356313"/>
                <a:gd name="connsiteY1123" fmla="*/ 3958886 h 10355234"/>
                <a:gd name="connsiteX1124" fmla="*/ 4237186 w 12356313"/>
                <a:gd name="connsiteY1124" fmla="*/ 3958116 h 10355234"/>
                <a:gd name="connsiteX1125" fmla="*/ 4252509 w 12356313"/>
                <a:gd name="connsiteY1125" fmla="*/ 3937546 h 10355234"/>
                <a:gd name="connsiteX1126" fmla="*/ 4428198 w 12356313"/>
                <a:gd name="connsiteY1126" fmla="*/ 3977218 h 10355234"/>
                <a:gd name="connsiteX1127" fmla="*/ 3780296 w 12356313"/>
                <a:gd name="connsiteY1127" fmla="*/ 4623720 h 10355234"/>
                <a:gd name="connsiteX1128" fmla="*/ 3778687 w 12356313"/>
                <a:gd name="connsiteY1128" fmla="*/ 4622321 h 10355234"/>
                <a:gd name="connsiteX1129" fmla="*/ 4200662 w 12356313"/>
                <a:gd name="connsiteY1129" fmla="*/ 3958886 h 10355234"/>
                <a:gd name="connsiteX1130" fmla="*/ 3596561 w 12356313"/>
                <a:gd name="connsiteY1130" fmla="*/ 4908629 h 10355234"/>
                <a:gd name="connsiteX1131" fmla="*/ 3616711 w 12356313"/>
                <a:gd name="connsiteY1131" fmla="*/ 4907789 h 10355234"/>
                <a:gd name="connsiteX1132" fmla="*/ 3623358 w 12356313"/>
                <a:gd name="connsiteY1132" fmla="*/ 4878753 h 10355234"/>
                <a:gd name="connsiteX1133" fmla="*/ 3618670 w 12356313"/>
                <a:gd name="connsiteY1133" fmla="*/ 4873785 h 10355234"/>
                <a:gd name="connsiteX1134" fmla="*/ 3747831 w 12356313"/>
                <a:gd name="connsiteY1134" fmla="*/ 4670739 h 10355234"/>
                <a:gd name="connsiteX1135" fmla="*/ 3776797 w 12356313"/>
                <a:gd name="connsiteY1135" fmla="*/ 4669829 h 10355234"/>
                <a:gd name="connsiteX1136" fmla="*/ 3785893 w 12356313"/>
                <a:gd name="connsiteY1136" fmla="*/ 4629947 h 10355234"/>
                <a:gd name="connsiteX1137" fmla="*/ 3783165 w 12356313"/>
                <a:gd name="connsiteY1137" fmla="*/ 4626379 h 10355234"/>
                <a:gd name="connsiteX1138" fmla="*/ 4432816 w 12356313"/>
                <a:gd name="connsiteY1138" fmla="*/ 3978127 h 10355234"/>
                <a:gd name="connsiteX1139" fmla="*/ 5181331 w 12356313"/>
                <a:gd name="connsiteY1139" fmla="*/ 4147309 h 10355234"/>
                <a:gd name="connsiteX1140" fmla="*/ 5182311 w 12356313"/>
                <a:gd name="connsiteY1140" fmla="*/ 4163472 h 10355234"/>
                <a:gd name="connsiteX1141" fmla="*/ 4572821 w 12356313"/>
                <a:gd name="connsiteY1141" fmla="*/ 4383311 h 10355234"/>
                <a:gd name="connsiteX1142" fmla="*/ 4554769 w 12356313"/>
                <a:gd name="connsiteY1142" fmla="*/ 4364629 h 10355234"/>
                <a:gd name="connsiteX1143" fmla="*/ 4507261 w 12356313"/>
                <a:gd name="connsiteY1143" fmla="*/ 4382401 h 10355234"/>
                <a:gd name="connsiteX1144" fmla="*/ 4525033 w 12356313"/>
                <a:gd name="connsiteY1144" fmla="*/ 4429839 h 10355234"/>
                <a:gd name="connsiteX1145" fmla="*/ 4556938 w 12356313"/>
                <a:gd name="connsiteY1145" fmla="*/ 4428580 h 10355234"/>
                <a:gd name="connsiteX1146" fmla="*/ 4777337 w 12356313"/>
                <a:gd name="connsiteY1146" fmla="*/ 4784646 h 10355234"/>
                <a:gd name="connsiteX1147" fmla="*/ 4769850 w 12356313"/>
                <a:gd name="connsiteY1147" fmla="*/ 4793882 h 10355234"/>
                <a:gd name="connsiteX1148" fmla="*/ 4781885 w 12356313"/>
                <a:gd name="connsiteY1148" fmla="*/ 4825997 h 10355234"/>
                <a:gd name="connsiteX1149" fmla="*/ 4802596 w 12356313"/>
                <a:gd name="connsiteY1149" fmla="*/ 4825577 h 10355234"/>
                <a:gd name="connsiteX1150" fmla="*/ 4903839 w 12356313"/>
                <a:gd name="connsiteY1150" fmla="*/ 4989162 h 10355234"/>
                <a:gd name="connsiteX1151" fmla="*/ 4897472 w 12356313"/>
                <a:gd name="connsiteY1151" fmla="*/ 4996858 h 10355234"/>
                <a:gd name="connsiteX1152" fmla="*/ 4907967 w 12356313"/>
                <a:gd name="connsiteY1152" fmla="*/ 5024776 h 10355234"/>
                <a:gd name="connsiteX1153" fmla="*/ 4911046 w 12356313"/>
                <a:gd name="connsiteY1153" fmla="*/ 5025475 h 10355234"/>
                <a:gd name="connsiteX1154" fmla="*/ 4850943 w 12356313"/>
                <a:gd name="connsiteY1154" fmla="*/ 5356353 h 10355234"/>
                <a:gd name="connsiteX1155" fmla="*/ 3582217 w 12356313"/>
                <a:gd name="connsiteY1155" fmla="*/ 5598722 h 10355234"/>
                <a:gd name="connsiteX1156" fmla="*/ 3566754 w 12356313"/>
                <a:gd name="connsiteY1156" fmla="*/ 5577102 h 10355234"/>
                <a:gd name="connsiteX1157" fmla="*/ 3541566 w 12356313"/>
                <a:gd name="connsiteY1157" fmla="*/ 5572134 h 10355234"/>
                <a:gd name="connsiteX1158" fmla="*/ 3445220 w 12356313"/>
                <a:gd name="connsiteY1158" fmla="*/ 5146030 h 10355234"/>
                <a:gd name="connsiteX1159" fmla="*/ 3596561 w 12356313"/>
                <a:gd name="connsiteY1159" fmla="*/ 4908629 h 10355234"/>
                <a:gd name="connsiteX1160" fmla="*/ 3441232 w 12356313"/>
                <a:gd name="connsiteY1160" fmla="*/ 5145470 h 10355234"/>
                <a:gd name="connsiteX1161" fmla="*/ 3288632 w 12356313"/>
                <a:gd name="connsiteY1161" fmla="*/ 5385390 h 10355234"/>
                <a:gd name="connsiteX1162" fmla="*/ 3275408 w 12356313"/>
                <a:gd name="connsiteY1162" fmla="*/ 5381052 h 10355234"/>
                <a:gd name="connsiteX1163" fmla="*/ 3321727 w 12356313"/>
                <a:gd name="connsiteY1163" fmla="*/ 4644990 h 10355234"/>
                <a:gd name="connsiteX1164" fmla="*/ 3327954 w 12356313"/>
                <a:gd name="connsiteY1164" fmla="*/ 4644501 h 10355234"/>
                <a:gd name="connsiteX1165" fmla="*/ 3441232 w 12356313"/>
                <a:gd name="connsiteY1165" fmla="*/ 5145470 h 10355234"/>
                <a:gd name="connsiteX1166" fmla="*/ 3286743 w 12356313"/>
                <a:gd name="connsiteY1166" fmla="*/ 4602940 h 10355234"/>
                <a:gd name="connsiteX1167" fmla="*/ 2506462 w 12356313"/>
                <a:gd name="connsiteY1167" fmla="*/ 4507294 h 10355234"/>
                <a:gd name="connsiteX1168" fmla="*/ 2493238 w 12356313"/>
                <a:gd name="connsiteY1168" fmla="*/ 4481126 h 10355234"/>
                <a:gd name="connsiteX1169" fmla="*/ 2453287 w 12356313"/>
                <a:gd name="connsiteY1169" fmla="*/ 4490082 h 10355234"/>
                <a:gd name="connsiteX1170" fmla="*/ 2449298 w 12356313"/>
                <a:gd name="connsiteY1170" fmla="*/ 4500367 h 10355234"/>
                <a:gd name="connsiteX1171" fmla="*/ 2210568 w 12356313"/>
                <a:gd name="connsiteY1171" fmla="*/ 4471121 h 10355234"/>
                <a:gd name="connsiteX1172" fmla="*/ 2201123 w 12356313"/>
                <a:gd name="connsiteY1172" fmla="*/ 4452299 h 10355234"/>
                <a:gd name="connsiteX1173" fmla="*/ 2172086 w 12356313"/>
                <a:gd name="connsiteY1173" fmla="*/ 4458806 h 10355234"/>
                <a:gd name="connsiteX1174" fmla="*/ 2169287 w 12356313"/>
                <a:gd name="connsiteY1174" fmla="*/ 4466013 h 10355234"/>
                <a:gd name="connsiteX1175" fmla="*/ 1606326 w 12356313"/>
                <a:gd name="connsiteY1175" fmla="*/ 4397024 h 10355234"/>
                <a:gd name="connsiteX1176" fmla="*/ 1589954 w 12356313"/>
                <a:gd name="connsiteY1176" fmla="*/ 4364350 h 10355234"/>
                <a:gd name="connsiteX1177" fmla="*/ 1585196 w 12356313"/>
                <a:gd name="connsiteY1177" fmla="*/ 4361971 h 10355234"/>
                <a:gd name="connsiteX1178" fmla="*/ 1799577 w 12356313"/>
                <a:gd name="connsiteY1178" fmla="*/ 3796841 h 10355234"/>
                <a:gd name="connsiteX1179" fmla="*/ 1826445 w 12356313"/>
                <a:gd name="connsiteY1179" fmla="*/ 3787045 h 10355234"/>
                <a:gd name="connsiteX1180" fmla="*/ 3289752 w 12356313"/>
                <a:gd name="connsiteY1180" fmla="*/ 4593844 h 10355234"/>
                <a:gd name="connsiteX1181" fmla="*/ 3286743 w 12356313"/>
                <a:gd name="connsiteY1181" fmla="*/ 4602940 h 10355234"/>
                <a:gd name="connsiteX1182" fmla="*/ 1785304 w 12356313"/>
                <a:gd name="connsiteY1182" fmla="*/ 3785436 h 10355234"/>
                <a:gd name="connsiteX1183" fmla="*/ 1793350 w 12356313"/>
                <a:gd name="connsiteY1183" fmla="*/ 3794112 h 10355234"/>
                <a:gd name="connsiteX1184" fmla="*/ 1795939 w 12356313"/>
                <a:gd name="connsiteY1184" fmla="*/ 3795441 h 10355234"/>
                <a:gd name="connsiteX1185" fmla="*/ 1581558 w 12356313"/>
                <a:gd name="connsiteY1185" fmla="*/ 4360502 h 10355234"/>
                <a:gd name="connsiteX1186" fmla="*/ 1544055 w 12356313"/>
                <a:gd name="connsiteY1186" fmla="*/ 4370787 h 10355234"/>
                <a:gd name="connsiteX1187" fmla="*/ 1163010 w 12356313"/>
                <a:gd name="connsiteY1187" fmla="*/ 4069785 h 10355234"/>
                <a:gd name="connsiteX1188" fmla="*/ 1785304 w 12356313"/>
                <a:gd name="connsiteY1188" fmla="*/ 3785436 h 10355234"/>
                <a:gd name="connsiteX1189" fmla="*/ 1155524 w 12356313"/>
                <a:gd name="connsiteY1189" fmla="*/ 4068945 h 10355234"/>
                <a:gd name="connsiteX1190" fmla="*/ 584027 w 12356313"/>
                <a:gd name="connsiteY1190" fmla="*/ 4330205 h 10355234"/>
                <a:gd name="connsiteX1191" fmla="*/ 583397 w 12356313"/>
                <a:gd name="connsiteY1191" fmla="*/ 4328736 h 10355234"/>
                <a:gd name="connsiteX1192" fmla="*/ 983893 w 12356313"/>
                <a:gd name="connsiteY1192" fmla="*/ 3996949 h 10355234"/>
                <a:gd name="connsiteX1193" fmla="*/ 994808 w 12356313"/>
                <a:gd name="connsiteY1193" fmla="*/ 4006534 h 10355234"/>
                <a:gd name="connsiteX1194" fmla="*/ 1063306 w 12356313"/>
                <a:gd name="connsiteY1194" fmla="*/ 3996039 h 10355234"/>
                <a:gd name="connsiteX1195" fmla="*/ 1155524 w 12356313"/>
                <a:gd name="connsiteY1195" fmla="*/ 4068945 h 10355234"/>
                <a:gd name="connsiteX1196" fmla="*/ 457665 w 12356313"/>
                <a:gd name="connsiteY1196" fmla="*/ 4213429 h 10355234"/>
                <a:gd name="connsiteX1197" fmla="*/ 465711 w 12356313"/>
                <a:gd name="connsiteY1197" fmla="*/ 4222105 h 10355234"/>
                <a:gd name="connsiteX1198" fmla="*/ 499156 w 12356313"/>
                <a:gd name="connsiteY1198" fmla="*/ 4214618 h 10355234"/>
                <a:gd name="connsiteX1199" fmla="*/ 501605 w 12356313"/>
                <a:gd name="connsiteY1199" fmla="*/ 4193978 h 10355234"/>
                <a:gd name="connsiteX1200" fmla="*/ 677644 w 12356313"/>
                <a:gd name="connsiteY1200" fmla="*/ 4116314 h 10355234"/>
                <a:gd name="connsiteX1201" fmla="*/ 684360 w 12356313"/>
                <a:gd name="connsiteY1201" fmla="*/ 4123660 h 10355234"/>
                <a:gd name="connsiteX1202" fmla="*/ 713397 w 12356313"/>
                <a:gd name="connsiteY1202" fmla="*/ 4117153 h 10355234"/>
                <a:gd name="connsiteX1203" fmla="*/ 715426 w 12356313"/>
                <a:gd name="connsiteY1203" fmla="*/ 4099591 h 10355234"/>
                <a:gd name="connsiteX1204" fmla="*/ 975566 w 12356313"/>
                <a:gd name="connsiteY1204" fmla="*/ 3984844 h 10355234"/>
                <a:gd name="connsiteX1205" fmla="*/ 981164 w 12356313"/>
                <a:gd name="connsiteY1205" fmla="*/ 3993870 h 10355234"/>
                <a:gd name="connsiteX1206" fmla="*/ 580388 w 12356313"/>
                <a:gd name="connsiteY1206" fmla="*/ 4325867 h 10355234"/>
                <a:gd name="connsiteX1207" fmla="*/ 577100 w 12356313"/>
                <a:gd name="connsiteY1207" fmla="*/ 4322719 h 10355234"/>
                <a:gd name="connsiteX1208" fmla="*/ 548063 w 12356313"/>
                <a:gd name="connsiteY1208" fmla="*/ 4329226 h 10355234"/>
                <a:gd name="connsiteX1209" fmla="*/ 545125 w 12356313"/>
                <a:gd name="connsiteY1209" fmla="*/ 4340630 h 10355234"/>
                <a:gd name="connsiteX1210" fmla="*/ 76130 w 12356313"/>
                <a:gd name="connsiteY1210" fmla="*/ 4389188 h 10355234"/>
                <a:gd name="connsiteX1211" fmla="*/ 74311 w 12356313"/>
                <a:gd name="connsiteY1211" fmla="*/ 4382261 h 10355234"/>
                <a:gd name="connsiteX1212" fmla="*/ 457665 w 12356313"/>
                <a:gd name="connsiteY1212" fmla="*/ 4213429 h 1035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12356313" h="10355234">
                  <a:moveTo>
                    <a:pt x="21835" y="4425222"/>
                  </a:moveTo>
                  <a:cubicBezTo>
                    <a:pt x="38558" y="4435857"/>
                    <a:pt x="60737" y="4430889"/>
                    <a:pt x="71303" y="4414167"/>
                  </a:cubicBezTo>
                  <a:cubicBezTo>
                    <a:pt x="74731" y="4408779"/>
                    <a:pt x="76340" y="4402832"/>
                    <a:pt x="76690" y="4396954"/>
                  </a:cubicBezTo>
                  <a:lnTo>
                    <a:pt x="1535029" y="4396535"/>
                  </a:lnTo>
                  <a:cubicBezTo>
                    <a:pt x="1535659" y="4407730"/>
                    <a:pt x="1541396" y="4418435"/>
                    <a:pt x="1551471" y="4424872"/>
                  </a:cubicBezTo>
                  <a:cubicBezTo>
                    <a:pt x="1564206" y="4432918"/>
                    <a:pt x="1580088" y="4431938"/>
                    <a:pt x="1591633" y="4423612"/>
                  </a:cubicBezTo>
                  <a:lnTo>
                    <a:pt x="2610434" y="5684992"/>
                  </a:lnTo>
                  <a:cubicBezTo>
                    <a:pt x="2591123" y="5701784"/>
                    <a:pt x="2586225" y="5730541"/>
                    <a:pt x="2600219" y="5752930"/>
                  </a:cubicBezTo>
                  <a:cubicBezTo>
                    <a:pt x="2609595" y="5767834"/>
                    <a:pt x="2625197" y="5776370"/>
                    <a:pt x="2641570" y="5777489"/>
                  </a:cubicBezTo>
                  <a:lnTo>
                    <a:pt x="2633244" y="6061629"/>
                  </a:lnTo>
                  <a:cubicBezTo>
                    <a:pt x="2629745" y="6061768"/>
                    <a:pt x="2626317" y="6062538"/>
                    <a:pt x="2623098" y="6064497"/>
                  </a:cubicBezTo>
                  <a:cubicBezTo>
                    <a:pt x="2613233" y="6070654"/>
                    <a:pt x="2610294" y="6083668"/>
                    <a:pt x="2616452" y="6093534"/>
                  </a:cubicBezTo>
                  <a:cubicBezTo>
                    <a:pt x="2620020" y="6099201"/>
                    <a:pt x="2625827" y="6102280"/>
                    <a:pt x="2631984" y="6102909"/>
                  </a:cubicBezTo>
                  <a:lnTo>
                    <a:pt x="2626317" y="6295181"/>
                  </a:lnTo>
                  <a:cubicBezTo>
                    <a:pt x="2622259" y="6295321"/>
                    <a:pt x="2618131" y="6296441"/>
                    <a:pt x="2614422" y="6298749"/>
                  </a:cubicBezTo>
                  <a:cubicBezTo>
                    <a:pt x="2603088" y="6305886"/>
                    <a:pt x="2599659" y="6320859"/>
                    <a:pt x="2606796" y="6332194"/>
                  </a:cubicBezTo>
                  <a:cubicBezTo>
                    <a:pt x="2610924" y="6338841"/>
                    <a:pt x="2617781" y="6342619"/>
                    <a:pt x="2624988" y="6343389"/>
                  </a:cubicBezTo>
                  <a:lnTo>
                    <a:pt x="2612743" y="6761936"/>
                  </a:lnTo>
                  <a:cubicBezTo>
                    <a:pt x="2606516" y="6762076"/>
                    <a:pt x="2600289" y="6763755"/>
                    <a:pt x="2594621" y="6767254"/>
                  </a:cubicBezTo>
                  <a:cubicBezTo>
                    <a:pt x="2577829" y="6777749"/>
                    <a:pt x="2572791" y="6799929"/>
                    <a:pt x="2583357" y="6816651"/>
                  </a:cubicBezTo>
                  <a:cubicBezTo>
                    <a:pt x="2593852" y="6833444"/>
                    <a:pt x="2615962" y="6838481"/>
                    <a:pt x="2632754" y="6827986"/>
                  </a:cubicBezTo>
                  <a:cubicBezTo>
                    <a:pt x="2649546" y="6817491"/>
                    <a:pt x="2654584" y="6795311"/>
                    <a:pt x="2644089" y="6778589"/>
                  </a:cubicBezTo>
                  <a:cubicBezTo>
                    <a:pt x="2640730" y="6773201"/>
                    <a:pt x="2636042" y="6769143"/>
                    <a:pt x="2630865" y="6766274"/>
                  </a:cubicBezTo>
                  <a:lnTo>
                    <a:pt x="3003163" y="5984174"/>
                  </a:lnTo>
                  <a:lnTo>
                    <a:pt x="4230679" y="6865699"/>
                  </a:lnTo>
                  <a:cubicBezTo>
                    <a:pt x="4230539" y="6866048"/>
                    <a:pt x="4230259" y="6866398"/>
                    <a:pt x="4230049" y="6866748"/>
                  </a:cubicBezTo>
                  <a:cubicBezTo>
                    <a:pt x="4223402" y="6881301"/>
                    <a:pt x="4229909" y="6898443"/>
                    <a:pt x="4244462" y="6905091"/>
                  </a:cubicBezTo>
                  <a:cubicBezTo>
                    <a:pt x="4259016" y="6911738"/>
                    <a:pt x="4276158" y="6905300"/>
                    <a:pt x="4282805" y="6890747"/>
                  </a:cubicBezTo>
                  <a:cubicBezTo>
                    <a:pt x="4284554" y="6886899"/>
                    <a:pt x="4285323" y="6882841"/>
                    <a:pt x="4285323" y="6878853"/>
                  </a:cubicBezTo>
                  <a:lnTo>
                    <a:pt x="4739555" y="6831134"/>
                  </a:lnTo>
                  <a:cubicBezTo>
                    <a:pt x="4741234" y="6840090"/>
                    <a:pt x="4747111" y="6848067"/>
                    <a:pt x="4755997" y="6852125"/>
                  </a:cubicBezTo>
                  <a:cubicBezTo>
                    <a:pt x="4757396" y="6852754"/>
                    <a:pt x="4758866" y="6853174"/>
                    <a:pt x="4760335" y="6853594"/>
                  </a:cubicBezTo>
                  <a:lnTo>
                    <a:pt x="4589054" y="7747222"/>
                  </a:lnTo>
                  <a:lnTo>
                    <a:pt x="4360049" y="7833773"/>
                  </a:lnTo>
                  <a:lnTo>
                    <a:pt x="3624827" y="7193707"/>
                  </a:lnTo>
                  <a:cubicBezTo>
                    <a:pt x="3640430" y="7174396"/>
                    <a:pt x="3640780" y="7146130"/>
                    <a:pt x="3624198" y="7126398"/>
                  </a:cubicBezTo>
                  <a:cubicBezTo>
                    <a:pt x="3605376" y="7104009"/>
                    <a:pt x="3572002" y="7101140"/>
                    <a:pt x="3549612" y="7119962"/>
                  </a:cubicBezTo>
                  <a:cubicBezTo>
                    <a:pt x="3536108" y="7131297"/>
                    <a:pt x="3529881" y="7147949"/>
                    <a:pt x="3531001" y="7164321"/>
                  </a:cubicBezTo>
                  <a:lnTo>
                    <a:pt x="3248680" y="7195456"/>
                  </a:lnTo>
                  <a:cubicBezTo>
                    <a:pt x="3247981" y="7192028"/>
                    <a:pt x="3246582" y="7188670"/>
                    <a:pt x="3244203" y="7185871"/>
                  </a:cubicBezTo>
                  <a:cubicBezTo>
                    <a:pt x="3236716" y="7176985"/>
                    <a:pt x="3223422" y="7175866"/>
                    <a:pt x="3214536" y="7183352"/>
                  </a:cubicBezTo>
                  <a:cubicBezTo>
                    <a:pt x="3209429" y="7187690"/>
                    <a:pt x="3206910" y="7193917"/>
                    <a:pt x="3207120" y="7200075"/>
                  </a:cubicBezTo>
                  <a:lnTo>
                    <a:pt x="3016108" y="7221135"/>
                  </a:lnTo>
                  <a:cubicBezTo>
                    <a:pt x="3015408" y="7217147"/>
                    <a:pt x="3013729" y="7213229"/>
                    <a:pt x="3010860" y="7209800"/>
                  </a:cubicBezTo>
                  <a:cubicBezTo>
                    <a:pt x="3002254" y="7199515"/>
                    <a:pt x="2986931" y="7198255"/>
                    <a:pt x="2976716" y="7206861"/>
                  </a:cubicBezTo>
                  <a:cubicBezTo>
                    <a:pt x="2970768" y="7211900"/>
                    <a:pt x="2967900" y="7219176"/>
                    <a:pt x="2968180" y="7226383"/>
                  </a:cubicBezTo>
                  <a:lnTo>
                    <a:pt x="2552081" y="7272212"/>
                  </a:lnTo>
                  <a:cubicBezTo>
                    <a:pt x="2551032" y="7266055"/>
                    <a:pt x="2548583" y="7260107"/>
                    <a:pt x="2544245" y="7254999"/>
                  </a:cubicBezTo>
                  <a:cubicBezTo>
                    <a:pt x="2531511" y="7239887"/>
                    <a:pt x="2508911" y="7237927"/>
                    <a:pt x="2493728" y="7250661"/>
                  </a:cubicBezTo>
                  <a:cubicBezTo>
                    <a:pt x="2478545" y="7263396"/>
                    <a:pt x="2476656" y="7285995"/>
                    <a:pt x="2489390" y="7301178"/>
                  </a:cubicBezTo>
                  <a:cubicBezTo>
                    <a:pt x="2502124" y="7316361"/>
                    <a:pt x="2524724" y="7318250"/>
                    <a:pt x="2539907" y="7305517"/>
                  </a:cubicBezTo>
                  <a:cubicBezTo>
                    <a:pt x="2542635" y="7303277"/>
                    <a:pt x="2544804" y="7300548"/>
                    <a:pt x="2546624" y="7297679"/>
                  </a:cubicBezTo>
                  <a:lnTo>
                    <a:pt x="3792960" y="8021986"/>
                  </a:lnTo>
                  <a:cubicBezTo>
                    <a:pt x="3792680" y="8022476"/>
                    <a:pt x="3792400" y="8022896"/>
                    <a:pt x="3792190" y="8023386"/>
                  </a:cubicBezTo>
                  <a:cubicBezTo>
                    <a:pt x="3784004" y="8041367"/>
                    <a:pt x="3791981" y="8062638"/>
                    <a:pt x="3809962" y="8070824"/>
                  </a:cubicBezTo>
                  <a:cubicBezTo>
                    <a:pt x="3812901" y="8072153"/>
                    <a:pt x="3815909" y="8072923"/>
                    <a:pt x="3818988" y="8073413"/>
                  </a:cubicBezTo>
                  <a:lnTo>
                    <a:pt x="3733487" y="8856143"/>
                  </a:lnTo>
                  <a:cubicBezTo>
                    <a:pt x="3722013" y="8855652"/>
                    <a:pt x="3710888" y="8861950"/>
                    <a:pt x="3705850" y="8873004"/>
                  </a:cubicBezTo>
                  <a:cubicBezTo>
                    <a:pt x="3699203" y="8887558"/>
                    <a:pt x="3705640" y="8904700"/>
                    <a:pt x="3720194" y="8911277"/>
                  </a:cubicBezTo>
                  <a:cubicBezTo>
                    <a:pt x="3722503" y="8912326"/>
                    <a:pt x="3724811" y="8912957"/>
                    <a:pt x="3727190" y="8913376"/>
                  </a:cubicBezTo>
                  <a:lnTo>
                    <a:pt x="3658272" y="9544276"/>
                  </a:lnTo>
                  <a:cubicBezTo>
                    <a:pt x="3640290" y="9543156"/>
                    <a:pt x="3622588" y="9552882"/>
                    <a:pt x="3614682" y="9570234"/>
                  </a:cubicBezTo>
                  <a:cubicBezTo>
                    <a:pt x="3604467" y="9592763"/>
                    <a:pt x="3614402" y="9619211"/>
                    <a:pt x="3636862" y="9629496"/>
                  </a:cubicBezTo>
                  <a:cubicBezTo>
                    <a:pt x="3659322" y="9639712"/>
                    <a:pt x="3685839" y="9629776"/>
                    <a:pt x="3696055" y="9607317"/>
                  </a:cubicBezTo>
                  <a:cubicBezTo>
                    <a:pt x="3705500" y="9586606"/>
                    <a:pt x="3697594" y="9562537"/>
                    <a:pt x="3678703" y="9550922"/>
                  </a:cubicBezTo>
                  <a:lnTo>
                    <a:pt x="4534969" y="8015270"/>
                  </a:lnTo>
                  <a:cubicBezTo>
                    <a:pt x="4542105" y="8018348"/>
                    <a:pt x="4550642" y="8017508"/>
                    <a:pt x="4556938" y="8012121"/>
                  </a:cubicBezTo>
                  <a:cubicBezTo>
                    <a:pt x="4558758" y="8010581"/>
                    <a:pt x="4560157" y="8008762"/>
                    <a:pt x="4561346" y="8006874"/>
                  </a:cubicBezTo>
                  <a:lnTo>
                    <a:pt x="4780206" y="8106578"/>
                  </a:lnTo>
                  <a:cubicBezTo>
                    <a:pt x="4776778" y="8116023"/>
                    <a:pt x="4778177" y="8126938"/>
                    <a:pt x="4785104" y="8135124"/>
                  </a:cubicBezTo>
                  <a:cubicBezTo>
                    <a:pt x="4795389" y="8147369"/>
                    <a:pt x="4813650" y="8148908"/>
                    <a:pt x="4825895" y="8138623"/>
                  </a:cubicBezTo>
                  <a:cubicBezTo>
                    <a:pt x="4827084" y="8137643"/>
                    <a:pt x="4828064" y="8136523"/>
                    <a:pt x="4829043" y="8135405"/>
                  </a:cubicBezTo>
                  <a:lnTo>
                    <a:pt x="5561046" y="8688990"/>
                  </a:lnTo>
                  <a:lnTo>
                    <a:pt x="5497236" y="9453737"/>
                  </a:lnTo>
                  <a:cubicBezTo>
                    <a:pt x="5488770" y="9453458"/>
                    <a:pt x="5480164" y="9456117"/>
                    <a:pt x="5473167" y="9461994"/>
                  </a:cubicBezTo>
                  <a:cubicBezTo>
                    <a:pt x="5457984" y="9474727"/>
                    <a:pt x="5456095" y="9497327"/>
                    <a:pt x="5468829" y="9512510"/>
                  </a:cubicBezTo>
                  <a:cubicBezTo>
                    <a:pt x="5481563" y="9527694"/>
                    <a:pt x="5504163" y="9529652"/>
                    <a:pt x="5519346" y="9516848"/>
                  </a:cubicBezTo>
                  <a:cubicBezTo>
                    <a:pt x="5521795" y="9514750"/>
                    <a:pt x="5523823" y="9512370"/>
                    <a:pt x="5525573" y="9509851"/>
                  </a:cubicBezTo>
                  <a:lnTo>
                    <a:pt x="6195444" y="9923711"/>
                  </a:lnTo>
                  <a:cubicBezTo>
                    <a:pt x="6190057" y="9933856"/>
                    <a:pt x="6190967" y="9946591"/>
                    <a:pt x="6198803" y="9955896"/>
                  </a:cubicBezTo>
                  <a:cubicBezTo>
                    <a:pt x="6209088" y="9968141"/>
                    <a:pt x="6227350" y="9969680"/>
                    <a:pt x="6239594" y="9959395"/>
                  </a:cubicBezTo>
                  <a:cubicBezTo>
                    <a:pt x="6241553" y="9957785"/>
                    <a:pt x="6243093" y="9955896"/>
                    <a:pt x="6244492" y="9953937"/>
                  </a:cubicBezTo>
                  <a:lnTo>
                    <a:pt x="6784434" y="10287544"/>
                  </a:lnTo>
                  <a:cubicBezTo>
                    <a:pt x="6775688" y="10303286"/>
                    <a:pt x="6776877" y="10323437"/>
                    <a:pt x="6789191" y="10338060"/>
                  </a:cubicBezTo>
                  <a:cubicBezTo>
                    <a:pt x="6805074" y="10356952"/>
                    <a:pt x="6833271" y="10359401"/>
                    <a:pt x="6852232" y="10343518"/>
                  </a:cubicBezTo>
                  <a:cubicBezTo>
                    <a:pt x="6871123" y="10327635"/>
                    <a:pt x="6873573" y="10299438"/>
                    <a:pt x="6857690" y="10280477"/>
                  </a:cubicBezTo>
                  <a:cubicBezTo>
                    <a:pt x="6843136" y="10263195"/>
                    <a:pt x="6818438" y="10259907"/>
                    <a:pt x="6799826" y="10271521"/>
                  </a:cubicBezTo>
                  <a:lnTo>
                    <a:pt x="5883318" y="8941853"/>
                  </a:lnTo>
                  <a:cubicBezTo>
                    <a:pt x="5883668" y="8941573"/>
                    <a:pt x="5884158" y="8941363"/>
                    <a:pt x="5884508" y="8941014"/>
                  </a:cubicBezTo>
                  <a:cubicBezTo>
                    <a:pt x="5896402" y="8931008"/>
                    <a:pt x="5900040" y="8914985"/>
                    <a:pt x="5894933" y="8901202"/>
                  </a:cubicBezTo>
                  <a:lnTo>
                    <a:pt x="6700472" y="8552692"/>
                  </a:lnTo>
                  <a:cubicBezTo>
                    <a:pt x="6701452" y="8554581"/>
                    <a:pt x="6702571" y="8556400"/>
                    <a:pt x="6704040" y="8558079"/>
                  </a:cubicBezTo>
                  <a:cubicBezTo>
                    <a:pt x="6714326" y="8570324"/>
                    <a:pt x="6732587" y="8571863"/>
                    <a:pt x="6744832" y="8561578"/>
                  </a:cubicBezTo>
                  <a:cubicBezTo>
                    <a:pt x="6746861" y="8559828"/>
                    <a:pt x="6748540" y="8557800"/>
                    <a:pt x="6749939" y="8555701"/>
                  </a:cubicBezTo>
                  <a:lnTo>
                    <a:pt x="7501183" y="8997687"/>
                  </a:lnTo>
                  <a:cubicBezTo>
                    <a:pt x="7498455" y="9002795"/>
                    <a:pt x="7496705" y="9008602"/>
                    <a:pt x="7496146" y="9014759"/>
                  </a:cubicBezTo>
                  <a:cubicBezTo>
                    <a:pt x="7494047" y="9039388"/>
                    <a:pt x="7512239" y="9061008"/>
                    <a:pt x="7536867" y="9063177"/>
                  </a:cubicBezTo>
                  <a:cubicBezTo>
                    <a:pt x="7561426" y="9065276"/>
                    <a:pt x="7583116" y="9047084"/>
                    <a:pt x="7585285" y="9022455"/>
                  </a:cubicBezTo>
                  <a:cubicBezTo>
                    <a:pt x="7587244" y="8999996"/>
                    <a:pt x="7572061" y="8980125"/>
                    <a:pt x="7550721" y="8975227"/>
                  </a:cubicBezTo>
                  <a:lnTo>
                    <a:pt x="7842907" y="7386958"/>
                  </a:lnTo>
                  <a:cubicBezTo>
                    <a:pt x="7843396" y="7387028"/>
                    <a:pt x="7843816" y="7387168"/>
                    <a:pt x="7844306" y="7387238"/>
                  </a:cubicBezTo>
                  <a:cubicBezTo>
                    <a:pt x="7859768" y="7388568"/>
                    <a:pt x="7873692" y="7379822"/>
                    <a:pt x="7879849" y="7366528"/>
                  </a:cubicBezTo>
                  <a:lnTo>
                    <a:pt x="8695883" y="7689709"/>
                  </a:lnTo>
                  <a:cubicBezTo>
                    <a:pt x="8695254" y="7691738"/>
                    <a:pt x="8694765" y="7693838"/>
                    <a:pt x="8694554" y="7696006"/>
                  </a:cubicBezTo>
                  <a:cubicBezTo>
                    <a:pt x="8693155" y="7711959"/>
                    <a:pt x="8704980" y="7725953"/>
                    <a:pt x="8720932" y="7727352"/>
                  </a:cubicBezTo>
                  <a:cubicBezTo>
                    <a:pt x="8736884" y="7728752"/>
                    <a:pt x="8750878" y="7716927"/>
                    <a:pt x="8752278" y="7700974"/>
                  </a:cubicBezTo>
                  <a:cubicBezTo>
                    <a:pt x="8753677" y="7685022"/>
                    <a:pt x="8741853" y="7671028"/>
                    <a:pt x="8725900" y="7669698"/>
                  </a:cubicBezTo>
                  <a:cubicBezTo>
                    <a:pt x="8718414" y="7669069"/>
                    <a:pt x="8711347" y="7671448"/>
                    <a:pt x="8705819" y="7675646"/>
                  </a:cubicBezTo>
                  <a:lnTo>
                    <a:pt x="7988579" y="6864929"/>
                  </a:lnTo>
                  <a:cubicBezTo>
                    <a:pt x="7994456" y="6859122"/>
                    <a:pt x="7998445" y="6851495"/>
                    <a:pt x="7999215" y="6842609"/>
                  </a:cubicBezTo>
                  <a:cubicBezTo>
                    <a:pt x="8000964" y="6822878"/>
                    <a:pt x="7986271" y="6805526"/>
                    <a:pt x="7966539" y="6803777"/>
                  </a:cubicBezTo>
                  <a:cubicBezTo>
                    <a:pt x="7961782" y="6803357"/>
                    <a:pt x="7957094" y="6803987"/>
                    <a:pt x="7952826" y="6805316"/>
                  </a:cubicBezTo>
                  <a:lnTo>
                    <a:pt x="7677433" y="6068975"/>
                  </a:lnTo>
                  <a:cubicBezTo>
                    <a:pt x="7686738" y="6064847"/>
                    <a:pt x="7693665" y="6056031"/>
                    <a:pt x="7694575" y="6045116"/>
                  </a:cubicBezTo>
                  <a:cubicBezTo>
                    <a:pt x="7695974" y="6029164"/>
                    <a:pt x="7684149" y="6015170"/>
                    <a:pt x="7668197" y="6013771"/>
                  </a:cubicBezTo>
                  <a:cubicBezTo>
                    <a:pt x="7664419" y="6013421"/>
                    <a:pt x="7660710" y="6013911"/>
                    <a:pt x="7657212" y="6014960"/>
                  </a:cubicBezTo>
                  <a:lnTo>
                    <a:pt x="7572970" y="5789663"/>
                  </a:lnTo>
                  <a:cubicBezTo>
                    <a:pt x="7579618" y="5786585"/>
                    <a:pt x="7584655" y="5780498"/>
                    <a:pt x="7585285" y="5772661"/>
                  </a:cubicBezTo>
                  <a:cubicBezTo>
                    <a:pt x="7585635" y="5768323"/>
                    <a:pt x="7584375" y="5764475"/>
                    <a:pt x="7582416" y="5760907"/>
                  </a:cubicBezTo>
                  <a:lnTo>
                    <a:pt x="7772869" y="5631747"/>
                  </a:lnTo>
                  <a:lnTo>
                    <a:pt x="7925888" y="5700805"/>
                  </a:lnTo>
                  <a:cubicBezTo>
                    <a:pt x="7922809" y="5708711"/>
                    <a:pt x="7922390" y="5717667"/>
                    <a:pt x="7925608" y="5726203"/>
                  </a:cubicBezTo>
                  <a:cubicBezTo>
                    <a:pt x="7932535" y="5744744"/>
                    <a:pt x="7953245" y="5754190"/>
                    <a:pt x="7971717" y="5747193"/>
                  </a:cubicBezTo>
                  <a:cubicBezTo>
                    <a:pt x="7990259" y="5740266"/>
                    <a:pt x="7999634" y="5719556"/>
                    <a:pt x="7992707" y="5701014"/>
                  </a:cubicBezTo>
                  <a:cubicBezTo>
                    <a:pt x="7991028" y="5696536"/>
                    <a:pt x="7988509" y="5692549"/>
                    <a:pt x="7985431" y="5689260"/>
                  </a:cubicBezTo>
                  <a:lnTo>
                    <a:pt x="8381099" y="5279878"/>
                  </a:lnTo>
                  <a:lnTo>
                    <a:pt x="8793139" y="5316121"/>
                  </a:lnTo>
                  <a:cubicBezTo>
                    <a:pt x="8793139" y="5318501"/>
                    <a:pt x="8793489" y="5320949"/>
                    <a:pt x="8794399" y="5323398"/>
                  </a:cubicBezTo>
                  <a:cubicBezTo>
                    <a:pt x="8798456" y="5334313"/>
                    <a:pt x="8810631" y="5339841"/>
                    <a:pt x="8821476" y="5335782"/>
                  </a:cubicBezTo>
                  <a:cubicBezTo>
                    <a:pt x="8832391" y="5331655"/>
                    <a:pt x="8837848" y="5319550"/>
                    <a:pt x="8833791" y="5308635"/>
                  </a:cubicBezTo>
                  <a:cubicBezTo>
                    <a:pt x="8829732" y="5297790"/>
                    <a:pt x="8817628" y="5292193"/>
                    <a:pt x="8806713" y="5296321"/>
                  </a:cubicBezTo>
                  <a:cubicBezTo>
                    <a:pt x="8803704" y="5297440"/>
                    <a:pt x="8801185" y="5299189"/>
                    <a:pt x="8799086" y="5301358"/>
                  </a:cubicBezTo>
                  <a:lnTo>
                    <a:pt x="8574000" y="5119092"/>
                  </a:lnTo>
                  <a:cubicBezTo>
                    <a:pt x="8579457" y="5111536"/>
                    <a:pt x="8581136" y="5101390"/>
                    <a:pt x="8577638" y="5092015"/>
                  </a:cubicBezTo>
                  <a:cubicBezTo>
                    <a:pt x="8576309" y="5088446"/>
                    <a:pt x="8574279" y="5085298"/>
                    <a:pt x="8571831" y="5082639"/>
                  </a:cubicBezTo>
                  <a:lnTo>
                    <a:pt x="8738844" y="4909888"/>
                  </a:lnTo>
                  <a:cubicBezTo>
                    <a:pt x="8744441" y="4914577"/>
                    <a:pt x="8752348" y="4916256"/>
                    <a:pt x="8759694" y="4913527"/>
                  </a:cubicBezTo>
                  <a:cubicBezTo>
                    <a:pt x="8770609" y="4909399"/>
                    <a:pt x="8776067" y="4897294"/>
                    <a:pt x="8772008" y="4886379"/>
                  </a:cubicBezTo>
                  <a:cubicBezTo>
                    <a:pt x="8771029" y="4883861"/>
                    <a:pt x="8769630" y="4881622"/>
                    <a:pt x="8767951" y="4879732"/>
                  </a:cubicBezTo>
                  <a:lnTo>
                    <a:pt x="8900959" y="4742106"/>
                  </a:lnTo>
                  <a:lnTo>
                    <a:pt x="9303554" y="4721885"/>
                  </a:lnTo>
                  <a:cubicBezTo>
                    <a:pt x="9303764" y="4723704"/>
                    <a:pt x="9303834" y="4725593"/>
                    <a:pt x="9304184" y="4727413"/>
                  </a:cubicBezTo>
                  <a:cubicBezTo>
                    <a:pt x="9309572" y="4751482"/>
                    <a:pt x="9333500" y="4766665"/>
                    <a:pt x="9357569" y="4761347"/>
                  </a:cubicBezTo>
                  <a:cubicBezTo>
                    <a:pt x="9381638" y="4755959"/>
                    <a:pt x="9396821" y="4732030"/>
                    <a:pt x="9391504" y="4707961"/>
                  </a:cubicBezTo>
                  <a:cubicBezTo>
                    <a:pt x="9386116" y="4683892"/>
                    <a:pt x="9362187" y="4668710"/>
                    <a:pt x="9338118" y="4674097"/>
                  </a:cubicBezTo>
                  <a:cubicBezTo>
                    <a:pt x="9333990" y="4675006"/>
                    <a:pt x="9330282" y="4676616"/>
                    <a:pt x="9326783" y="4678505"/>
                  </a:cubicBezTo>
                  <a:lnTo>
                    <a:pt x="9205319" y="4474759"/>
                  </a:lnTo>
                  <a:cubicBezTo>
                    <a:pt x="9217284" y="4466783"/>
                    <a:pt x="9223301" y="4452229"/>
                    <a:pt x="9220363" y="4437955"/>
                  </a:cubicBezTo>
                  <a:lnTo>
                    <a:pt x="9810051" y="4283817"/>
                  </a:lnTo>
                  <a:cubicBezTo>
                    <a:pt x="9810401" y="4284936"/>
                    <a:pt x="9810541" y="4286056"/>
                    <a:pt x="9810960" y="4287175"/>
                  </a:cubicBezTo>
                  <a:cubicBezTo>
                    <a:pt x="9821246" y="4314533"/>
                    <a:pt x="9851752" y="4328386"/>
                    <a:pt x="9879109" y="4318171"/>
                  </a:cubicBezTo>
                  <a:cubicBezTo>
                    <a:pt x="9906466" y="4307956"/>
                    <a:pt x="9920320" y="4277380"/>
                    <a:pt x="9910105" y="4250022"/>
                  </a:cubicBezTo>
                  <a:cubicBezTo>
                    <a:pt x="9903948" y="4233510"/>
                    <a:pt x="9890304" y="4222035"/>
                    <a:pt x="9874562" y="4217697"/>
                  </a:cubicBezTo>
                  <a:lnTo>
                    <a:pt x="9939631" y="3941184"/>
                  </a:lnTo>
                  <a:cubicBezTo>
                    <a:pt x="9943059" y="3941744"/>
                    <a:pt x="9946698" y="3941534"/>
                    <a:pt x="9950196" y="3940205"/>
                  </a:cubicBezTo>
                  <a:cubicBezTo>
                    <a:pt x="9961112" y="3936076"/>
                    <a:pt x="9966569" y="3923972"/>
                    <a:pt x="9962511" y="3913057"/>
                  </a:cubicBezTo>
                  <a:cubicBezTo>
                    <a:pt x="9960132" y="3906830"/>
                    <a:pt x="9955095" y="3902352"/>
                    <a:pt x="9949217" y="3900463"/>
                  </a:cubicBezTo>
                  <a:lnTo>
                    <a:pt x="9993227" y="3713439"/>
                  </a:lnTo>
                  <a:cubicBezTo>
                    <a:pt x="9997284" y="3714139"/>
                    <a:pt x="10001552" y="3713859"/>
                    <a:pt x="10005611" y="3712320"/>
                  </a:cubicBezTo>
                  <a:cubicBezTo>
                    <a:pt x="10018135" y="3707632"/>
                    <a:pt x="10024502" y="3693638"/>
                    <a:pt x="10019815" y="3681114"/>
                  </a:cubicBezTo>
                  <a:cubicBezTo>
                    <a:pt x="10017086" y="3673837"/>
                    <a:pt x="10011138" y="3668660"/>
                    <a:pt x="10004281" y="3666560"/>
                  </a:cubicBezTo>
                  <a:lnTo>
                    <a:pt x="10100208" y="3258998"/>
                  </a:lnTo>
                  <a:cubicBezTo>
                    <a:pt x="10106365" y="3260118"/>
                    <a:pt x="10112801" y="3259768"/>
                    <a:pt x="10119029" y="3257389"/>
                  </a:cubicBezTo>
                  <a:cubicBezTo>
                    <a:pt x="10137570" y="3250392"/>
                    <a:pt x="10146946" y="3229752"/>
                    <a:pt x="10140019" y="3211210"/>
                  </a:cubicBezTo>
                  <a:cubicBezTo>
                    <a:pt x="10138130" y="3206172"/>
                    <a:pt x="10135192" y="3201904"/>
                    <a:pt x="10131623" y="3198406"/>
                  </a:cubicBezTo>
                  <a:lnTo>
                    <a:pt x="10373852" y="2925811"/>
                  </a:lnTo>
                  <a:lnTo>
                    <a:pt x="10736705" y="3500457"/>
                  </a:lnTo>
                  <a:cubicBezTo>
                    <a:pt x="10729778" y="3505355"/>
                    <a:pt x="10724530" y="3512631"/>
                    <a:pt x="10722431" y="3521587"/>
                  </a:cubicBezTo>
                  <a:cubicBezTo>
                    <a:pt x="10718023" y="3540898"/>
                    <a:pt x="10730057" y="3560140"/>
                    <a:pt x="10749368" y="3564548"/>
                  </a:cubicBezTo>
                  <a:cubicBezTo>
                    <a:pt x="10768680" y="3568956"/>
                    <a:pt x="10787851" y="3556921"/>
                    <a:pt x="10792259" y="3537610"/>
                  </a:cubicBezTo>
                  <a:cubicBezTo>
                    <a:pt x="10792959" y="3534462"/>
                    <a:pt x="10793098" y="3531383"/>
                    <a:pt x="10793028" y="3528304"/>
                  </a:cubicBezTo>
                  <a:lnTo>
                    <a:pt x="11577018" y="3455118"/>
                  </a:lnTo>
                  <a:cubicBezTo>
                    <a:pt x="11578837" y="3466453"/>
                    <a:pt x="11587233" y="3476108"/>
                    <a:pt x="11599128" y="3478837"/>
                  </a:cubicBezTo>
                  <a:cubicBezTo>
                    <a:pt x="11614730" y="3482405"/>
                    <a:pt x="11630193" y="3472680"/>
                    <a:pt x="11633762" y="3457077"/>
                  </a:cubicBezTo>
                  <a:cubicBezTo>
                    <a:pt x="11634322" y="3454628"/>
                    <a:pt x="11634461" y="3452179"/>
                    <a:pt x="11634391" y="3449800"/>
                  </a:cubicBezTo>
                  <a:lnTo>
                    <a:pt x="12266341" y="3390817"/>
                  </a:lnTo>
                  <a:cubicBezTo>
                    <a:pt x="12268789" y="3408659"/>
                    <a:pt x="12281873" y="3424052"/>
                    <a:pt x="12300555" y="3428320"/>
                  </a:cubicBezTo>
                  <a:cubicBezTo>
                    <a:pt x="12324624" y="3433848"/>
                    <a:pt x="12348623" y="3418805"/>
                    <a:pt x="12354150" y="3394666"/>
                  </a:cubicBezTo>
                  <a:cubicBezTo>
                    <a:pt x="12359677" y="3370597"/>
                    <a:pt x="12344634" y="3346598"/>
                    <a:pt x="12320566" y="3341070"/>
                  </a:cubicBezTo>
                  <a:cubicBezTo>
                    <a:pt x="12298596" y="3336033"/>
                    <a:pt x="12276836" y="3348277"/>
                    <a:pt x="12268999" y="3368777"/>
                  </a:cubicBezTo>
                  <a:lnTo>
                    <a:pt x="10736494" y="2859412"/>
                  </a:lnTo>
                  <a:cubicBezTo>
                    <a:pt x="10736635" y="2858922"/>
                    <a:pt x="10736845" y="2858502"/>
                    <a:pt x="10736985" y="2858013"/>
                  </a:cubicBezTo>
                  <a:cubicBezTo>
                    <a:pt x="10740483" y="2842900"/>
                    <a:pt x="10733696" y="2827926"/>
                    <a:pt x="10721381" y="2819950"/>
                  </a:cubicBezTo>
                  <a:lnTo>
                    <a:pt x="11154482" y="2056531"/>
                  </a:lnTo>
                  <a:cubicBezTo>
                    <a:pt x="11156371" y="2057441"/>
                    <a:pt x="11158401" y="2058211"/>
                    <a:pt x="11160569" y="2058700"/>
                  </a:cubicBezTo>
                  <a:cubicBezTo>
                    <a:pt x="11176172" y="2062269"/>
                    <a:pt x="11191635" y="2052543"/>
                    <a:pt x="11195204" y="2036940"/>
                  </a:cubicBezTo>
                  <a:cubicBezTo>
                    <a:pt x="11198772" y="2021337"/>
                    <a:pt x="11189047" y="2005805"/>
                    <a:pt x="11173443" y="2002236"/>
                  </a:cubicBezTo>
                  <a:cubicBezTo>
                    <a:pt x="11157840" y="1998668"/>
                    <a:pt x="11142378" y="2008463"/>
                    <a:pt x="11138809" y="2023996"/>
                  </a:cubicBezTo>
                  <a:cubicBezTo>
                    <a:pt x="11136501" y="2034002"/>
                    <a:pt x="11139719" y="2043867"/>
                    <a:pt x="11146366" y="2050724"/>
                  </a:cubicBezTo>
                  <a:lnTo>
                    <a:pt x="10438012" y="2847797"/>
                  </a:lnTo>
                  <a:lnTo>
                    <a:pt x="10329282" y="2847657"/>
                  </a:lnTo>
                  <a:lnTo>
                    <a:pt x="10231747" y="2693238"/>
                  </a:lnTo>
                  <a:cubicBezTo>
                    <a:pt x="10238673" y="2688341"/>
                    <a:pt x="10243921" y="2681064"/>
                    <a:pt x="10246020" y="2672178"/>
                  </a:cubicBezTo>
                  <a:cubicBezTo>
                    <a:pt x="10250428" y="2652867"/>
                    <a:pt x="10238394" y="2633626"/>
                    <a:pt x="10219083" y="2629218"/>
                  </a:cubicBezTo>
                  <a:cubicBezTo>
                    <a:pt x="10199772" y="2624810"/>
                    <a:pt x="10180531" y="2636844"/>
                    <a:pt x="10176123" y="2656155"/>
                  </a:cubicBezTo>
                  <a:cubicBezTo>
                    <a:pt x="10175073" y="2660843"/>
                    <a:pt x="10175003" y="2665531"/>
                    <a:pt x="10175702" y="2670009"/>
                  </a:cubicBezTo>
                  <a:lnTo>
                    <a:pt x="9408296" y="2840731"/>
                  </a:lnTo>
                  <a:cubicBezTo>
                    <a:pt x="9405497" y="2830935"/>
                    <a:pt x="9397731" y="2822889"/>
                    <a:pt x="9387026" y="2820440"/>
                  </a:cubicBezTo>
                  <a:cubicBezTo>
                    <a:pt x="9371423" y="2816872"/>
                    <a:pt x="9355960" y="2826597"/>
                    <a:pt x="9352392" y="2842200"/>
                  </a:cubicBezTo>
                  <a:cubicBezTo>
                    <a:pt x="9351552" y="2845908"/>
                    <a:pt x="9351482" y="2849686"/>
                    <a:pt x="9352042" y="2853185"/>
                  </a:cubicBezTo>
                  <a:lnTo>
                    <a:pt x="9117299" y="2905381"/>
                  </a:lnTo>
                  <a:cubicBezTo>
                    <a:pt x="9115201" y="2898384"/>
                    <a:pt x="9109813" y="2892577"/>
                    <a:pt x="9102117" y="2890828"/>
                  </a:cubicBezTo>
                  <a:cubicBezTo>
                    <a:pt x="9090782" y="2888239"/>
                    <a:pt x="9079517" y="2895305"/>
                    <a:pt x="9076929" y="2906640"/>
                  </a:cubicBezTo>
                  <a:cubicBezTo>
                    <a:pt x="9076298" y="2909299"/>
                    <a:pt x="9076368" y="2911888"/>
                    <a:pt x="9076719" y="2914407"/>
                  </a:cubicBezTo>
                  <a:lnTo>
                    <a:pt x="8806013" y="2974649"/>
                  </a:lnTo>
                  <a:lnTo>
                    <a:pt x="9078118" y="2543577"/>
                  </a:lnTo>
                  <a:cubicBezTo>
                    <a:pt x="9085535" y="2547705"/>
                    <a:pt x="9094351" y="2549315"/>
                    <a:pt x="9103306" y="2547356"/>
                  </a:cubicBezTo>
                  <a:cubicBezTo>
                    <a:pt x="9122617" y="2543018"/>
                    <a:pt x="9134791" y="2523916"/>
                    <a:pt x="9130523" y="2504605"/>
                  </a:cubicBezTo>
                  <a:cubicBezTo>
                    <a:pt x="9126185" y="2485294"/>
                    <a:pt x="9107014" y="2473120"/>
                    <a:pt x="9087703" y="2477388"/>
                  </a:cubicBezTo>
                  <a:cubicBezTo>
                    <a:pt x="9083016" y="2478437"/>
                    <a:pt x="9078748" y="2480396"/>
                    <a:pt x="9075039" y="2482985"/>
                  </a:cubicBezTo>
                  <a:lnTo>
                    <a:pt x="8590932" y="1863560"/>
                  </a:lnTo>
                  <a:cubicBezTo>
                    <a:pt x="8598559" y="1856773"/>
                    <a:pt x="8602477" y="1846348"/>
                    <a:pt x="8600098" y="1835643"/>
                  </a:cubicBezTo>
                  <a:cubicBezTo>
                    <a:pt x="8597369" y="1823259"/>
                    <a:pt x="8587014" y="1814653"/>
                    <a:pt x="8575049" y="1813323"/>
                  </a:cubicBezTo>
                  <a:lnTo>
                    <a:pt x="8615560" y="873936"/>
                  </a:lnTo>
                  <a:cubicBezTo>
                    <a:pt x="8617030" y="873866"/>
                    <a:pt x="8618429" y="873726"/>
                    <a:pt x="8619898" y="873446"/>
                  </a:cubicBezTo>
                  <a:cubicBezTo>
                    <a:pt x="8632982" y="870507"/>
                    <a:pt x="8641169" y="857563"/>
                    <a:pt x="8638300" y="844549"/>
                  </a:cubicBezTo>
                  <a:cubicBezTo>
                    <a:pt x="8635361" y="831465"/>
                    <a:pt x="8622417" y="823279"/>
                    <a:pt x="8609333" y="826147"/>
                  </a:cubicBezTo>
                  <a:cubicBezTo>
                    <a:pt x="8603386" y="827477"/>
                    <a:pt x="8598489" y="830975"/>
                    <a:pt x="8595130" y="835593"/>
                  </a:cubicBezTo>
                  <a:lnTo>
                    <a:pt x="7973676" y="455038"/>
                  </a:lnTo>
                  <a:cubicBezTo>
                    <a:pt x="7979833" y="444053"/>
                    <a:pt x="7982352" y="430899"/>
                    <a:pt x="7979413" y="417675"/>
                  </a:cubicBezTo>
                  <a:cubicBezTo>
                    <a:pt x="7973047" y="389129"/>
                    <a:pt x="7944779" y="371147"/>
                    <a:pt x="7916233" y="377584"/>
                  </a:cubicBezTo>
                  <a:cubicBezTo>
                    <a:pt x="7899020" y="381432"/>
                    <a:pt x="7885797" y="393257"/>
                    <a:pt x="7879290" y="408300"/>
                  </a:cubicBezTo>
                  <a:lnTo>
                    <a:pt x="7614462" y="305587"/>
                  </a:lnTo>
                  <a:cubicBezTo>
                    <a:pt x="7615441" y="302229"/>
                    <a:pt x="7615721" y="298660"/>
                    <a:pt x="7614881" y="295022"/>
                  </a:cubicBezTo>
                  <a:cubicBezTo>
                    <a:pt x="7612362" y="283617"/>
                    <a:pt x="7601098" y="276550"/>
                    <a:pt x="7589763" y="279139"/>
                  </a:cubicBezTo>
                  <a:cubicBezTo>
                    <a:pt x="7583256" y="280609"/>
                    <a:pt x="7578148" y="284947"/>
                    <a:pt x="7575419" y="290544"/>
                  </a:cubicBezTo>
                  <a:lnTo>
                    <a:pt x="7396302" y="221066"/>
                  </a:lnTo>
                  <a:cubicBezTo>
                    <a:pt x="7397492" y="217148"/>
                    <a:pt x="7397841" y="212880"/>
                    <a:pt x="7396931" y="208612"/>
                  </a:cubicBezTo>
                  <a:cubicBezTo>
                    <a:pt x="7393993" y="195528"/>
                    <a:pt x="7381049" y="187341"/>
                    <a:pt x="7367965" y="190210"/>
                  </a:cubicBezTo>
                  <a:cubicBezTo>
                    <a:pt x="7360338" y="191889"/>
                    <a:pt x="7354461" y="197067"/>
                    <a:pt x="7351383" y="203644"/>
                  </a:cubicBezTo>
                  <a:lnTo>
                    <a:pt x="6961032" y="52164"/>
                  </a:lnTo>
                  <a:cubicBezTo>
                    <a:pt x="6962991" y="46286"/>
                    <a:pt x="6963481" y="39779"/>
                    <a:pt x="6962082" y="33272"/>
                  </a:cubicBezTo>
                  <a:cubicBezTo>
                    <a:pt x="6957814" y="13961"/>
                    <a:pt x="6938643" y="1787"/>
                    <a:pt x="6919331" y="6125"/>
                  </a:cubicBezTo>
                  <a:cubicBezTo>
                    <a:pt x="6900020" y="10463"/>
                    <a:pt x="6887846" y="29634"/>
                    <a:pt x="6892114" y="48945"/>
                  </a:cubicBezTo>
                  <a:cubicBezTo>
                    <a:pt x="6896452" y="68256"/>
                    <a:pt x="6915623" y="80431"/>
                    <a:pt x="6934934" y="76093"/>
                  </a:cubicBezTo>
                  <a:cubicBezTo>
                    <a:pt x="6941161" y="74693"/>
                    <a:pt x="6946479" y="71685"/>
                    <a:pt x="6950957" y="67697"/>
                  </a:cubicBezTo>
                  <a:lnTo>
                    <a:pt x="7982422" y="1098602"/>
                  </a:lnTo>
                  <a:cubicBezTo>
                    <a:pt x="7975006" y="1106928"/>
                    <a:pt x="7971508" y="1118543"/>
                    <a:pt x="7974096" y="1130298"/>
                  </a:cubicBezTo>
                  <a:cubicBezTo>
                    <a:pt x="7978434" y="1149609"/>
                    <a:pt x="7997535" y="1161783"/>
                    <a:pt x="8016917" y="1157445"/>
                  </a:cubicBezTo>
                  <a:cubicBezTo>
                    <a:pt x="8021604" y="1156396"/>
                    <a:pt x="8025872" y="1154436"/>
                    <a:pt x="8029580" y="1151848"/>
                  </a:cubicBezTo>
                  <a:lnTo>
                    <a:pt x="8378790" y="1598592"/>
                  </a:lnTo>
                  <a:cubicBezTo>
                    <a:pt x="8373822" y="1603490"/>
                    <a:pt x="8371373" y="1610766"/>
                    <a:pt x="8372982" y="1618113"/>
                  </a:cubicBezTo>
                  <a:cubicBezTo>
                    <a:pt x="8375502" y="1629448"/>
                    <a:pt x="8386766" y="1636585"/>
                    <a:pt x="8398101" y="1634066"/>
                  </a:cubicBezTo>
                  <a:cubicBezTo>
                    <a:pt x="8400409" y="1633576"/>
                    <a:pt x="8402509" y="1632596"/>
                    <a:pt x="8404398" y="1631407"/>
                  </a:cubicBezTo>
                  <a:lnTo>
                    <a:pt x="8552519" y="1820880"/>
                  </a:lnTo>
                  <a:cubicBezTo>
                    <a:pt x="8545103" y="1827667"/>
                    <a:pt x="8541325" y="1837952"/>
                    <a:pt x="8543703" y="1848447"/>
                  </a:cubicBezTo>
                  <a:cubicBezTo>
                    <a:pt x="8546432" y="1860552"/>
                    <a:pt x="8556368" y="1869088"/>
                    <a:pt x="8567983" y="1870697"/>
                  </a:cubicBezTo>
                  <a:lnTo>
                    <a:pt x="8514107" y="2652797"/>
                  </a:lnTo>
                  <a:lnTo>
                    <a:pt x="7878869" y="2808265"/>
                  </a:lnTo>
                  <a:cubicBezTo>
                    <a:pt x="7873762" y="2790284"/>
                    <a:pt x="7859489" y="2775521"/>
                    <a:pt x="7839968" y="2771113"/>
                  </a:cubicBezTo>
                  <a:cubicBezTo>
                    <a:pt x="7811490" y="2764606"/>
                    <a:pt x="7783084" y="2782377"/>
                    <a:pt x="7776577" y="2810924"/>
                  </a:cubicBezTo>
                  <a:cubicBezTo>
                    <a:pt x="7772659" y="2828136"/>
                    <a:pt x="7777696" y="2845139"/>
                    <a:pt x="7788472" y="2857523"/>
                  </a:cubicBezTo>
                  <a:lnTo>
                    <a:pt x="7581646" y="3052593"/>
                  </a:lnTo>
                  <a:cubicBezTo>
                    <a:pt x="7579058" y="3050284"/>
                    <a:pt x="7576120" y="3048325"/>
                    <a:pt x="7572481" y="3047485"/>
                  </a:cubicBezTo>
                  <a:cubicBezTo>
                    <a:pt x="7561146" y="3044897"/>
                    <a:pt x="7549882" y="3051963"/>
                    <a:pt x="7547293" y="3063298"/>
                  </a:cubicBezTo>
                  <a:cubicBezTo>
                    <a:pt x="7545823" y="3069805"/>
                    <a:pt x="7547782" y="3076102"/>
                    <a:pt x="7551631" y="3080930"/>
                  </a:cubicBezTo>
                  <a:lnTo>
                    <a:pt x="7411485" y="3213099"/>
                  </a:lnTo>
                  <a:cubicBezTo>
                    <a:pt x="7408476" y="3210301"/>
                    <a:pt x="7405048" y="3207992"/>
                    <a:pt x="7400710" y="3207012"/>
                  </a:cubicBezTo>
                  <a:cubicBezTo>
                    <a:pt x="7387626" y="3204003"/>
                    <a:pt x="7374612" y="3212120"/>
                    <a:pt x="7371673" y="3225274"/>
                  </a:cubicBezTo>
                  <a:cubicBezTo>
                    <a:pt x="7369924" y="3232830"/>
                    <a:pt x="7372233" y="3240177"/>
                    <a:pt x="7376851" y="3245774"/>
                  </a:cubicBezTo>
                  <a:lnTo>
                    <a:pt x="7072001" y="3533272"/>
                  </a:lnTo>
                  <a:cubicBezTo>
                    <a:pt x="7067523" y="3529004"/>
                    <a:pt x="7061926" y="3525716"/>
                    <a:pt x="7055419" y="3524246"/>
                  </a:cubicBezTo>
                  <a:cubicBezTo>
                    <a:pt x="7036108" y="3519838"/>
                    <a:pt x="7016937" y="3531872"/>
                    <a:pt x="7012458" y="3551183"/>
                  </a:cubicBezTo>
                  <a:cubicBezTo>
                    <a:pt x="7008050" y="3570495"/>
                    <a:pt x="7020085" y="3589736"/>
                    <a:pt x="7039396" y="3594144"/>
                  </a:cubicBezTo>
                  <a:cubicBezTo>
                    <a:pt x="7046673" y="3595823"/>
                    <a:pt x="7053949" y="3595123"/>
                    <a:pt x="7060456" y="3592605"/>
                  </a:cubicBezTo>
                  <a:lnTo>
                    <a:pt x="7453046" y="4454538"/>
                  </a:lnTo>
                  <a:cubicBezTo>
                    <a:pt x="7446818" y="4457686"/>
                    <a:pt x="7441291" y="4461955"/>
                    <a:pt x="7436743" y="4467202"/>
                  </a:cubicBezTo>
                  <a:lnTo>
                    <a:pt x="7214946" y="4289414"/>
                  </a:lnTo>
                  <a:cubicBezTo>
                    <a:pt x="7216904" y="4286545"/>
                    <a:pt x="7218444" y="4283327"/>
                    <a:pt x="7218723" y="4279619"/>
                  </a:cubicBezTo>
                  <a:cubicBezTo>
                    <a:pt x="7219703" y="4268004"/>
                    <a:pt x="7211097" y="4257858"/>
                    <a:pt x="7199552" y="4256879"/>
                  </a:cubicBezTo>
                  <a:cubicBezTo>
                    <a:pt x="7192906" y="4256319"/>
                    <a:pt x="7186959" y="4259118"/>
                    <a:pt x="7182690" y="4263596"/>
                  </a:cubicBezTo>
                  <a:lnTo>
                    <a:pt x="7032609" y="4143251"/>
                  </a:lnTo>
                  <a:cubicBezTo>
                    <a:pt x="7034918" y="4139893"/>
                    <a:pt x="7036527" y="4135975"/>
                    <a:pt x="7036947" y="4131567"/>
                  </a:cubicBezTo>
                  <a:cubicBezTo>
                    <a:pt x="7038137" y="4118203"/>
                    <a:pt x="7028201" y="4106518"/>
                    <a:pt x="7014908" y="4105329"/>
                  </a:cubicBezTo>
                  <a:cubicBezTo>
                    <a:pt x="7007141" y="4104699"/>
                    <a:pt x="6999934" y="4107778"/>
                    <a:pt x="6995037" y="4113095"/>
                  </a:cubicBezTo>
                  <a:lnTo>
                    <a:pt x="6668287" y="3851205"/>
                  </a:lnTo>
                  <a:cubicBezTo>
                    <a:pt x="6671925" y="3846168"/>
                    <a:pt x="6674374" y="3840151"/>
                    <a:pt x="6674934" y="3833504"/>
                  </a:cubicBezTo>
                  <a:cubicBezTo>
                    <a:pt x="6676613" y="3813773"/>
                    <a:pt x="6661990" y="3796421"/>
                    <a:pt x="6642329" y="3794741"/>
                  </a:cubicBezTo>
                  <a:cubicBezTo>
                    <a:pt x="6622598" y="3793062"/>
                    <a:pt x="6605246" y="3807686"/>
                    <a:pt x="6603567" y="3827417"/>
                  </a:cubicBezTo>
                  <a:cubicBezTo>
                    <a:pt x="6601958" y="3845818"/>
                    <a:pt x="6614692" y="3862050"/>
                    <a:pt x="6632393" y="3865479"/>
                  </a:cubicBezTo>
                  <a:lnTo>
                    <a:pt x="6363927" y="5797220"/>
                  </a:lnTo>
                  <a:cubicBezTo>
                    <a:pt x="6360009" y="5797010"/>
                    <a:pt x="6356021" y="5797500"/>
                    <a:pt x="6352172" y="5798969"/>
                  </a:cubicBezTo>
                  <a:cubicBezTo>
                    <a:pt x="6340208" y="5803447"/>
                    <a:pt x="6333141" y="5814992"/>
                    <a:pt x="6333561" y="5827167"/>
                  </a:cubicBezTo>
                  <a:lnTo>
                    <a:pt x="5104367" y="5982915"/>
                  </a:lnTo>
                  <a:cubicBezTo>
                    <a:pt x="5102338" y="5970950"/>
                    <a:pt x="5095551" y="5959755"/>
                    <a:pt x="5084426" y="5952689"/>
                  </a:cubicBezTo>
                  <a:cubicBezTo>
                    <a:pt x="5063576" y="5939465"/>
                    <a:pt x="5035938" y="5945622"/>
                    <a:pt x="5022714" y="5966472"/>
                  </a:cubicBezTo>
                  <a:cubicBezTo>
                    <a:pt x="5020475" y="5970041"/>
                    <a:pt x="5019006" y="5973749"/>
                    <a:pt x="5017816" y="5977597"/>
                  </a:cubicBezTo>
                  <a:lnTo>
                    <a:pt x="4787902" y="5919454"/>
                  </a:lnTo>
                  <a:cubicBezTo>
                    <a:pt x="4790701" y="5905320"/>
                    <a:pt x="4784684" y="5890767"/>
                    <a:pt x="4772509" y="5882791"/>
                  </a:cubicBezTo>
                  <a:lnTo>
                    <a:pt x="5079948" y="5356493"/>
                  </a:lnTo>
                  <a:cubicBezTo>
                    <a:pt x="5080997" y="5357053"/>
                    <a:pt x="5081907" y="5357752"/>
                    <a:pt x="5082956" y="5358242"/>
                  </a:cubicBezTo>
                  <a:cubicBezTo>
                    <a:pt x="5109544" y="5370346"/>
                    <a:pt x="5140960" y="5358592"/>
                    <a:pt x="5153064" y="5331934"/>
                  </a:cubicBezTo>
                  <a:cubicBezTo>
                    <a:pt x="5165168" y="5305277"/>
                    <a:pt x="5153414" y="5273931"/>
                    <a:pt x="5126826" y="5261826"/>
                  </a:cubicBezTo>
                  <a:cubicBezTo>
                    <a:pt x="5110734" y="5254550"/>
                    <a:pt x="5093032" y="5256019"/>
                    <a:pt x="5078828" y="5264065"/>
                  </a:cubicBezTo>
                  <a:lnTo>
                    <a:pt x="4929237" y="5022397"/>
                  </a:lnTo>
                  <a:cubicBezTo>
                    <a:pt x="4932036" y="5020298"/>
                    <a:pt x="4934555" y="5017849"/>
                    <a:pt x="4936094" y="5014420"/>
                  </a:cubicBezTo>
                  <a:cubicBezTo>
                    <a:pt x="4940922" y="5003786"/>
                    <a:pt x="4936234" y="4991401"/>
                    <a:pt x="4925599" y="4986573"/>
                  </a:cubicBezTo>
                  <a:cubicBezTo>
                    <a:pt x="4919512" y="4983774"/>
                    <a:pt x="4912935" y="4984404"/>
                    <a:pt x="4907407" y="4987273"/>
                  </a:cubicBezTo>
                  <a:lnTo>
                    <a:pt x="4806164" y="4823688"/>
                  </a:lnTo>
                  <a:cubicBezTo>
                    <a:pt x="4809522" y="4821309"/>
                    <a:pt x="4812321" y="4818091"/>
                    <a:pt x="4814140" y="4814102"/>
                  </a:cubicBezTo>
                  <a:cubicBezTo>
                    <a:pt x="4819668" y="4801928"/>
                    <a:pt x="4814280" y="4787585"/>
                    <a:pt x="4802106" y="4781987"/>
                  </a:cubicBezTo>
                  <a:cubicBezTo>
                    <a:pt x="4794969" y="4778769"/>
                    <a:pt x="4787203" y="4779329"/>
                    <a:pt x="4780835" y="4782687"/>
                  </a:cubicBezTo>
                  <a:lnTo>
                    <a:pt x="4560437" y="4426621"/>
                  </a:lnTo>
                  <a:cubicBezTo>
                    <a:pt x="4565545" y="4423053"/>
                    <a:pt x="4569813" y="4418295"/>
                    <a:pt x="4572612" y="4412207"/>
                  </a:cubicBezTo>
                  <a:cubicBezTo>
                    <a:pt x="4576320" y="4403951"/>
                    <a:pt x="4576599" y="4395135"/>
                    <a:pt x="4574151" y="4387089"/>
                  </a:cubicBezTo>
                  <a:lnTo>
                    <a:pt x="5183640" y="4167250"/>
                  </a:lnTo>
                  <a:cubicBezTo>
                    <a:pt x="5184340" y="4168930"/>
                    <a:pt x="5185110" y="4170679"/>
                    <a:pt x="5186159" y="4172358"/>
                  </a:cubicBezTo>
                  <a:cubicBezTo>
                    <a:pt x="5196654" y="4189150"/>
                    <a:pt x="5218834" y="4194188"/>
                    <a:pt x="5235556" y="4183693"/>
                  </a:cubicBezTo>
                  <a:cubicBezTo>
                    <a:pt x="5252348" y="4173197"/>
                    <a:pt x="5257386" y="4151018"/>
                    <a:pt x="5246821" y="4134295"/>
                  </a:cubicBezTo>
                  <a:cubicBezTo>
                    <a:pt x="5245142" y="4131567"/>
                    <a:pt x="5242973" y="4129257"/>
                    <a:pt x="5240734" y="4127159"/>
                  </a:cubicBezTo>
                  <a:lnTo>
                    <a:pt x="5743382" y="3521097"/>
                  </a:lnTo>
                  <a:cubicBezTo>
                    <a:pt x="5752618" y="3527814"/>
                    <a:pt x="5765423" y="3528724"/>
                    <a:pt x="5775778" y="3522217"/>
                  </a:cubicBezTo>
                  <a:cubicBezTo>
                    <a:pt x="5789351" y="3513751"/>
                    <a:pt x="5793410" y="3495839"/>
                    <a:pt x="5784873" y="3482335"/>
                  </a:cubicBezTo>
                  <a:cubicBezTo>
                    <a:pt x="5783544" y="3480236"/>
                    <a:pt x="5781935" y="3478417"/>
                    <a:pt x="5780186" y="3476738"/>
                  </a:cubicBezTo>
                  <a:lnTo>
                    <a:pt x="6185369" y="2988223"/>
                  </a:lnTo>
                  <a:cubicBezTo>
                    <a:pt x="6199783" y="2999138"/>
                    <a:pt x="6219863" y="3000747"/>
                    <a:pt x="6236026" y="2990532"/>
                  </a:cubicBezTo>
                  <a:cubicBezTo>
                    <a:pt x="6256946" y="2977378"/>
                    <a:pt x="6263243" y="2949810"/>
                    <a:pt x="6250159" y="2928890"/>
                  </a:cubicBezTo>
                  <a:cubicBezTo>
                    <a:pt x="6237005" y="2907970"/>
                    <a:pt x="6209438" y="2901672"/>
                    <a:pt x="6188518" y="2914756"/>
                  </a:cubicBezTo>
                  <a:cubicBezTo>
                    <a:pt x="6169417" y="2926721"/>
                    <a:pt x="6162699" y="2950790"/>
                    <a:pt x="6171656" y="2970801"/>
                  </a:cubicBezTo>
                  <a:lnTo>
                    <a:pt x="4727870" y="3694268"/>
                  </a:lnTo>
                  <a:cubicBezTo>
                    <a:pt x="4727660" y="3693848"/>
                    <a:pt x="4727450" y="3693358"/>
                    <a:pt x="4727240" y="3692938"/>
                  </a:cubicBezTo>
                  <a:cubicBezTo>
                    <a:pt x="4718984" y="3679784"/>
                    <a:pt x="4703661" y="3673977"/>
                    <a:pt x="4689318" y="3677056"/>
                  </a:cubicBezTo>
                  <a:lnTo>
                    <a:pt x="4455765" y="2831005"/>
                  </a:lnTo>
                  <a:cubicBezTo>
                    <a:pt x="4457794" y="2830305"/>
                    <a:pt x="4459683" y="2829396"/>
                    <a:pt x="4461572" y="2828276"/>
                  </a:cubicBezTo>
                  <a:cubicBezTo>
                    <a:pt x="4475146" y="2819810"/>
                    <a:pt x="4479204" y="2801899"/>
                    <a:pt x="4470668" y="2788395"/>
                  </a:cubicBezTo>
                  <a:cubicBezTo>
                    <a:pt x="4462202" y="2774821"/>
                    <a:pt x="4444360" y="2770763"/>
                    <a:pt x="4430787" y="2779229"/>
                  </a:cubicBezTo>
                  <a:cubicBezTo>
                    <a:pt x="4417213" y="2787765"/>
                    <a:pt x="4413155" y="2805607"/>
                    <a:pt x="4421691" y="2819111"/>
                  </a:cubicBezTo>
                  <a:cubicBezTo>
                    <a:pt x="4425679" y="2825478"/>
                    <a:pt x="4431836" y="2829676"/>
                    <a:pt x="4438553" y="2831565"/>
                  </a:cubicBezTo>
                  <a:lnTo>
                    <a:pt x="4223472" y="3892417"/>
                  </a:lnTo>
                  <a:cubicBezTo>
                    <a:pt x="4215356" y="3891227"/>
                    <a:pt x="4206820" y="3892627"/>
                    <a:pt x="4199263" y="3897384"/>
                  </a:cubicBezTo>
                  <a:cubicBezTo>
                    <a:pt x="4182471" y="3907880"/>
                    <a:pt x="4177433" y="3930059"/>
                    <a:pt x="4187998" y="3946782"/>
                  </a:cubicBezTo>
                  <a:cubicBezTo>
                    <a:pt x="4190587" y="3950840"/>
                    <a:pt x="4193806" y="3954198"/>
                    <a:pt x="4197514" y="3956857"/>
                  </a:cubicBezTo>
                  <a:lnTo>
                    <a:pt x="3775538" y="4620222"/>
                  </a:lnTo>
                  <a:cubicBezTo>
                    <a:pt x="3766652" y="4615324"/>
                    <a:pt x="3755457" y="4615114"/>
                    <a:pt x="3746221" y="4620921"/>
                  </a:cubicBezTo>
                  <a:cubicBezTo>
                    <a:pt x="3732648" y="4629388"/>
                    <a:pt x="3728590" y="4647299"/>
                    <a:pt x="3737126" y="4660803"/>
                  </a:cubicBezTo>
                  <a:cubicBezTo>
                    <a:pt x="3739155" y="4664022"/>
                    <a:pt x="3741744" y="4666680"/>
                    <a:pt x="3744682" y="4668849"/>
                  </a:cubicBezTo>
                  <a:lnTo>
                    <a:pt x="3615592" y="4871756"/>
                  </a:lnTo>
                  <a:cubicBezTo>
                    <a:pt x="3609155" y="4868328"/>
                    <a:pt x="3601178" y="4867978"/>
                    <a:pt x="3594531" y="4872176"/>
                  </a:cubicBezTo>
                  <a:cubicBezTo>
                    <a:pt x="3584666" y="4878333"/>
                    <a:pt x="3581727" y="4891347"/>
                    <a:pt x="3587884" y="4901212"/>
                  </a:cubicBezTo>
                  <a:cubicBezTo>
                    <a:pt x="3589354" y="4903451"/>
                    <a:pt x="3591173" y="4905341"/>
                    <a:pt x="3593272" y="4906810"/>
                  </a:cubicBezTo>
                  <a:lnTo>
                    <a:pt x="3444450" y="5140782"/>
                  </a:lnTo>
                  <a:lnTo>
                    <a:pt x="3332012" y="4643591"/>
                  </a:lnTo>
                  <a:cubicBezTo>
                    <a:pt x="3340198" y="4641282"/>
                    <a:pt x="3347545" y="4636174"/>
                    <a:pt x="3352513" y="4628478"/>
                  </a:cubicBezTo>
                  <a:cubicBezTo>
                    <a:pt x="3363148" y="4611756"/>
                    <a:pt x="3358180" y="4589576"/>
                    <a:pt x="3341458" y="4579011"/>
                  </a:cubicBezTo>
                  <a:cubicBezTo>
                    <a:pt x="3324735" y="4568376"/>
                    <a:pt x="3302626" y="4573343"/>
                    <a:pt x="3291991" y="4590066"/>
                  </a:cubicBezTo>
                  <a:cubicBezTo>
                    <a:pt x="3291921" y="4590135"/>
                    <a:pt x="3291921" y="4590205"/>
                    <a:pt x="3291851" y="4590276"/>
                  </a:cubicBezTo>
                  <a:lnTo>
                    <a:pt x="1828614" y="3783547"/>
                  </a:lnTo>
                  <a:cubicBezTo>
                    <a:pt x="1833512" y="3772702"/>
                    <a:pt x="1829943" y="3759758"/>
                    <a:pt x="1819588" y="3753181"/>
                  </a:cubicBezTo>
                  <a:cubicBezTo>
                    <a:pt x="1808253" y="3745974"/>
                    <a:pt x="1793280" y="3749332"/>
                    <a:pt x="1786143" y="3760667"/>
                  </a:cubicBezTo>
                  <a:cubicBezTo>
                    <a:pt x="1781945" y="3767244"/>
                    <a:pt x="1781456" y="3775080"/>
                    <a:pt x="1783905" y="3781868"/>
                  </a:cubicBezTo>
                  <a:lnTo>
                    <a:pt x="1159862" y="4067126"/>
                  </a:lnTo>
                  <a:lnTo>
                    <a:pt x="1066035" y="3993030"/>
                  </a:lnTo>
                  <a:cubicBezTo>
                    <a:pt x="1066735" y="3992121"/>
                    <a:pt x="1067504" y="3991281"/>
                    <a:pt x="1068134" y="3990301"/>
                  </a:cubicBezTo>
                  <a:cubicBezTo>
                    <a:pt x="1083807" y="3965603"/>
                    <a:pt x="1076530" y="3932858"/>
                    <a:pt x="1051831" y="3917185"/>
                  </a:cubicBezTo>
                  <a:cubicBezTo>
                    <a:pt x="1027133" y="3901512"/>
                    <a:pt x="994458" y="3908789"/>
                    <a:pt x="978785" y="3933488"/>
                  </a:cubicBezTo>
                  <a:cubicBezTo>
                    <a:pt x="969339" y="3948391"/>
                    <a:pt x="968360" y="3966163"/>
                    <a:pt x="974377" y="3981346"/>
                  </a:cubicBezTo>
                  <a:lnTo>
                    <a:pt x="714237" y="4096023"/>
                  </a:lnTo>
                  <a:cubicBezTo>
                    <a:pt x="712557" y="4092944"/>
                    <a:pt x="710458" y="4090146"/>
                    <a:pt x="707310" y="4088116"/>
                  </a:cubicBezTo>
                  <a:cubicBezTo>
                    <a:pt x="697444" y="4081890"/>
                    <a:pt x="684500" y="4084828"/>
                    <a:pt x="678273" y="4094624"/>
                  </a:cubicBezTo>
                  <a:cubicBezTo>
                    <a:pt x="674705" y="4100221"/>
                    <a:pt x="674425" y="4106868"/>
                    <a:pt x="676454" y="4112675"/>
                  </a:cubicBezTo>
                  <a:lnTo>
                    <a:pt x="500415" y="4190270"/>
                  </a:lnTo>
                  <a:cubicBezTo>
                    <a:pt x="498526" y="4186631"/>
                    <a:pt x="495727" y="4183413"/>
                    <a:pt x="492019" y="4181034"/>
                  </a:cubicBezTo>
                  <a:cubicBezTo>
                    <a:pt x="480684" y="4173827"/>
                    <a:pt x="465711" y="4177186"/>
                    <a:pt x="458574" y="4188520"/>
                  </a:cubicBezTo>
                  <a:cubicBezTo>
                    <a:pt x="454376" y="4195098"/>
                    <a:pt x="453887" y="4202864"/>
                    <a:pt x="456335" y="4209721"/>
                  </a:cubicBezTo>
                  <a:lnTo>
                    <a:pt x="72912" y="4378763"/>
                  </a:lnTo>
                  <a:cubicBezTo>
                    <a:pt x="70113" y="4373235"/>
                    <a:pt x="65915" y="4368268"/>
                    <a:pt x="60318" y="4364699"/>
                  </a:cubicBezTo>
                  <a:cubicBezTo>
                    <a:pt x="43595" y="4354064"/>
                    <a:pt x="21485" y="4359032"/>
                    <a:pt x="10850" y="4375754"/>
                  </a:cubicBezTo>
                  <a:cubicBezTo>
                    <a:pt x="215" y="4392476"/>
                    <a:pt x="5183" y="4414657"/>
                    <a:pt x="21835" y="4425222"/>
                  </a:cubicBezTo>
                  <a:close/>
                  <a:moveTo>
                    <a:pt x="79419" y="4392966"/>
                  </a:moveTo>
                  <a:lnTo>
                    <a:pt x="545474" y="4344759"/>
                  </a:lnTo>
                  <a:cubicBezTo>
                    <a:pt x="546594" y="4350216"/>
                    <a:pt x="549742" y="4355184"/>
                    <a:pt x="554780" y="4358402"/>
                  </a:cubicBezTo>
                  <a:cubicBezTo>
                    <a:pt x="564576" y="4364629"/>
                    <a:pt x="577590" y="4361691"/>
                    <a:pt x="583817" y="4351895"/>
                  </a:cubicBezTo>
                  <a:cubicBezTo>
                    <a:pt x="587385" y="4346228"/>
                    <a:pt x="587665" y="4339651"/>
                    <a:pt x="585566" y="4333774"/>
                  </a:cubicBezTo>
                  <a:lnTo>
                    <a:pt x="1158952" y="4071674"/>
                  </a:lnTo>
                  <a:lnTo>
                    <a:pt x="1541606" y="4374005"/>
                  </a:lnTo>
                  <a:cubicBezTo>
                    <a:pt x="1541256" y="4374495"/>
                    <a:pt x="1540836" y="4374845"/>
                    <a:pt x="1540556" y="4375335"/>
                  </a:cubicBezTo>
                  <a:cubicBezTo>
                    <a:pt x="1537128" y="4380722"/>
                    <a:pt x="1535519" y="4386669"/>
                    <a:pt x="1535169" y="4392616"/>
                  </a:cubicBezTo>
                  <a:lnTo>
                    <a:pt x="79419" y="4392966"/>
                  </a:lnTo>
                  <a:close/>
                  <a:moveTo>
                    <a:pt x="1594642" y="4421023"/>
                  </a:moveTo>
                  <a:cubicBezTo>
                    <a:pt x="1597020" y="4418924"/>
                    <a:pt x="1599189" y="4416615"/>
                    <a:pt x="1600939" y="4413747"/>
                  </a:cubicBezTo>
                  <a:cubicBezTo>
                    <a:pt x="1603527" y="4409689"/>
                    <a:pt x="1605137" y="4405281"/>
                    <a:pt x="1605906" y="4400873"/>
                  </a:cubicBezTo>
                  <a:lnTo>
                    <a:pt x="2169077" y="4469931"/>
                  </a:lnTo>
                  <a:cubicBezTo>
                    <a:pt x="2169077" y="4476928"/>
                    <a:pt x="2172156" y="4483785"/>
                    <a:pt x="2178453" y="4487773"/>
                  </a:cubicBezTo>
                  <a:cubicBezTo>
                    <a:pt x="2188248" y="4494000"/>
                    <a:pt x="2201262" y="4491061"/>
                    <a:pt x="2207490" y="4481266"/>
                  </a:cubicBezTo>
                  <a:cubicBezTo>
                    <a:pt x="2208749" y="4479307"/>
                    <a:pt x="2209379" y="4477138"/>
                    <a:pt x="2209939" y="4474969"/>
                  </a:cubicBezTo>
                  <a:lnTo>
                    <a:pt x="2448809" y="4504215"/>
                  </a:lnTo>
                  <a:cubicBezTo>
                    <a:pt x="2448389" y="4514221"/>
                    <a:pt x="2453007" y="4524226"/>
                    <a:pt x="2462103" y="4529963"/>
                  </a:cubicBezTo>
                  <a:cubicBezTo>
                    <a:pt x="2475606" y="4538500"/>
                    <a:pt x="2493448" y="4534511"/>
                    <a:pt x="2502054" y="4521008"/>
                  </a:cubicBezTo>
                  <a:cubicBezTo>
                    <a:pt x="2504013" y="4517929"/>
                    <a:pt x="2505273" y="4514570"/>
                    <a:pt x="2505902" y="4511212"/>
                  </a:cubicBezTo>
                  <a:lnTo>
                    <a:pt x="3286323" y="4606858"/>
                  </a:lnTo>
                  <a:cubicBezTo>
                    <a:pt x="3285553" y="4619102"/>
                    <a:pt x="3290941" y="4631347"/>
                    <a:pt x="3301716" y="4638693"/>
                  </a:cubicBezTo>
                  <a:lnTo>
                    <a:pt x="2670677" y="5678695"/>
                  </a:lnTo>
                  <a:cubicBezTo>
                    <a:pt x="2654374" y="5669599"/>
                    <a:pt x="2633803" y="5669249"/>
                    <a:pt x="2616871" y="5679884"/>
                  </a:cubicBezTo>
                  <a:cubicBezTo>
                    <a:pt x="2615612" y="5680654"/>
                    <a:pt x="2614632" y="5681633"/>
                    <a:pt x="2613443" y="5682543"/>
                  </a:cubicBezTo>
                  <a:lnTo>
                    <a:pt x="1594642" y="4421023"/>
                  </a:lnTo>
                  <a:close/>
                  <a:moveTo>
                    <a:pt x="4756697" y="5876844"/>
                  </a:moveTo>
                  <a:cubicBezTo>
                    <a:pt x="4741514" y="5874954"/>
                    <a:pt x="4726261" y="5882791"/>
                    <a:pt x="4719684" y="5897414"/>
                  </a:cubicBezTo>
                  <a:cubicBezTo>
                    <a:pt x="4719054" y="5898814"/>
                    <a:pt x="4718704" y="5900213"/>
                    <a:pt x="4718215" y="5901682"/>
                  </a:cubicBezTo>
                  <a:lnTo>
                    <a:pt x="4402030" y="5821709"/>
                  </a:lnTo>
                  <a:cubicBezTo>
                    <a:pt x="4403989" y="5810514"/>
                    <a:pt x="4399231" y="5798690"/>
                    <a:pt x="4389086" y="5792253"/>
                  </a:cubicBezTo>
                  <a:cubicBezTo>
                    <a:pt x="4375582" y="5783646"/>
                    <a:pt x="4357740" y="5787705"/>
                    <a:pt x="4349134" y="5801138"/>
                  </a:cubicBezTo>
                  <a:cubicBezTo>
                    <a:pt x="4347805" y="5803168"/>
                    <a:pt x="4346895" y="5805337"/>
                    <a:pt x="4346195" y="5807575"/>
                  </a:cubicBezTo>
                  <a:lnTo>
                    <a:pt x="3582847" y="5614464"/>
                  </a:lnTo>
                  <a:cubicBezTo>
                    <a:pt x="3583616" y="5610616"/>
                    <a:pt x="3583616" y="5606698"/>
                    <a:pt x="3583126" y="5602850"/>
                  </a:cubicBezTo>
                  <a:lnTo>
                    <a:pt x="4850453" y="5360691"/>
                  </a:lnTo>
                  <a:lnTo>
                    <a:pt x="4756697" y="5876844"/>
                  </a:lnTo>
                  <a:close/>
                  <a:moveTo>
                    <a:pt x="3517427" y="5588366"/>
                  </a:moveTo>
                  <a:cubicBezTo>
                    <a:pt x="3513159" y="5595153"/>
                    <a:pt x="3511480" y="5602780"/>
                    <a:pt x="3512039" y="5610266"/>
                  </a:cubicBezTo>
                  <a:lnTo>
                    <a:pt x="3159332" y="5656025"/>
                  </a:lnTo>
                  <a:lnTo>
                    <a:pt x="3257566" y="5449620"/>
                  </a:lnTo>
                  <a:cubicBezTo>
                    <a:pt x="3267922" y="5453888"/>
                    <a:pt x="3280026" y="5453259"/>
                    <a:pt x="3290241" y="5446891"/>
                  </a:cubicBezTo>
                  <a:cubicBezTo>
                    <a:pt x="3307034" y="5436396"/>
                    <a:pt x="3312071" y="5414216"/>
                    <a:pt x="3301506" y="5397494"/>
                  </a:cubicBezTo>
                  <a:cubicBezTo>
                    <a:pt x="3298917" y="5393436"/>
                    <a:pt x="3295699" y="5390077"/>
                    <a:pt x="3291991" y="5387419"/>
                  </a:cubicBezTo>
                  <a:lnTo>
                    <a:pt x="3442351" y="5150928"/>
                  </a:lnTo>
                  <a:lnTo>
                    <a:pt x="3537858" y="5573253"/>
                  </a:lnTo>
                  <a:cubicBezTo>
                    <a:pt x="3529741" y="5575562"/>
                    <a:pt x="3522325" y="5580670"/>
                    <a:pt x="3517427" y="5588366"/>
                  </a:cubicBezTo>
                  <a:close/>
                  <a:moveTo>
                    <a:pt x="2697614" y="5719906"/>
                  </a:moveTo>
                  <a:lnTo>
                    <a:pt x="3152685" y="5660853"/>
                  </a:lnTo>
                  <a:lnTo>
                    <a:pt x="3001554" y="5978297"/>
                  </a:lnTo>
                  <a:lnTo>
                    <a:pt x="2689148" y="5753980"/>
                  </a:lnTo>
                  <a:cubicBezTo>
                    <a:pt x="2695795" y="5743905"/>
                    <a:pt x="2698664" y="5731870"/>
                    <a:pt x="2697614" y="5719906"/>
                  </a:cubicBezTo>
                  <a:close/>
                  <a:moveTo>
                    <a:pt x="2697334" y="5715988"/>
                  </a:moveTo>
                  <a:cubicBezTo>
                    <a:pt x="2696635" y="5711650"/>
                    <a:pt x="2695095" y="5707382"/>
                    <a:pt x="2693276" y="5703253"/>
                  </a:cubicBezTo>
                  <a:lnTo>
                    <a:pt x="3240144" y="5434017"/>
                  </a:lnTo>
                  <a:cubicBezTo>
                    <a:pt x="3240424" y="5434507"/>
                    <a:pt x="3240564" y="5435067"/>
                    <a:pt x="3240914" y="5435557"/>
                  </a:cubicBezTo>
                  <a:cubicBezTo>
                    <a:pt x="3244272" y="5440944"/>
                    <a:pt x="3248960" y="5445002"/>
                    <a:pt x="3254208" y="5447801"/>
                  </a:cubicBezTo>
                  <a:lnTo>
                    <a:pt x="3154784" y="5656585"/>
                  </a:lnTo>
                  <a:lnTo>
                    <a:pt x="2697334" y="5715988"/>
                  </a:lnTo>
                  <a:close/>
                  <a:moveTo>
                    <a:pt x="3252109" y="5386159"/>
                  </a:moveTo>
                  <a:cubicBezTo>
                    <a:pt x="3236996" y="5395675"/>
                    <a:pt x="3231468" y="5414566"/>
                    <a:pt x="3238325" y="5430519"/>
                  </a:cubicBezTo>
                  <a:lnTo>
                    <a:pt x="2691457" y="5699755"/>
                  </a:lnTo>
                  <a:cubicBezTo>
                    <a:pt x="2690897" y="5698775"/>
                    <a:pt x="2690547" y="5697656"/>
                    <a:pt x="2689918" y="5696676"/>
                  </a:cubicBezTo>
                  <a:cubicBezTo>
                    <a:pt x="2685720" y="5690029"/>
                    <a:pt x="2680332" y="5684712"/>
                    <a:pt x="2674175" y="5680724"/>
                  </a:cubicBezTo>
                  <a:lnTo>
                    <a:pt x="3305215" y="4640793"/>
                  </a:lnTo>
                  <a:cubicBezTo>
                    <a:pt x="3309273" y="4642891"/>
                    <a:pt x="3313471" y="4644291"/>
                    <a:pt x="3317809" y="4644781"/>
                  </a:cubicBezTo>
                  <a:lnTo>
                    <a:pt x="3271490" y="5380772"/>
                  </a:lnTo>
                  <a:cubicBezTo>
                    <a:pt x="3264843" y="5380632"/>
                    <a:pt x="3258126" y="5382311"/>
                    <a:pt x="3252109" y="5386159"/>
                  </a:cubicBezTo>
                  <a:close/>
                  <a:moveTo>
                    <a:pt x="2627296" y="6764525"/>
                  </a:moveTo>
                  <a:cubicBezTo>
                    <a:pt x="2623938" y="6763126"/>
                    <a:pt x="2620370" y="6762356"/>
                    <a:pt x="2616731" y="6762006"/>
                  </a:cubicBezTo>
                  <a:lnTo>
                    <a:pt x="2628976" y="6343389"/>
                  </a:lnTo>
                  <a:cubicBezTo>
                    <a:pt x="2632894" y="6343109"/>
                    <a:pt x="2636742" y="6342059"/>
                    <a:pt x="2640310" y="6339820"/>
                  </a:cubicBezTo>
                  <a:cubicBezTo>
                    <a:pt x="2651645" y="6332684"/>
                    <a:pt x="2655074" y="6317711"/>
                    <a:pt x="2647937" y="6306376"/>
                  </a:cubicBezTo>
                  <a:cubicBezTo>
                    <a:pt x="2643949" y="6299939"/>
                    <a:pt x="2637372" y="6296161"/>
                    <a:pt x="2630375" y="6295321"/>
                  </a:cubicBezTo>
                  <a:lnTo>
                    <a:pt x="2635972" y="6102980"/>
                  </a:lnTo>
                  <a:cubicBezTo>
                    <a:pt x="2639261" y="6102700"/>
                    <a:pt x="2642480" y="6101930"/>
                    <a:pt x="2645488" y="6100111"/>
                  </a:cubicBezTo>
                  <a:cubicBezTo>
                    <a:pt x="2655354" y="6093954"/>
                    <a:pt x="2658292" y="6080939"/>
                    <a:pt x="2652135" y="6071074"/>
                  </a:cubicBezTo>
                  <a:cubicBezTo>
                    <a:pt x="2648707" y="6065547"/>
                    <a:pt x="2643109" y="6062468"/>
                    <a:pt x="2637162" y="6061698"/>
                  </a:cubicBezTo>
                  <a:lnTo>
                    <a:pt x="2645488" y="5777489"/>
                  </a:lnTo>
                  <a:cubicBezTo>
                    <a:pt x="2655004" y="5777419"/>
                    <a:pt x="2664589" y="5774970"/>
                    <a:pt x="2673195" y="5769583"/>
                  </a:cubicBezTo>
                  <a:cubicBezTo>
                    <a:pt x="2678653" y="5766224"/>
                    <a:pt x="2683061" y="5761816"/>
                    <a:pt x="2686769" y="5757059"/>
                  </a:cubicBezTo>
                  <a:lnTo>
                    <a:pt x="2999875" y="5981865"/>
                  </a:lnTo>
                  <a:lnTo>
                    <a:pt x="2627296" y="6764525"/>
                  </a:lnTo>
                  <a:close/>
                  <a:moveTo>
                    <a:pt x="4285044" y="6875004"/>
                  </a:moveTo>
                  <a:cubicBezTo>
                    <a:pt x="4283784" y="6865488"/>
                    <a:pt x="4277837" y="6856743"/>
                    <a:pt x="4268391" y="6852475"/>
                  </a:cubicBezTo>
                  <a:cubicBezTo>
                    <a:pt x="4255447" y="6846597"/>
                    <a:pt x="4240474" y="6851075"/>
                    <a:pt x="4232638" y="6862410"/>
                  </a:cubicBezTo>
                  <a:lnTo>
                    <a:pt x="3004843" y="5980606"/>
                  </a:lnTo>
                  <a:lnTo>
                    <a:pt x="3157373" y="5660223"/>
                  </a:lnTo>
                  <a:lnTo>
                    <a:pt x="3512599" y="5614115"/>
                  </a:lnTo>
                  <a:cubicBezTo>
                    <a:pt x="3514348" y="5623560"/>
                    <a:pt x="3519806" y="5632306"/>
                    <a:pt x="3528552" y="5637834"/>
                  </a:cubicBezTo>
                  <a:cubicBezTo>
                    <a:pt x="3545274" y="5648469"/>
                    <a:pt x="3567384" y="5643501"/>
                    <a:pt x="3578019" y="5626779"/>
                  </a:cubicBezTo>
                  <a:cubicBezTo>
                    <a:pt x="3579768" y="5624050"/>
                    <a:pt x="3580888" y="5621181"/>
                    <a:pt x="3581867" y="5618242"/>
                  </a:cubicBezTo>
                  <a:lnTo>
                    <a:pt x="4345216" y="5811354"/>
                  </a:lnTo>
                  <a:cubicBezTo>
                    <a:pt x="4343117" y="5822618"/>
                    <a:pt x="4347875" y="5834513"/>
                    <a:pt x="4358090" y="5841090"/>
                  </a:cubicBezTo>
                  <a:cubicBezTo>
                    <a:pt x="4371594" y="5849696"/>
                    <a:pt x="4389435" y="5845638"/>
                    <a:pt x="4398042" y="5832204"/>
                  </a:cubicBezTo>
                  <a:cubicBezTo>
                    <a:pt x="4399371" y="5830105"/>
                    <a:pt x="4400350" y="5827796"/>
                    <a:pt x="4401050" y="5825557"/>
                  </a:cubicBezTo>
                  <a:lnTo>
                    <a:pt x="4717235" y="5905530"/>
                  </a:lnTo>
                  <a:cubicBezTo>
                    <a:pt x="4714156" y="5921413"/>
                    <a:pt x="4722063" y="5937925"/>
                    <a:pt x="4737456" y="5944922"/>
                  </a:cubicBezTo>
                  <a:cubicBezTo>
                    <a:pt x="4741863" y="5946881"/>
                    <a:pt x="4746411" y="5947931"/>
                    <a:pt x="4750959" y="5948071"/>
                  </a:cubicBezTo>
                  <a:lnTo>
                    <a:pt x="4760615" y="6515370"/>
                  </a:lnTo>
                  <a:cubicBezTo>
                    <a:pt x="4753688" y="6516349"/>
                    <a:pt x="4747321" y="6520338"/>
                    <a:pt x="4744242" y="6527124"/>
                  </a:cubicBezTo>
                  <a:cubicBezTo>
                    <a:pt x="4739415" y="6537690"/>
                    <a:pt x="4744102" y="6550214"/>
                    <a:pt x="4754738" y="6554971"/>
                  </a:cubicBezTo>
                  <a:cubicBezTo>
                    <a:pt x="4756907" y="6555951"/>
                    <a:pt x="4759146" y="6556301"/>
                    <a:pt x="4761315" y="6556511"/>
                  </a:cubicBezTo>
                  <a:lnTo>
                    <a:pt x="4765373" y="6797130"/>
                  </a:lnTo>
                  <a:cubicBezTo>
                    <a:pt x="4755367" y="6798109"/>
                    <a:pt x="4746202" y="6804057"/>
                    <a:pt x="4741724" y="6813852"/>
                  </a:cubicBezTo>
                  <a:cubicBezTo>
                    <a:pt x="4739764" y="6818190"/>
                    <a:pt x="4739065" y="6822808"/>
                    <a:pt x="4739274" y="6827216"/>
                  </a:cubicBezTo>
                  <a:lnTo>
                    <a:pt x="4285044" y="6875004"/>
                  </a:lnTo>
                  <a:close/>
                  <a:moveTo>
                    <a:pt x="4764253" y="6854364"/>
                  </a:moveTo>
                  <a:cubicBezTo>
                    <a:pt x="4764953" y="6854434"/>
                    <a:pt x="4765652" y="6854574"/>
                    <a:pt x="4766282" y="6854644"/>
                  </a:cubicBezTo>
                  <a:lnTo>
                    <a:pt x="4779646" y="7640802"/>
                  </a:lnTo>
                  <a:cubicBezTo>
                    <a:pt x="4766982" y="7641711"/>
                    <a:pt x="4755227" y="7649198"/>
                    <a:pt x="4749560" y="7661582"/>
                  </a:cubicBezTo>
                  <a:cubicBezTo>
                    <a:pt x="4745712" y="7669979"/>
                    <a:pt x="4745572" y="7679004"/>
                    <a:pt x="4748161" y="7687190"/>
                  </a:cubicBezTo>
                  <a:lnTo>
                    <a:pt x="4593392" y="7745683"/>
                  </a:lnTo>
                  <a:lnTo>
                    <a:pt x="4764253" y="6854364"/>
                  </a:lnTo>
                  <a:close/>
                  <a:moveTo>
                    <a:pt x="4588214" y="7751771"/>
                  </a:moveTo>
                  <a:lnTo>
                    <a:pt x="4545394" y="7975038"/>
                  </a:lnTo>
                  <a:cubicBezTo>
                    <a:pt x="4540006" y="7974549"/>
                    <a:pt x="4534339" y="7976088"/>
                    <a:pt x="4529861" y="7979865"/>
                  </a:cubicBezTo>
                  <a:cubicBezTo>
                    <a:pt x="4529511" y="7980146"/>
                    <a:pt x="4529301" y="7980496"/>
                    <a:pt x="4528951" y="7980775"/>
                  </a:cubicBezTo>
                  <a:lnTo>
                    <a:pt x="4363408" y="7836712"/>
                  </a:lnTo>
                  <a:lnTo>
                    <a:pt x="4588214" y="7751771"/>
                  </a:lnTo>
                  <a:close/>
                  <a:moveTo>
                    <a:pt x="3858870" y="8027444"/>
                  </a:moveTo>
                  <a:lnTo>
                    <a:pt x="4267552" y="7873025"/>
                  </a:lnTo>
                  <a:lnTo>
                    <a:pt x="4523494" y="7989661"/>
                  </a:lnTo>
                  <a:cubicBezTo>
                    <a:pt x="4522934" y="7991480"/>
                    <a:pt x="4522584" y="7993440"/>
                    <a:pt x="4522514" y="7995329"/>
                  </a:cubicBezTo>
                  <a:lnTo>
                    <a:pt x="3860339" y="8034160"/>
                  </a:lnTo>
                  <a:cubicBezTo>
                    <a:pt x="3859989" y="8031852"/>
                    <a:pt x="3859499" y="8029613"/>
                    <a:pt x="3858870" y="8027444"/>
                  </a:cubicBezTo>
                  <a:close/>
                  <a:moveTo>
                    <a:pt x="4524963" y="7986023"/>
                  </a:moveTo>
                  <a:lnTo>
                    <a:pt x="4272729" y="7871066"/>
                  </a:lnTo>
                  <a:lnTo>
                    <a:pt x="4359279" y="7838321"/>
                  </a:lnTo>
                  <a:lnTo>
                    <a:pt x="4526363" y="7983784"/>
                  </a:lnTo>
                  <a:cubicBezTo>
                    <a:pt x="4525873" y="7984484"/>
                    <a:pt x="4525383" y="7985253"/>
                    <a:pt x="4524963" y="7986023"/>
                  </a:cubicBezTo>
                  <a:close/>
                  <a:moveTo>
                    <a:pt x="4355921" y="7835383"/>
                  </a:moveTo>
                  <a:lnTo>
                    <a:pt x="4267692" y="7868757"/>
                  </a:lnTo>
                  <a:lnTo>
                    <a:pt x="4009020" y="7750861"/>
                  </a:lnTo>
                  <a:cubicBezTo>
                    <a:pt x="4013639" y="7739037"/>
                    <a:pt x="4011959" y="7725183"/>
                    <a:pt x="4003213" y="7714828"/>
                  </a:cubicBezTo>
                  <a:cubicBezTo>
                    <a:pt x="3991739" y="7701114"/>
                    <a:pt x="3972217" y="7698385"/>
                    <a:pt x="3957384" y="7707271"/>
                  </a:cubicBezTo>
                  <a:lnTo>
                    <a:pt x="3614962" y="7203014"/>
                  </a:lnTo>
                  <a:cubicBezTo>
                    <a:pt x="3615871" y="7202314"/>
                    <a:pt x="3616921" y="7201824"/>
                    <a:pt x="3617831" y="7201054"/>
                  </a:cubicBezTo>
                  <a:cubicBezTo>
                    <a:pt x="3619440" y="7199724"/>
                    <a:pt x="3620769" y="7198115"/>
                    <a:pt x="3622169" y="7196646"/>
                  </a:cubicBezTo>
                  <a:lnTo>
                    <a:pt x="4355921" y="7835383"/>
                  </a:lnTo>
                  <a:close/>
                  <a:moveTo>
                    <a:pt x="2548723" y="7294391"/>
                  </a:moveTo>
                  <a:cubicBezTo>
                    <a:pt x="2551591" y="7288724"/>
                    <a:pt x="2552781" y="7282427"/>
                    <a:pt x="2552431" y="7276130"/>
                  </a:cubicBezTo>
                  <a:lnTo>
                    <a:pt x="2968669" y="7230231"/>
                  </a:lnTo>
                  <a:cubicBezTo>
                    <a:pt x="2969439" y="7234079"/>
                    <a:pt x="2971048" y="7237787"/>
                    <a:pt x="2973777" y="7240936"/>
                  </a:cubicBezTo>
                  <a:cubicBezTo>
                    <a:pt x="2982383" y="7251221"/>
                    <a:pt x="2997706" y="7252480"/>
                    <a:pt x="3007991" y="7243874"/>
                  </a:cubicBezTo>
                  <a:cubicBezTo>
                    <a:pt x="3013799" y="7238977"/>
                    <a:pt x="3016597" y="7231980"/>
                    <a:pt x="3016527" y="7224913"/>
                  </a:cubicBezTo>
                  <a:lnTo>
                    <a:pt x="3207609" y="7203853"/>
                  </a:lnTo>
                  <a:cubicBezTo>
                    <a:pt x="3208309" y="7207071"/>
                    <a:pt x="3209708" y="7210150"/>
                    <a:pt x="3211947" y="7212878"/>
                  </a:cubicBezTo>
                  <a:cubicBezTo>
                    <a:pt x="3219434" y="7221764"/>
                    <a:pt x="3232728" y="7222884"/>
                    <a:pt x="3241614" y="7215398"/>
                  </a:cubicBezTo>
                  <a:cubicBezTo>
                    <a:pt x="3246582" y="7211199"/>
                    <a:pt x="3249030" y="7205252"/>
                    <a:pt x="3249030" y="7199305"/>
                  </a:cubicBezTo>
                  <a:lnTo>
                    <a:pt x="3531490" y="7168170"/>
                  </a:lnTo>
                  <a:cubicBezTo>
                    <a:pt x="3532890" y="7177545"/>
                    <a:pt x="3536598" y="7186710"/>
                    <a:pt x="3543175" y="7194547"/>
                  </a:cubicBezTo>
                  <a:cubicBezTo>
                    <a:pt x="3560317" y="7214978"/>
                    <a:pt x="3589633" y="7218896"/>
                    <a:pt x="3611673" y="7205112"/>
                  </a:cubicBezTo>
                  <a:lnTo>
                    <a:pt x="3954096" y="7709370"/>
                  </a:lnTo>
                  <a:cubicBezTo>
                    <a:pt x="3953606" y="7709720"/>
                    <a:pt x="3953116" y="7710000"/>
                    <a:pt x="3952696" y="7710350"/>
                  </a:cubicBezTo>
                  <a:cubicBezTo>
                    <a:pt x="3937514" y="7723084"/>
                    <a:pt x="3935554" y="7745683"/>
                    <a:pt x="3948288" y="7760867"/>
                  </a:cubicBezTo>
                  <a:cubicBezTo>
                    <a:pt x="3961023" y="7776050"/>
                    <a:pt x="3983622" y="7777938"/>
                    <a:pt x="3998805" y="7765205"/>
                  </a:cubicBezTo>
                  <a:cubicBezTo>
                    <a:pt x="4002513" y="7762126"/>
                    <a:pt x="4005382" y="7758418"/>
                    <a:pt x="4007481" y="7754429"/>
                  </a:cubicBezTo>
                  <a:lnTo>
                    <a:pt x="4262514" y="7870646"/>
                  </a:lnTo>
                  <a:lnTo>
                    <a:pt x="3857470" y="8023735"/>
                  </a:lnTo>
                  <a:cubicBezTo>
                    <a:pt x="3854042" y="8015969"/>
                    <a:pt x="3847955" y="8009322"/>
                    <a:pt x="3839629" y="8005544"/>
                  </a:cubicBezTo>
                  <a:cubicBezTo>
                    <a:pt x="3823326" y="7998128"/>
                    <a:pt x="3804435" y="8004075"/>
                    <a:pt x="3794919" y="8018558"/>
                  </a:cubicBezTo>
                  <a:lnTo>
                    <a:pt x="2548723" y="7294391"/>
                  </a:lnTo>
                  <a:close/>
                  <a:moveTo>
                    <a:pt x="3675344" y="9548963"/>
                  </a:moveTo>
                  <a:cubicBezTo>
                    <a:pt x="3674854" y="9548684"/>
                    <a:pt x="3674434" y="9548334"/>
                    <a:pt x="3673875" y="9548124"/>
                  </a:cubicBezTo>
                  <a:cubicBezTo>
                    <a:pt x="3670027" y="9546374"/>
                    <a:pt x="3666108" y="9545465"/>
                    <a:pt x="3662120" y="9544835"/>
                  </a:cubicBezTo>
                  <a:lnTo>
                    <a:pt x="3731109" y="8913935"/>
                  </a:lnTo>
                  <a:cubicBezTo>
                    <a:pt x="3742443" y="8914356"/>
                    <a:pt x="3753498" y="8908058"/>
                    <a:pt x="3758536" y="8897004"/>
                  </a:cubicBezTo>
                  <a:cubicBezTo>
                    <a:pt x="3765183" y="8882450"/>
                    <a:pt x="3758746" y="8865308"/>
                    <a:pt x="3744122" y="8858731"/>
                  </a:cubicBezTo>
                  <a:cubicBezTo>
                    <a:pt x="3741883" y="8857752"/>
                    <a:pt x="3739644" y="8857121"/>
                    <a:pt x="3737405" y="8856702"/>
                  </a:cubicBezTo>
                  <a:lnTo>
                    <a:pt x="3822906" y="8073973"/>
                  </a:lnTo>
                  <a:cubicBezTo>
                    <a:pt x="3837180" y="8074742"/>
                    <a:pt x="3851173" y="8066906"/>
                    <a:pt x="3857470" y="8053122"/>
                  </a:cubicBezTo>
                  <a:cubicBezTo>
                    <a:pt x="3859709" y="8048224"/>
                    <a:pt x="3860619" y="8043187"/>
                    <a:pt x="3860619" y="8038149"/>
                  </a:cubicBezTo>
                  <a:lnTo>
                    <a:pt x="4522724" y="7999317"/>
                  </a:lnTo>
                  <a:cubicBezTo>
                    <a:pt x="4523284" y="8003025"/>
                    <a:pt x="4524753" y="8006594"/>
                    <a:pt x="4527342" y="8009672"/>
                  </a:cubicBezTo>
                  <a:cubicBezTo>
                    <a:pt x="4528602" y="8011142"/>
                    <a:pt x="4530071" y="8012331"/>
                    <a:pt x="4531610" y="8013380"/>
                  </a:cubicBezTo>
                  <a:lnTo>
                    <a:pt x="3675344" y="9548963"/>
                  </a:lnTo>
                  <a:close/>
                  <a:moveTo>
                    <a:pt x="4563096" y="8003305"/>
                  </a:moveTo>
                  <a:cubicBezTo>
                    <a:pt x="4565615" y="7996449"/>
                    <a:pt x="4564635" y="7988472"/>
                    <a:pt x="4559597" y="7982455"/>
                  </a:cubicBezTo>
                  <a:cubicBezTo>
                    <a:pt x="4556799" y="7979096"/>
                    <a:pt x="4553160" y="7976857"/>
                    <a:pt x="4549242" y="7975738"/>
                  </a:cubicBezTo>
                  <a:lnTo>
                    <a:pt x="4592552" y="7750091"/>
                  </a:lnTo>
                  <a:lnTo>
                    <a:pt x="4749560" y="7690759"/>
                  </a:lnTo>
                  <a:cubicBezTo>
                    <a:pt x="4752988" y="7698525"/>
                    <a:pt x="4759075" y="7705103"/>
                    <a:pt x="4767332" y="7708950"/>
                  </a:cubicBezTo>
                  <a:cubicBezTo>
                    <a:pt x="4785383" y="7717137"/>
                    <a:pt x="4806583" y="7709160"/>
                    <a:pt x="4814840" y="7691179"/>
                  </a:cubicBezTo>
                  <a:cubicBezTo>
                    <a:pt x="4823026" y="7673127"/>
                    <a:pt x="4815050" y="7651926"/>
                    <a:pt x="4797068" y="7643671"/>
                  </a:cubicBezTo>
                  <a:cubicBezTo>
                    <a:pt x="4792660" y="7641711"/>
                    <a:pt x="4788112" y="7640662"/>
                    <a:pt x="4783564" y="7640522"/>
                  </a:cubicBezTo>
                  <a:lnTo>
                    <a:pt x="4770201" y="6854434"/>
                  </a:lnTo>
                  <a:cubicBezTo>
                    <a:pt x="4780346" y="6853664"/>
                    <a:pt x="4789791" y="6847647"/>
                    <a:pt x="4794339" y="6837711"/>
                  </a:cubicBezTo>
                  <a:cubicBezTo>
                    <a:pt x="4796228" y="6833583"/>
                    <a:pt x="4796928" y="6829315"/>
                    <a:pt x="4796858" y="6825047"/>
                  </a:cubicBezTo>
                  <a:lnTo>
                    <a:pt x="5085335" y="6794751"/>
                  </a:lnTo>
                  <a:cubicBezTo>
                    <a:pt x="5086665" y="6801118"/>
                    <a:pt x="5090513" y="6806855"/>
                    <a:pt x="5096880" y="6809794"/>
                  </a:cubicBezTo>
                  <a:cubicBezTo>
                    <a:pt x="5106605" y="6814272"/>
                    <a:pt x="5117731" y="6810354"/>
                    <a:pt x="5123258" y="6801468"/>
                  </a:cubicBezTo>
                  <a:lnTo>
                    <a:pt x="5983652" y="7221694"/>
                  </a:lnTo>
                  <a:cubicBezTo>
                    <a:pt x="5979174" y="7231980"/>
                    <a:pt x="5978475" y="7243945"/>
                    <a:pt x="5982672" y="7255279"/>
                  </a:cubicBezTo>
                  <a:cubicBezTo>
                    <a:pt x="5989390" y="7273261"/>
                    <a:pt x="6006462" y="7284176"/>
                    <a:pt x="6024653" y="7284176"/>
                  </a:cubicBezTo>
                  <a:lnTo>
                    <a:pt x="6052990" y="7902832"/>
                  </a:lnTo>
                  <a:cubicBezTo>
                    <a:pt x="6040746" y="7904091"/>
                    <a:pt x="6029411" y="7911508"/>
                    <a:pt x="6023954" y="7923542"/>
                  </a:cubicBezTo>
                  <a:cubicBezTo>
                    <a:pt x="6017586" y="7937535"/>
                    <a:pt x="6021085" y="7953348"/>
                    <a:pt x="6031300" y="7963633"/>
                  </a:cubicBezTo>
                  <a:lnTo>
                    <a:pt x="5603657" y="8441513"/>
                  </a:lnTo>
                  <a:cubicBezTo>
                    <a:pt x="5590573" y="8431018"/>
                    <a:pt x="5571472" y="8430878"/>
                    <a:pt x="5558178" y="8442073"/>
                  </a:cubicBezTo>
                  <a:cubicBezTo>
                    <a:pt x="5554469" y="8445221"/>
                    <a:pt x="5551601" y="8448860"/>
                    <a:pt x="5549502" y="8452848"/>
                  </a:cubicBezTo>
                  <a:lnTo>
                    <a:pt x="4834081" y="8126868"/>
                  </a:lnTo>
                  <a:cubicBezTo>
                    <a:pt x="4837719" y="8117352"/>
                    <a:pt x="4836390" y="8106228"/>
                    <a:pt x="4829323" y="8097902"/>
                  </a:cubicBezTo>
                  <a:cubicBezTo>
                    <a:pt x="4819038" y="8085658"/>
                    <a:pt x="4800776" y="8084118"/>
                    <a:pt x="4788532" y="8094404"/>
                  </a:cubicBezTo>
                  <a:cubicBezTo>
                    <a:pt x="4785593" y="8096852"/>
                    <a:pt x="4783355" y="8099790"/>
                    <a:pt x="4781605" y="8103009"/>
                  </a:cubicBezTo>
                  <a:lnTo>
                    <a:pt x="4563096" y="8003305"/>
                  </a:lnTo>
                  <a:close/>
                  <a:moveTo>
                    <a:pt x="7811421" y="7348476"/>
                  </a:moveTo>
                  <a:cubicBezTo>
                    <a:pt x="7811141" y="7351555"/>
                    <a:pt x="7811421" y="7354494"/>
                    <a:pt x="7811911" y="7357432"/>
                  </a:cubicBezTo>
                  <a:lnTo>
                    <a:pt x="7216205" y="7490861"/>
                  </a:lnTo>
                  <a:cubicBezTo>
                    <a:pt x="7214946" y="7486523"/>
                    <a:pt x="7212986" y="7482605"/>
                    <a:pt x="7210328" y="7479036"/>
                  </a:cubicBezTo>
                  <a:lnTo>
                    <a:pt x="7794279" y="6984994"/>
                  </a:lnTo>
                  <a:lnTo>
                    <a:pt x="7840248" y="7316501"/>
                  </a:lnTo>
                  <a:cubicBezTo>
                    <a:pt x="7824995" y="7319510"/>
                    <a:pt x="7812820" y="7332174"/>
                    <a:pt x="7811421" y="7348476"/>
                  </a:cubicBezTo>
                  <a:close/>
                  <a:moveTo>
                    <a:pt x="7178772" y="7536270"/>
                  </a:moveTo>
                  <a:cubicBezTo>
                    <a:pt x="7181990" y="7536549"/>
                    <a:pt x="7185069" y="7536270"/>
                    <a:pt x="7188148" y="7535710"/>
                  </a:cubicBezTo>
                  <a:lnTo>
                    <a:pt x="7369154" y="8301997"/>
                  </a:lnTo>
                  <a:cubicBezTo>
                    <a:pt x="7358170" y="8305356"/>
                    <a:pt x="7349773" y="8315011"/>
                    <a:pt x="7348724" y="8327186"/>
                  </a:cubicBezTo>
                  <a:cubicBezTo>
                    <a:pt x="7348444" y="8330475"/>
                    <a:pt x="7348863" y="8333623"/>
                    <a:pt x="7349564" y="8336632"/>
                  </a:cubicBezTo>
                  <a:lnTo>
                    <a:pt x="6752738" y="8528833"/>
                  </a:lnTo>
                  <a:cubicBezTo>
                    <a:pt x="6751619" y="8526034"/>
                    <a:pt x="6750149" y="8523305"/>
                    <a:pt x="6748120" y="8520857"/>
                  </a:cubicBezTo>
                  <a:cubicBezTo>
                    <a:pt x="6737835" y="8508612"/>
                    <a:pt x="6719573" y="8507073"/>
                    <a:pt x="6707329" y="8517358"/>
                  </a:cubicBezTo>
                  <a:cubicBezTo>
                    <a:pt x="6701522" y="8522256"/>
                    <a:pt x="6698163" y="8528973"/>
                    <a:pt x="6697324" y="8535970"/>
                  </a:cubicBezTo>
                  <a:lnTo>
                    <a:pt x="5616951" y="8469710"/>
                  </a:lnTo>
                  <a:cubicBezTo>
                    <a:pt x="5617021" y="8461454"/>
                    <a:pt x="5614432" y="8453198"/>
                    <a:pt x="5608694" y="8446411"/>
                  </a:cubicBezTo>
                  <a:cubicBezTo>
                    <a:pt x="5607995" y="8445571"/>
                    <a:pt x="5607225" y="8445012"/>
                    <a:pt x="5606455" y="8444242"/>
                  </a:cubicBezTo>
                  <a:lnTo>
                    <a:pt x="6034239" y="7966222"/>
                  </a:lnTo>
                  <a:cubicBezTo>
                    <a:pt x="6036478" y="7968041"/>
                    <a:pt x="6038926" y="7969720"/>
                    <a:pt x="6041725" y="7970980"/>
                  </a:cubicBezTo>
                  <a:cubicBezTo>
                    <a:pt x="6059777" y="7979166"/>
                    <a:pt x="6080977" y="7971189"/>
                    <a:pt x="6089233" y="7953208"/>
                  </a:cubicBezTo>
                  <a:cubicBezTo>
                    <a:pt x="6097420" y="7935157"/>
                    <a:pt x="6089443" y="7913886"/>
                    <a:pt x="6071462" y="7905700"/>
                  </a:cubicBezTo>
                  <a:cubicBezTo>
                    <a:pt x="6066774" y="7903531"/>
                    <a:pt x="6061806" y="7902551"/>
                    <a:pt x="6056978" y="7902551"/>
                  </a:cubicBezTo>
                  <a:lnTo>
                    <a:pt x="6028641" y="7283966"/>
                  </a:lnTo>
                  <a:cubicBezTo>
                    <a:pt x="6032560" y="7283617"/>
                    <a:pt x="6036478" y="7282916"/>
                    <a:pt x="6040326" y="7281447"/>
                  </a:cubicBezTo>
                  <a:cubicBezTo>
                    <a:pt x="6054319" y="7276200"/>
                    <a:pt x="6064045" y="7264655"/>
                    <a:pt x="6067683" y="7251291"/>
                  </a:cubicBezTo>
                  <a:lnTo>
                    <a:pt x="7146657" y="7494639"/>
                  </a:lnTo>
                  <a:cubicBezTo>
                    <a:pt x="7146517" y="7495548"/>
                    <a:pt x="7146237" y="7496528"/>
                    <a:pt x="7146097" y="7497508"/>
                  </a:cubicBezTo>
                  <a:cubicBezTo>
                    <a:pt x="7144348" y="7517238"/>
                    <a:pt x="7158971" y="7534591"/>
                    <a:pt x="7178772" y="7536270"/>
                  </a:cubicBezTo>
                  <a:close/>
                  <a:moveTo>
                    <a:pt x="4831352" y="8132255"/>
                  </a:moveTo>
                  <a:cubicBezTo>
                    <a:pt x="4831772" y="8131626"/>
                    <a:pt x="4832192" y="8131067"/>
                    <a:pt x="4832542" y="8130436"/>
                  </a:cubicBezTo>
                  <a:lnTo>
                    <a:pt x="5548032" y="8456487"/>
                  </a:lnTo>
                  <a:cubicBezTo>
                    <a:pt x="5543415" y="8468311"/>
                    <a:pt x="5545094" y="8482164"/>
                    <a:pt x="5553840" y="8492519"/>
                  </a:cubicBezTo>
                  <a:cubicBezTo>
                    <a:pt x="5559787" y="8499586"/>
                    <a:pt x="5567904" y="8503645"/>
                    <a:pt x="5576369" y="8504834"/>
                  </a:cubicBezTo>
                  <a:lnTo>
                    <a:pt x="5561396" y="8684371"/>
                  </a:lnTo>
                  <a:lnTo>
                    <a:pt x="4831352" y="8132255"/>
                  </a:lnTo>
                  <a:close/>
                  <a:moveTo>
                    <a:pt x="5564685" y="8691858"/>
                  </a:moveTo>
                  <a:lnTo>
                    <a:pt x="5831612" y="8893715"/>
                  </a:lnTo>
                  <a:cubicBezTo>
                    <a:pt x="5822936" y="8906659"/>
                    <a:pt x="5823286" y="8924221"/>
                    <a:pt x="5833781" y="8936675"/>
                  </a:cubicBezTo>
                  <a:cubicBezTo>
                    <a:pt x="5835810" y="8939054"/>
                    <a:pt x="5838049" y="8940944"/>
                    <a:pt x="5840428" y="8942693"/>
                  </a:cubicBezTo>
                  <a:lnTo>
                    <a:pt x="5513538" y="9458285"/>
                  </a:lnTo>
                  <a:cubicBezTo>
                    <a:pt x="5509620" y="9456117"/>
                    <a:pt x="5505422" y="9454717"/>
                    <a:pt x="5501014" y="9454087"/>
                  </a:cubicBezTo>
                  <a:lnTo>
                    <a:pt x="5564685" y="8691858"/>
                  </a:lnTo>
                  <a:close/>
                  <a:moveTo>
                    <a:pt x="6796328" y="10273760"/>
                  </a:moveTo>
                  <a:cubicBezTo>
                    <a:pt x="6795698" y="10274250"/>
                    <a:pt x="6794998" y="10274600"/>
                    <a:pt x="6794439" y="10275089"/>
                  </a:cubicBezTo>
                  <a:cubicBezTo>
                    <a:pt x="6791220" y="10277748"/>
                    <a:pt x="6788702" y="10280966"/>
                    <a:pt x="6786393" y="10284255"/>
                  </a:cubicBezTo>
                  <a:lnTo>
                    <a:pt x="6246451" y="9950649"/>
                  </a:lnTo>
                  <a:cubicBezTo>
                    <a:pt x="6251699" y="9940574"/>
                    <a:pt x="6250789" y="9927909"/>
                    <a:pt x="6242953" y="9918674"/>
                  </a:cubicBezTo>
                  <a:cubicBezTo>
                    <a:pt x="6232667" y="9906429"/>
                    <a:pt x="6214406" y="9904820"/>
                    <a:pt x="6202161" y="9915175"/>
                  </a:cubicBezTo>
                  <a:cubicBezTo>
                    <a:pt x="6200272" y="9916714"/>
                    <a:pt x="6198803" y="9918534"/>
                    <a:pt x="6197404" y="9920423"/>
                  </a:cubicBezTo>
                  <a:lnTo>
                    <a:pt x="5527532" y="9506563"/>
                  </a:lnTo>
                  <a:cubicBezTo>
                    <a:pt x="5534389" y="9493969"/>
                    <a:pt x="5533269" y="9478017"/>
                    <a:pt x="5523544" y="9466402"/>
                  </a:cubicBezTo>
                  <a:cubicBezTo>
                    <a:pt x="5521584" y="9464023"/>
                    <a:pt x="5519276" y="9462134"/>
                    <a:pt x="5516897" y="9460385"/>
                  </a:cubicBezTo>
                  <a:lnTo>
                    <a:pt x="5843787" y="8944791"/>
                  </a:lnTo>
                  <a:cubicBezTo>
                    <a:pt x="5854911" y="8951019"/>
                    <a:pt x="5868695" y="8950879"/>
                    <a:pt x="5879820" y="8944092"/>
                  </a:cubicBezTo>
                  <a:lnTo>
                    <a:pt x="6796328" y="10273760"/>
                  </a:lnTo>
                  <a:close/>
                  <a:moveTo>
                    <a:pt x="5893254" y="8897633"/>
                  </a:moveTo>
                  <a:cubicBezTo>
                    <a:pt x="5891994" y="8895184"/>
                    <a:pt x="5890595" y="8892736"/>
                    <a:pt x="5888706" y="8890566"/>
                  </a:cubicBezTo>
                  <a:cubicBezTo>
                    <a:pt x="5875972" y="8875384"/>
                    <a:pt x="5853372" y="8873495"/>
                    <a:pt x="5838189" y="8886158"/>
                  </a:cubicBezTo>
                  <a:cubicBezTo>
                    <a:pt x="5836650" y="8887488"/>
                    <a:pt x="5835250" y="8888957"/>
                    <a:pt x="5833991" y="8890496"/>
                  </a:cubicBezTo>
                  <a:lnTo>
                    <a:pt x="5565105" y="8687170"/>
                  </a:lnTo>
                  <a:lnTo>
                    <a:pt x="5580288" y="8505184"/>
                  </a:lnTo>
                  <a:cubicBezTo>
                    <a:pt x="5588754" y="8505464"/>
                    <a:pt x="5597360" y="8502805"/>
                    <a:pt x="5604356" y="8496927"/>
                  </a:cubicBezTo>
                  <a:cubicBezTo>
                    <a:pt x="5611633" y="8490770"/>
                    <a:pt x="5615761" y="8482374"/>
                    <a:pt x="5616811" y="8473628"/>
                  </a:cubicBezTo>
                  <a:lnTo>
                    <a:pt x="6697184" y="8539748"/>
                  </a:lnTo>
                  <a:cubicBezTo>
                    <a:pt x="6697184" y="8542967"/>
                    <a:pt x="6697743" y="8546045"/>
                    <a:pt x="6698793" y="8549124"/>
                  </a:cubicBezTo>
                  <a:lnTo>
                    <a:pt x="5893254" y="8897633"/>
                  </a:lnTo>
                  <a:close/>
                  <a:moveTo>
                    <a:pt x="6751828" y="8552412"/>
                  </a:moveTo>
                  <a:cubicBezTo>
                    <a:pt x="6754907" y="8546255"/>
                    <a:pt x="6755607" y="8539188"/>
                    <a:pt x="6753927" y="8532542"/>
                  </a:cubicBezTo>
                  <a:lnTo>
                    <a:pt x="7350753" y="8340340"/>
                  </a:lnTo>
                  <a:cubicBezTo>
                    <a:pt x="7354671" y="8350135"/>
                    <a:pt x="7363767" y="8357482"/>
                    <a:pt x="7375032" y="8358462"/>
                  </a:cubicBezTo>
                  <a:cubicBezTo>
                    <a:pt x="7377551" y="8358671"/>
                    <a:pt x="7380000" y="8358462"/>
                    <a:pt x="7382308" y="8358042"/>
                  </a:cubicBezTo>
                  <a:lnTo>
                    <a:pt x="7528261" y="8975717"/>
                  </a:lnTo>
                  <a:cubicBezTo>
                    <a:pt x="7517836" y="8978656"/>
                    <a:pt x="7508950" y="8985373"/>
                    <a:pt x="7503073" y="8994398"/>
                  </a:cubicBezTo>
                  <a:lnTo>
                    <a:pt x="6751828" y="8552412"/>
                  </a:lnTo>
                  <a:close/>
                  <a:moveTo>
                    <a:pt x="7546592" y="8974528"/>
                  </a:moveTo>
                  <a:cubicBezTo>
                    <a:pt x="7545823" y="8974458"/>
                    <a:pt x="7545123" y="8974178"/>
                    <a:pt x="7544354" y="8974108"/>
                  </a:cubicBezTo>
                  <a:cubicBezTo>
                    <a:pt x="7540156" y="8973758"/>
                    <a:pt x="7536097" y="8974178"/>
                    <a:pt x="7532180" y="8974948"/>
                  </a:cubicBezTo>
                  <a:lnTo>
                    <a:pt x="7386227" y="8357272"/>
                  </a:lnTo>
                  <a:cubicBezTo>
                    <a:pt x="7397071" y="8353844"/>
                    <a:pt x="7405398" y="8344188"/>
                    <a:pt x="7406378" y="8332154"/>
                  </a:cubicBezTo>
                  <a:cubicBezTo>
                    <a:pt x="7407777" y="8316201"/>
                    <a:pt x="7395952" y="8302208"/>
                    <a:pt x="7380000" y="8300809"/>
                  </a:cubicBezTo>
                  <a:cubicBezTo>
                    <a:pt x="7377551" y="8300598"/>
                    <a:pt x="7375241" y="8300809"/>
                    <a:pt x="7372933" y="8301158"/>
                  </a:cubicBezTo>
                  <a:lnTo>
                    <a:pt x="7191856" y="7534870"/>
                  </a:lnTo>
                  <a:cubicBezTo>
                    <a:pt x="7205569" y="7530813"/>
                    <a:pt x="7216135" y="7518778"/>
                    <a:pt x="7217394" y="7503665"/>
                  </a:cubicBezTo>
                  <a:cubicBezTo>
                    <a:pt x="7217674" y="7500517"/>
                    <a:pt x="7217394" y="7497508"/>
                    <a:pt x="7216904" y="7494569"/>
                  </a:cubicBezTo>
                  <a:lnTo>
                    <a:pt x="7812610" y="7361351"/>
                  </a:lnTo>
                  <a:cubicBezTo>
                    <a:pt x="7816109" y="7373595"/>
                    <a:pt x="7825904" y="7383251"/>
                    <a:pt x="7838638" y="7386329"/>
                  </a:cubicBezTo>
                  <a:lnTo>
                    <a:pt x="7546592" y="8974528"/>
                  </a:lnTo>
                  <a:close/>
                  <a:moveTo>
                    <a:pt x="8702601" y="7678234"/>
                  </a:moveTo>
                  <a:cubicBezTo>
                    <a:pt x="8700361" y="7680544"/>
                    <a:pt x="8698472" y="7683063"/>
                    <a:pt x="8697073" y="7686001"/>
                  </a:cubicBezTo>
                  <a:lnTo>
                    <a:pt x="7881039" y="7362820"/>
                  </a:lnTo>
                  <a:cubicBezTo>
                    <a:pt x="7881949" y="7360161"/>
                    <a:pt x="7882578" y="7357432"/>
                    <a:pt x="7882858" y="7354563"/>
                  </a:cubicBezTo>
                  <a:cubicBezTo>
                    <a:pt x="7884607" y="7334833"/>
                    <a:pt x="7869984" y="7317481"/>
                    <a:pt x="7850253" y="7315732"/>
                  </a:cubicBezTo>
                  <a:cubicBezTo>
                    <a:pt x="7848154" y="7315521"/>
                    <a:pt x="7846125" y="7315662"/>
                    <a:pt x="7844096" y="7315802"/>
                  </a:cubicBezTo>
                  <a:lnTo>
                    <a:pt x="7797847" y="6981915"/>
                  </a:lnTo>
                  <a:lnTo>
                    <a:pt x="7937293" y="6863949"/>
                  </a:lnTo>
                  <a:cubicBezTo>
                    <a:pt x="7943100" y="6870107"/>
                    <a:pt x="7951077" y="6874305"/>
                    <a:pt x="7960172" y="6875144"/>
                  </a:cubicBezTo>
                  <a:cubicBezTo>
                    <a:pt x="7969618" y="6875984"/>
                    <a:pt x="7978504" y="6872975"/>
                    <a:pt x="7985431" y="6867518"/>
                  </a:cubicBezTo>
                  <a:lnTo>
                    <a:pt x="8702601" y="7678234"/>
                  </a:lnTo>
                  <a:close/>
                  <a:moveTo>
                    <a:pt x="7948907" y="6806855"/>
                  </a:moveTo>
                  <a:cubicBezTo>
                    <a:pt x="7937293" y="6811963"/>
                    <a:pt x="7928687" y="6822948"/>
                    <a:pt x="7927498" y="6836522"/>
                  </a:cubicBezTo>
                  <a:cubicBezTo>
                    <a:pt x="7926728" y="6845688"/>
                    <a:pt x="7929596" y="6854294"/>
                    <a:pt x="7934705" y="6861151"/>
                  </a:cubicBezTo>
                  <a:lnTo>
                    <a:pt x="7797148" y="6977507"/>
                  </a:lnTo>
                  <a:lnTo>
                    <a:pt x="7671346" y="6070934"/>
                  </a:lnTo>
                  <a:cubicBezTo>
                    <a:pt x="7672045" y="6070794"/>
                    <a:pt x="7672745" y="6070654"/>
                    <a:pt x="7673444" y="6070444"/>
                  </a:cubicBezTo>
                  <a:lnTo>
                    <a:pt x="7948907" y="6806855"/>
                  </a:lnTo>
                  <a:close/>
                  <a:moveTo>
                    <a:pt x="7653363" y="6016499"/>
                  </a:moveTo>
                  <a:cubicBezTo>
                    <a:pt x="7644268" y="6020767"/>
                    <a:pt x="7637551" y="6029443"/>
                    <a:pt x="7636641" y="6040149"/>
                  </a:cubicBezTo>
                  <a:cubicBezTo>
                    <a:pt x="7635242" y="6056101"/>
                    <a:pt x="7647066" y="6070095"/>
                    <a:pt x="7663019" y="6071424"/>
                  </a:cubicBezTo>
                  <a:cubicBezTo>
                    <a:pt x="7664558" y="6071564"/>
                    <a:pt x="7666028" y="6071494"/>
                    <a:pt x="7667497" y="6071354"/>
                  </a:cubicBezTo>
                  <a:lnTo>
                    <a:pt x="7793649" y="6980376"/>
                  </a:lnTo>
                  <a:lnTo>
                    <a:pt x="7207739" y="7476028"/>
                  </a:lnTo>
                  <a:cubicBezTo>
                    <a:pt x="7201931" y="7469871"/>
                    <a:pt x="7193955" y="7465602"/>
                    <a:pt x="7184859" y="7464833"/>
                  </a:cubicBezTo>
                  <a:cubicBezTo>
                    <a:pt x="7167437" y="7463363"/>
                    <a:pt x="7151904" y="7474558"/>
                    <a:pt x="7147357" y="7490721"/>
                  </a:cubicBezTo>
                  <a:lnTo>
                    <a:pt x="6068523" y="7247443"/>
                  </a:lnTo>
                  <a:cubicBezTo>
                    <a:pt x="6069923" y="7239747"/>
                    <a:pt x="6069502" y="7231700"/>
                    <a:pt x="6066564" y="7223794"/>
                  </a:cubicBezTo>
                  <a:cubicBezTo>
                    <a:pt x="6057888" y="7200704"/>
                    <a:pt x="6032140" y="7188950"/>
                    <a:pt x="6008980" y="7197626"/>
                  </a:cubicBezTo>
                  <a:cubicBezTo>
                    <a:pt x="5998485" y="7201544"/>
                    <a:pt x="5990509" y="7209101"/>
                    <a:pt x="5985541" y="7218266"/>
                  </a:cubicBezTo>
                  <a:lnTo>
                    <a:pt x="5125147" y="6797970"/>
                  </a:lnTo>
                  <a:cubicBezTo>
                    <a:pt x="5128995" y="6787684"/>
                    <a:pt x="5124517" y="6776070"/>
                    <a:pt x="5114372" y="6771522"/>
                  </a:cubicBezTo>
                  <a:cubicBezTo>
                    <a:pt x="5103807" y="6766694"/>
                    <a:pt x="5091353" y="6771382"/>
                    <a:pt x="5086525" y="6781947"/>
                  </a:cubicBezTo>
                  <a:cubicBezTo>
                    <a:pt x="5085195" y="6784886"/>
                    <a:pt x="5084776" y="6787894"/>
                    <a:pt x="5084776" y="6790903"/>
                  </a:cubicBezTo>
                  <a:lnTo>
                    <a:pt x="4796648" y="6821199"/>
                  </a:lnTo>
                  <a:cubicBezTo>
                    <a:pt x="4795179" y="6811963"/>
                    <a:pt x="4789232" y="6803637"/>
                    <a:pt x="4780066" y="6799439"/>
                  </a:cubicBezTo>
                  <a:cubicBezTo>
                    <a:pt x="4776567" y="6797900"/>
                    <a:pt x="4772929" y="6797060"/>
                    <a:pt x="4769361" y="6796920"/>
                  </a:cubicBezTo>
                  <a:lnTo>
                    <a:pt x="4765303" y="6556441"/>
                  </a:lnTo>
                  <a:cubicBezTo>
                    <a:pt x="4772579" y="6555811"/>
                    <a:pt x="4779366" y="6551683"/>
                    <a:pt x="4782655" y="6544546"/>
                  </a:cubicBezTo>
                  <a:cubicBezTo>
                    <a:pt x="4787063" y="6534821"/>
                    <a:pt x="4783214" y="6523766"/>
                    <a:pt x="4774398" y="6518238"/>
                  </a:cubicBezTo>
                  <a:lnTo>
                    <a:pt x="5040556" y="6030143"/>
                  </a:lnTo>
                  <a:cubicBezTo>
                    <a:pt x="5060777" y="6040008"/>
                    <a:pt x="5085545" y="6033572"/>
                    <a:pt x="5097859" y="6014120"/>
                  </a:cubicBezTo>
                  <a:cubicBezTo>
                    <a:pt x="5099189" y="6012021"/>
                    <a:pt x="5100169" y="6009782"/>
                    <a:pt x="5101148" y="6007543"/>
                  </a:cubicBezTo>
                  <a:lnTo>
                    <a:pt x="5767662" y="6255509"/>
                  </a:lnTo>
                  <a:cubicBezTo>
                    <a:pt x="5764653" y="6264815"/>
                    <a:pt x="5764443" y="6275031"/>
                    <a:pt x="5768151" y="6284896"/>
                  </a:cubicBezTo>
                  <a:cubicBezTo>
                    <a:pt x="5776827" y="6308055"/>
                    <a:pt x="5802575" y="6319740"/>
                    <a:pt x="5825735" y="6311064"/>
                  </a:cubicBezTo>
                  <a:cubicBezTo>
                    <a:pt x="5847075" y="6303087"/>
                    <a:pt x="5858480" y="6280558"/>
                    <a:pt x="5853372" y="6258938"/>
                  </a:cubicBezTo>
                  <a:lnTo>
                    <a:pt x="7544913" y="5778469"/>
                  </a:lnTo>
                  <a:cubicBezTo>
                    <a:pt x="7547712" y="5785676"/>
                    <a:pt x="7554290" y="5791133"/>
                    <a:pt x="7562545" y="5791903"/>
                  </a:cubicBezTo>
                  <a:cubicBezTo>
                    <a:pt x="7564924" y="5792113"/>
                    <a:pt x="7567093" y="5791623"/>
                    <a:pt x="7569262" y="5791133"/>
                  </a:cubicBezTo>
                  <a:lnTo>
                    <a:pt x="7653363" y="6016499"/>
                  </a:lnTo>
                  <a:close/>
                  <a:moveTo>
                    <a:pt x="6372043" y="5852985"/>
                  </a:moveTo>
                  <a:cubicBezTo>
                    <a:pt x="6387016" y="5847387"/>
                    <a:pt x="6394643" y="5830665"/>
                    <a:pt x="6388976" y="5815692"/>
                  </a:cubicBezTo>
                  <a:cubicBezTo>
                    <a:pt x="6388136" y="5813383"/>
                    <a:pt x="6386947" y="5811354"/>
                    <a:pt x="6385617" y="5809464"/>
                  </a:cubicBezTo>
                  <a:lnTo>
                    <a:pt x="6999585" y="5316472"/>
                  </a:lnTo>
                  <a:cubicBezTo>
                    <a:pt x="7009170" y="5327106"/>
                    <a:pt x="7024563" y="5331444"/>
                    <a:pt x="7038766" y="5326127"/>
                  </a:cubicBezTo>
                  <a:cubicBezTo>
                    <a:pt x="7043734" y="5324238"/>
                    <a:pt x="7048002" y="5321299"/>
                    <a:pt x="7051571" y="5317731"/>
                  </a:cubicBezTo>
                  <a:lnTo>
                    <a:pt x="7547502" y="5758668"/>
                  </a:lnTo>
                  <a:cubicBezTo>
                    <a:pt x="7545263" y="5761676"/>
                    <a:pt x="7543584" y="5765035"/>
                    <a:pt x="7543234" y="5769093"/>
                  </a:cubicBezTo>
                  <a:cubicBezTo>
                    <a:pt x="7543094" y="5771052"/>
                    <a:pt x="7543514" y="5772801"/>
                    <a:pt x="7543864" y="5774621"/>
                  </a:cubicBezTo>
                  <a:lnTo>
                    <a:pt x="5852252" y="6255089"/>
                  </a:lnTo>
                  <a:cubicBezTo>
                    <a:pt x="5852043" y="6254530"/>
                    <a:pt x="5852043" y="6253970"/>
                    <a:pt x="5851833" y="6253480"/>
                  </a:cubicBezTo>
                  <a:cubicBezTo>
                    <a:pt x="5850364" y="6249562"/>
                    <a:pt x="5848264" y="6246064"/>
                    <a:pt x="5845885" y="6242845"/>
                  </a:cubicBezTo>
                  <a:lnTo>
                    <a:pt x="6340768" y="5845498"/>
                  </a:lnTo>
                  <a:cubicBezTo>
                    <a:pt x="6348464" y="5853824"/>
                    <a:pt x="6360709" y="5857183"/>
                    <a:pt x="6372043" y="5852985"/>
                  </a:cubicBezTo>
                  <a:close/>
                  <a:moveTo>
                    <a:pt x="7471797" y="4554242"/>
                  </a:moveTo>
                  <a:cubicBezTo>
                    <a:pt x="7473896" y="4554452"/>
                    <a:pt x="7475925" y="4554242"/>
                    <a:pt x="7478025" y="4554172"/>
                  </a:cubicBezTo>
                  <a:lnTo>
                    <a:pt x="7522734" y="5200605"/>
                  </a:lnTo>
                  <a:lnTo>
                    <a:pt x="7380979" y="5188150"/>
                  </a:lnTo>
                  <a:cubicBezTo>
                    <a:pt x="7381539" y="5171148"/>
                    <a:pt x="7370134" y="5156315"/>
                    <a:pt x="7353902" y="5152327"/>
                  </a:cubicBezTo>
                  <a:lnTo>
                    <a:pt x="7468369" y="4553612"/>
                  </a:lnTo>
                  <a:cubicBezTo>
                    <a:pt x="7469489" y="4553753"/>
                    <a:pt x="7470608" y="4554102"/>
                    <a:pt x="7471797" y="4554242"/>
                  </a:cubicBezTo>
                  <a:close/>
                  <a:moveTo>
                    <a:pt x="7545123" y="5524695"/>
                  </a:moveTo>
                  <a:lnTo>
                    <a:pt x="7459133" y="5485863"/>
                  </a:lnTo>
                  <a:lnTo>
                    <a:pt x="7359569" y="5219566"/>
                  </a:lnTo>
                  <a:cubicBezTo>
                    <a:pt x="7370554" y="5214738"/>
                    <a:pt x="7378740" y="5204593"/>
                    <a:pt x="7380559" y="5191999"/>
                  </a:cubicBezTo>
                  <a:lnTo>
                    <a:pt x="7522943" y="5204523"/>
                  </a:lnTo>
                  <a:lnTo>
                    <a:pt x="7545123" y="5524695"/>
                  </a:lnTo>
                  <a:close/>
                  <a:moveTo>
                    <a:pt x="7526932" y="5204873"/>
                  </a:moveTo>
                  <a:lnTo>
                    <a:pt x="8295318" y="5272462"/>
                  </a:lnTo>
                  <a:lnTo>
                    <a:pt x="7772309" y="5627268"/>
                  </a:lnTo>
                  <a:lnTo>
                    <a:pt x="7549181" y="5526515"/>
                  </a:lnTo>
                  <a:lnTo>
                    <a:pt x="7526932" y="5204873"/>
                  </a:lnTo>
                  <a:close/>
                  <a:moveTo>
                    <a:pt x="7057868" y="5309055"/>
                  </a:moveTo>
                  <a:lnTo>
                    <a:pt x="7456055" y="5488872"/>
                  </a:lnTo>
                  <a:lnTo>
                    <a:pt x="7554709" y="5752581"/>
                  </a:lnTo>
                  <a:cubicBezTo>
                    <a:pt x="7553030" y="5753490"/>
                    <a:pt x="7551351" y="5754330"/>
                    <a:pt x="7549952" y="5755659"/>
                  </a:cubicBezTo>
                  <a:lnTo>
                    <a:pt x="7054159" y="5314792"/>
                  </a:lnTo>
                  <a:cubicBezTo>
                    <a:pt x="7055559" y="5312973"/>
                    <a:pt x="7056818" y="5311084"/>
                    <a:pt x="7057868" y="5309055"/>
                  </a:cubicBezTo>
                  <a:close/>
                  <a:moveTo>
                    <a:pt x="7558207" y="5750831"/>
                  </a:moveTo>
                  <a:lnTo>
                    <a:pt x="7461092" y="5491111"/>
                  </a:lnTo>
                  <a:lnTo>
                    <a:pt x="7545404" y="5529173"/>
                  </a:lnTo>
                  <a:lnTo>
                    <a:pt x="7560726" y="5750552"/>
                  </a:lnTo>
                  <a:cubicBezTo>
                    <a:pt x="7559887" y="5750692"/>
                    <a:pt x="7559047" y="5750552"/>
                    <a:pt x="7558207" y="5750831"/>
                  </a:cubicBezTo>
                  <a:close/>
                  <a:moveTo>
                    <a:pt x="7342147" y="5222645"/>
                  </a:moveTo>
                  <a:cubicBezTo>
                    <a:pt x="7346975" y="5223064"/>
                    <a:pt x="7351592" y="5222435"/>
                    <a:pt x="7355930" y="5221105"/>
                  </a:cubicBezTo>
                  <a:lnTo>
                    <a:pt x="7454095" y="5483554"/>
                  </a:lnTo>
                  <a:lnTo>
                    <a:pt x="7059477" y="5305417"/>
                  </a:lnTo>
                  <a:cubicBezTo>
                    <a:pt x="7062136" y="5298490"/>
                    <a:pt x="7062625" y="5290793"/>
                    <a:pt x="7060596" y="5283237"/>
                  </a:cubicBezTo>
                  <a:lnTo>
                    <a:pt x="7311991" y="5200045"/>
                  </a:lnTo>
                  <a:cubicBezTo>
                    <a:pt x="7316888" y="5212289"/>
                    <a:pt x="7328153" y="5221455"/>
                    <a:pt x="7342147" y="5222645"/>
                  </a:cubicBezTo>
                  <a:close/>
                  <a:moveTo>
                    <a:pt x="7580387" y="5757549"/>
                  </a:moveTo>
                  <a:cubicBezTo>
                    <a:pt x="7576889" y="5753350"/>
                    <a:pt x="7571851" y="5750482"/>
                    <a:pt x="7565974" y="5749922"/>
                  </a:cubicBezTo>
                  <a:cubicBezTo>
                    <a:pt x="7565554" y="5749852"/>
                    <a:pt x="7565134" y="5750062"/>
                    <a:pt x="7564715" y="5750062"/>
                  </a:cubicBezTo>
                  <a:lnTo>
                    <a:pt x="7549531" y="5530993"/>
                  </a:lnTo>
                  <a:lnTo>
                    <a:pt x="7768531" y="5629857"/>
                  </a:lnTo>
                  <a:lnTo>
                    <a:pt x="7580387" y="5757549"/>
                  </a:lnTo>
                  <a:close/>
                  <a:moveTo>
                    <a:pt x="7982352" y="5686741"/>
                  </a:moveTo>
                  <a:cubicBezTo>
                    <a:pt x="7972767" y="5678485"/>
                    <a:pt x="7959123" y="5675406"/>
                    <a:pt x="7946389" y="5680164"/>
                  </a:cubicBezTo>
                  <a:cubicBezTo>
                    <a:pt x="7937783" y="5683382"/>
                    <a:pt x="7931206" y="5689680"/>
                    <a:pt x="7927288" y="5697306"/>
                  </a:cubicBezTo>
                  <a:lnTo>
                    <a:pt x="7776507" y="5629227"/>
                  </a:lnTo>
                  <a:lnTo>
                    <a:pt x="8301545" y="5273092"/>
                  </a:lnTo>
                  <a:lnTo>
                    <a:pt x="8375851" y="5279668"/>
                  </a:lnTo>
                  <a:lnTo>
                    <a:pt x="7982352" y="5686741"/>
                  </a:lnTo>
                  <a:close/>
                  <a:moveTo>
                    <a:pt x="8527541" y="5119722"/>
                  </a:moveTo>
                  <a:cubicBezTo>
                    <a:pt x="8527961" y="5120282"/>
                    <a:pt x="8528381" y="5120841"/>
                    <a:pt x="8528800" y="5121331"/>
                  </a:cubicBezTo>
                  <a:lnTo>
                    <a:pt x="8379419" y="5275890"/>
                  </a:lnTo>
                  <a:lnTo>
                    <a:pt x="8306723" y="5269523"/>
                  </a:lnTo>
                  <a:lnTo>
                    <a:pt x="8527541" y="5119722"/>
                  </a:lnTo>
                  <a:close/>
                  <a:moveTo>
                    <a:pt x="8796497" y="5304507"/>
                  </a:moveTo>
                  <a:cubicBezTo>
                    <a:pt x="8794888" y="5306886"/>
                    <a:pt x="8793908" y="5309544"/>
                    <a:pt x="8793349" y="5312343"/>
                  </a:cubicBezTo>
                  <a:lnTo>
                    <a:pt x="8384527" y="5276380"/>
                  </a:lnTo>
                  <a:lnTo>
                    <a:pt x="8531669" y="5124130"/>
                  </a:lnTo>
                  <a:cubicBezTo>
                    <a:pt x="8539435" y="5130777"/>
                    <a:pt x="8550351" y="5133156"/>
                    <a:pt x="8560566" y="5129377"/>
                  </a:cubicBezTo>
                  <a:cubicBezTo>
                    <a:pt x="8564834" y="5127768"/>
                    <a:pt x="8568332" y="5125250"/>
                    <a:pt x="8571271" y="5122171"/>
                  </a:cubicBezTo>
                  <a:lnTo>
                    <a:pt x="8796497" y="5304507"/>
                  </a:lnTo>
                  <a:close/>
                  <a:moveTo>
                    <a:pt x="8764872" y="4877144"/>
                  </a:moveTo>
                  <a:cubicBezTo>
                    <a:pt x="8759345" y="4872876"/>
                    <a:pt x="8751788" y="4871476"/>
                    <a:pt x="8744721" y="4874135"/>
                  </a:cubicBezTo>
                  <a:cubicBezTo>
                    <a:pt x="8733806" y="4878193"/>
                    <a:pt x="8728349" y="4890368"/>
                    <a:pt x="8732407" y="4901212"/>
                  </a:cubicBezTo>
                  <a:cubicBezTo>
                    <a:pt x="8733247" y="4903451"/>
                    <a:pt x="8734436" y="4905341"/>
                    <a:pt x="8735906" y="4907090"/>
                  </a:cubicBezTo>
                  <a:lnTo>
                    <a:pt x="8568822" y="5079980"/>
                  </a:lnTo>
                  <a:cubicBezTo>
                    <a:pt x="8561055" y="5073543"/>
                    <a:pt x="8550351" y="5071304"/>
                    <a:pt x="8540275" y="5075083"/>
                  </a:cubicBezTo>
                  <a:cubicBezTo>
                    <a:pt x="8535797" y="5076762"/>
                    <a:pt x="8532089" y="5079490"/>
                    <a:pt x="8529080" y="5082849"/>
                  </a:cubicBezTo>
                  <a:lnTo>
                    <a:pt x="8174204" y="4795491"/>
                  </a:lnTo>
                  <a:cubicBezTo>
                    <a:pt x="8177913" y="4790593"/>
                    <a:pt x="8180011" y="4784716"/>
                    <a:pt x="8180151" y="4778489"/>
                  </a:cubicBezTo>
                  <a:lnTo>
                    <a:pt x="8895082" y="4742526"/>
                  </a:lnTo>
                  <a:lnTo>
                    <a:pt x="8764872" y="4877144"/>
                  </a:lnTo>
                  <a:close/>
                  <a:moveTo>
                    <a:pt x="7081237" y="3548944"/>
                  </a:moveTo>
                  <a:lnTo>
                    <a:pt x="8455544" y="3061129"/>
                  </a:lnTo>
                  <a:cubicBezTo>
                    <a:pt x="8459882" y="3071414"/>
                    <a:pt x="8468838" y="3079601"/>
                    <a:pt x="8480523" y="3082259"/>
                  </a:cubicBezTo>
                  <a:cubicBezTo>
                    <a:pt x="8499833" y="3086667"/>
                    <a:pt x="8519005" y="3074633"/>
                    <a:pt x="8523413" y="3055322"/>
                  </a:cubicBezTo>
                  <a:cubicBezTo>
                    <a:pt x="8524462" y="3050634"/>
                    <a:pt x="8524532" y="3045946"/>
                    <a:pt x="8523833" y="3041468"/>
                  </a:cubicBezTo>
                  <a:lnTo>
                    <a:pt x="8797407" y="2980596"/>
                  </a:lnTo>
                  <a:lnTo>
                    <a:pt x="8566303" y="3346738"/>
                  </a:lnTo>
                  <a:cubicBezTo>
                    <a:pt x="8558887" y="3342610"/>
                    <a:pt x="8550071" y="3340930"/>
                    <a:pt x="8541115" y="3342959"/>
                  </a:cubicBezTo>
                  <a:cubicBezTo>
                    <a:pt x="8523623" y="3346878"/>
                    <a:pt x="8512148" y="3362900"/>
                    <a:pt x="8513268" y="3380252"/>
                  </a:cubicBezTo>
                  <a:lnTo>
                    <a:pt x="7082286" y="3552793"/>
                  </a:lnTo>
                  <a:cubicBezTo>
                    <a:pt x="7082077" y="3551464"/>
                    <a:pt x="7081657" y="3550204"/>
                    <a:pt x="7081237" y="3548944"/>
                  </a:cubicBezTo>
                  <a:close/>
                  <a:moveTo>
                    <a:pt x="8556717" y="3412927"/>
                  </a:moveTo>
                  <a:cubicBezTo>
                    <a:pt x="8559866" y="3412228"/>
                    <a:pt x="8562735" y="3410968"/>
                    <a:pt x="8565463" y="3409569"/>
                  </a:cubicBezTo>
                  <a:lnTo>
                    <a:pt x="8968688" y="4085878"/>
                  </a:lnTo>
                  <a:cubicBezTo>
                    <a:pt x="8959242" y="4092385"/>
                    <a:pt x="8954135" y="4104139"/>
                    <a:pt x="8956794" y="4116034"/>
                  </a:cubicBezTo>
                  <a:cubicBezTo>
                    <a:pt x="8960292" y="4131637"/>
                    <a:pt x="8975755" y="4141432"/>
                    <a:pt x="8991357" y="4137934"/>
                  </a:cubicBezTo>
                  <a:cubicBezTo>
                    <a:pt x="8993807" y="4137374"/>
                    <a:pt x="8996045" y="4136464"/>
                    <a:pt x="8998215" y="4135345"/>
                  </a:cubicBezTo>
                  <a:lnTo>
                    <a:pt x="9165228" y="4415496"/>
                  </a:lnTo>
                  <a:cubicBezTo>
                    <a:pt x="9151794" y="4424522"/>
                    <a:pt x="9145777" y="4441874"/>
                    <a:pt x="9151724" y="4457686"/>
                  </a:cubicBezTo>
                  <a:cubicBezTo>
                    <a:pt x="9153403" y="4462165"/>
                    <a:pt x="9155922" y="4466153"/>
                    <a:pt x="9159001" y="4469441"/>
                  </a:cubicBezTo>
                  <a:lnTo>
                    <a:pt x="8899070" y="4738328"/>
                  </a:lnTo>
                  <a:lnTo>
                    <a:pt x="8179871" y="4774501"/>
                  </a:lnTo>
                  <a:cubicBezTo>
                    <a:pt x="8179592" y="4772262"/>
                    <a:pt x="8179172" y="4769953"/>
                    <a:pt x="8178332" y="4767784"/>
                  </a:cubicBezTo>
                  <a:cubicBezTo>
                    <a:pt x="8174904" y="4758618"/>
                    <a:pt x="8167277" y="4752251"/>
                    <a:pt x="8158531" y="4750012"/>
                  </a:cubicBezTo>
                  <a:lnTo>
                    <a:pt x="8541045" y="3412787"/>
                  </a:lnTo>
                  <a:cubicBezTo>
                    <a:pt x="8546083" y="3413907"/>
                    <a:pt x="8551331" y="3414117"/>
                    <a:pt x="8556717" y="3412927"/>
                  </a:cubicBezTo>
                  <a:close/>
                  <a:moveTo>
                    <a:pt x="10096219" y="3258159"/>
                  </a:moveTo>
                  <a:lnTo>
                    <a:pt x="10000293" y="3665791"/>
                  </a:lnTo>
                  <a:cubicBezTo>
                    <a:pt x="9996445" y="3665231"/>
                    <a:pt x="9992387" y="3665511"/>
                    <a:pt x="9988468" y="3666981"/>
                  </a:cubicBezTo>
                  <a:cubicBezTo>
                    <a:pt x="9975945" y="3671668"/>
                    <a:pt x="9969578" y="3685662"/>
                    <a:pt x="9974266" y="3698186"/>
                  </a:cubicBezTo>
                  <a:cubicBezTo>
                    <a:pt x="9976924" y="3705253"/>
                    <a:pt x="9982591" y="3710290"/>
                    <a:pt x="9989238" y="3712529"/>
                  </a:cubicBezTo>
                  <a:lnTo>
                    <a:pt x="9945229" y="3899693"/>
                  </a:lnTo>
                  <a:cubicBezTo>
                    <a:pt x="9941941" y="3899273"/>
                    <a:pt x="9938581" y="3899553"/>
                    <a:pt x="9935223" y="3900813"/>
                  </a:cubicBezTo>
                  <a:cubicBezTo>
                    <a:pt x="9924379" y="3904871"/>
                    <a:pt x="9918851" y="3917045"/>
                    <a:pt x="9922909" y="3927960"/>
                  </a:cubicBezTo>
                  <a:cubicBezTo>
                    <a:pt x="9923259" y="3929010"/>
                    <a:pt x="9923818" y="3929919"/>
                    <a:pt x="9924309" y="3930829"/>
                  </a:cubicBezTo>
                  <a:lnTo>
                    <a:pt x="9213366" y="4423262"/>
                  </a:lnTo>
                  <a:cubicBezTo>
                    <a:pt x="9211826" y="4421304"/>
                    <a:pt x="9210147" y="4419484"/>
                    <a:pt x="9208257" y="4417945"/>
                  </a:cubicBezTo>
                  <a:lnTo>
                    <a:pt x="10086353" y="3253611"/>
                  </a:lnTo>
                  <a:cubicBezTo>
                    <a:pt x="10089432" y="3255570"/>
                    <a:pt x="10092721" y="3257109"/>
                    <a:pt x="10096219" y="3258159"/>
                  </a:cubicBezTo>
                  <a:close/>
                  <a:moveTo>
                    <a:pt x="9302994" y="4718037"/>
                  </a:moveTo>
                  <a:lnTo>
                    <a:pt x="8904807" y="4738118"/>
                  </a:lnTo>
                  <a:lnTo>
                    <a:pt x="9161869" y="4472170"/>
                  </a:lnTo>
                  <a:cubicBezTo>
                    <a:pt x="9171455" y="4480426"/>
                    <a:pt x="9185099" y="4483505"/>
                    <a:pt x="9197762" y="4478747"/>
                  </a:cubicBezTo>
                  <a:cubicBezTo>
                    <a:pt x="9199162" y="4478257"/>
                    <a:pt x="9200421" y="4477487"/>
                    <a:pt x="9201681" y="4476788"/>
                  </a:cubicBezTo>
                  <a:lnTo>
                    <a:pt x="9323145" y="4680534"/>
                  </a:lnTo>
                  <a:cubicBezTo>
                    <a:pt x="9310690" y="4688720"/>
                    <a:pt x="9302924" y="4702784"/>
                    <a:pt x="9302994" y="4718037"/>
                  </a:cubicBezTo>
                  <a:close/>
                  <a:moveTo>
                    <a:pt x="9219243" y="4434177"/>
                  </a:moveTo>
                  <a:cubicBezTo>
                    <a:pt x="9219033" y="4433618"/>
                    <a:pt x="9219033" y="4433058"/>
                    <a:pt x="9218823" y="4432498"/>
                  </a:cubicBezTo>
                  <a:cubicBezTo>
                    <a:pt x="9217983" y="4430329"/>
                    <a:pt x="9216934" y="4428230"/>
                    <a:pt x="9215744" y="4426341"/>
                  </a:cubicBezTo>
                  <a:lnTo>
                    <a:pt x="9926617" y="3933978"/>
                  </a:lnTo>
                  <a:cubicBezTo>
                    <a:pt x="9929066" y="3936846"/>
                    <a:pt x="9932215" y="3939015"/>
                    <a:pt x="9935713" y="3940205"/>
                  </a:cubicBezTo>
                  <a:lnTo>
                    <a:pt x="9870643" y="4216787"/>
                  </a:lnTo>
                  <a:cubicBezTo>
                    <a:pt x="9861338" y="4214968"/>
                    <a:pt x="9851472" y="4215458"/>
                    <a:pt x="9841886" y="4219026"/>
                  </a:cubicBezTo>
                  <a:cubicBezTo>
                    <a:pt x="9816838" y="4228402"/>
                    <a:pt x="9803334" y="4254710"/>
                    <a:pt x="9809002" y="4280039"/>
                  </a:cubicBezTo>
                  <a:lnTo>
                    <a:pt x="9219243" y="4434177"/>
                  </a:lnTo>
                  <a:close/>
                  <a:moveTo>
                    <a:pt x="10693814" y="2885020"/>
                  </a:moveTo>
                  <a:cubicBezTo>
                    <a:pt x="10696822" y="2885720"/>
                    <a:pt x="10699831" y="2885860"/>
                    <a:pt x="10702770" y="2885790"/>
                  </a:cubicBezTo>
                  <a:lnTo>
                    <a:pt x="10752377" y="3494230"/>
                  </a:lnTo>
                  <a:cubicBezTo>
                    <a:pt x="10747969" y="3494860"/>
                    <a:pt x="10743701" y="3496259"/>
                    <a:pt x="10739853" y="3498428"/>
                  </a:cubicBezTo>
                  <a:lnTo>
                    <a:pt x="10376440" y="2922803"/>
                  </a:lnTo>
                  <a:lnTo>
                    <a:pt x="10439552" y="2851785"/>
                  </a:lnTo>
                  <a:lnTo>
                    <a:pt x="10666177" y="2852065"/>
                  </a:lnTo>
                  <a:cubicBezTo>
                    <a:pt x="10667017" y="2867598"/>
                    <a:pt x="10677861" y="2881382"/>
                    <a:pt x="10693814" y="2885020"/>
                  </a:cubicBezTo>
                  <a:close/>
                  <a:moveTo>
                    <a:pt x="12267530" y="3372556"/>
                  </a:moveTo>
                  <a:cubicBezTo>
                    <a:pt x="12267320" y="3373325"/>
                    <a:pt x="12266970" y="3373955"/>
                    <a:pt x="12266760" y="3374725"/>
                  </a:cubicBezTo>
                  <a:cubicBezTo>
                    <a:pt x="12265850" y="3378783"/>
                    <a:pt x="12265711" y="3382841"/>
                    <a:pt x="12265850" y="3386899"/>
                  </a:cubicBezTo>
                  <a:lnTo>
                    <a:pt x="11633902" y="3445882"/>
                  </a:lnTo>
                  <a:cubicBezTo>
                    <a:pt x="11632012" y="3434617"/>
                    <a:pt x="11623617" y="3425102"/>
                    <a:pt x="11611862" y="3422443"/>
                  </a:cubicBezTo>
                  <a:cubicBezTo>
                    <a:pt x="11596259" y="3418875"/>
                    <a:pt x="11580726" y="3428600"/>
                    <a:pt x="11577158" y="3444203"/>
                  </a:cubicBezTo>
                  <a:cubicBezTo>
                    <a:pt x="11576598" y="3446582"/>
                    <a:pt x="11576458" y="3448891"/>
                    <a:pt x="11576528" y="3451270"/>
                  </a:cubicBezTo>
                  <a:lnTo>
                    <a:pt x="10792539" y="3524456"/>
                  </a:lnTo>
                  <a:cubicBezTo>
                    <a:pt x="10790439" y="3510323"/>
                    <a:pt x="10779944" y="3498218"/>
                    <a:pt x="10765181" y="3494789"/>
                  </a:cubicBezTo>
                  <a:cubicBezTo>
                    <a:pt x="10762173" y="3494090"/>
                    <a:pt x="10759164" y="3493950"/>
                    <a:pt x="10756226" y="3494020"/>
                  </a:cubicBezTo>
                  <a:lnTo>
                    <a:pt x="10706618" y="2885580"/>
                  </a:lnTo>
                  <a:cubicBezTo>
                    <a:pt x="10719213" y="2883831"/>
                    <a:pt x="10730197" y="2875435"/>
                    <a:pt x="10734955" y="2863260"/>
                  </a:cubicBezTo>
                  <a:lnTo>
                    <a:pt x="12267530" y="3372556"/>
                  </a:lnTo>
                  <a:close/>
                  <a:moveTo>
                    <a:pt x="11149094" y="2053453"/>
                  </a:moveTo>
                  <a:cubicBezTo>
                    <a:pt x="11149655" y="2053873"/>
                    <a:pt x="11150214" y="2054292"/>
                    <a:pt x="11150844" y="2054712"/>
                  </a:cubicBezTo>
                  <a:lnTo>
                    <a:pt x="10717744" y="2818131"/>
                  </a:lnTo>
                  <a:cubicBezTo>
                    <a:pt x="10715294" y="2816872"/>
                    <a:pt x="10712635" y="2815822"/>
                    <a:pt x="10709837" y="2815192"/>
                  </a:cubicBezTo>
                  <a:cubicBezTo>
                    <a:pt x="10690526" y="2810784"/>
                    <a:pt x="10671285" y="2822819"/>
                    <a:pt x="10666877" y="2842130"/>
                  </a:cubicBezTo>
                  <a:cubicBezTo>
                    <a:pt x="10666387" y="2844159"/>
                    <a:pt x="10666247" y="2846188"/>
                    <a:pt x="10666107" y="2848217"/>
                  </a:cubicBezTo>
                  <a:lnTo>
                    <a:pt x="10443050" y="2847937"/>
                  </a:lnTo>
                  <a:lnTo>
                    <a:pt x="11149094" y="2053453"/>
                  </a:lnTo>
                  <a:close/>
                  <a:moveTo>
                    <a:pt x="10434304" y="2851785"/>
                  </a:moveTo>
                  <a:lnTo>
                    <a:pt x="10374271" y="2919374"/>
                  </a:lnTo>
                  <a:lnTo>
                    <a:pt x="10331521" y="2851716"/>
                  </a:lnTo>
                  <a:lnTo>
                    <a:pt x="10434304" y="2851785"/>
                  </a:lnTo>
                  <a:close/>
                  <a:moveTo>
                    <a:pt x="10176472" y="2673857"/>
                  </a:moveTo>
                  <a:cubicBezTo>
                    <a:pt x="10179900" y="2686032"/>
                    <a:pt x="10189556" y="2696107"/>
                    <a:pt x="10202850" y="2699186"/>
                  </a:cubicBezTo>
                  <a:cubicBezTo>
                    <a:pt x="10211806" y="2701215"/>
                    <a:pt x="10220762" y="2699605"/>
                    <a:pt x="10228248" y="2695408"/>
                  </a:cubicBezTo>
                  <a:lnTo>
                    <a:pt x="10324384" y="2847727"/>
                  </a:lnTo>
                  <a:lnTo>
                    <a:pt x="9409136" y="2846748"/>
                  </a:lnTo>
                  <a:cubicBezTo>
                    <a:pt x="9409066" y="2846048"/>
                    <a:pt x="9409066" y="2845278"/>
                    <a:pt x="9408996" y="2844579"/>
                  </a:cubicBezTo>
                  <a:lnTo>
                    <a:pt x="10176472" y="2673857"/>
                  </a:lnTo>
                  <a:close/>
                  <a:moveTo>
                    <a:pt x="9077698" y="2918255"/>
                  </a:moveTo>
                  <a:cubicBezTo>
                    <a:pt x="9080007" y="2924832"/>
                    <a:pt x="9085184" y="2930289"/>
                    <a:pt x="9092531" y="2931969"/>
                  </a:cubicBezTo>
                  <a:cubicBezTo>
                    <a:pt x="9103866" y="2934557"/>
                    <a:pt x="9115131" y="2927491"/>
                    <a:pt x="9117720" y="2916156"/>
                  </a:cubicBezTo>
                  <a:cubicBezTo>
                    <a:pt x="9118279" y="2913847"/>
                    <a:pt x="9118139" y="2911608"/>
                    <a:pt x="9117930" y="2909369"/>
                  </a:cubicBezTo>
                  <a:lnTo>
                    <a:pt x="9352811" y="2857103"/>
                  </a:lnTo>
                  <a:cubicBezTo>
                    <a:pt x="9355750" y="2866689"/>
                    <a:pt x="9363446" y="2874525"/>
                    <a:pt x="9373942" y="2876904"/>
                  </a:cubicBezTo>
                  <a:cubicBezTo>
                    <a:pt x="9389544" y="2880472"/>
                    <a:pt x="9405007" y="2870747"/>
                    <a:pt x="9408575" y="2855144"/>
                  </a:cubicBezTo>
                  <a:cubicBezTo>
                    <a:pt x="9408925" y="2853675"/>
                    <a:pt x="9408996" y="2852205"/>
                    <a:pt x="9409136" y="2850736"/>
                  </a:cubicBezTo>
                  <a:lnTo>
                    <a:pt x="10326833" y="2851716"/>
                  </a:lnTo>
                  <a:lnTo>
                    <a:pt x="10371472" y="2922453"/>
                  </a:lnTo>
                  <a:lnTo>
                    <a:pt x="10128474" y="3195887"/>
                  </a:lnTo>
                  <a:cubicBezTo>
                    <a:pt x="10118959" y="3188331"/>
                    <a:pt x="10105875" y="3185742"/>
                    <a:pt x="10093700" y="3190290"/>
                  </a:cubicBezTo>
                  <a:cubicBezTo>
                    <a:pt x="10075159" y="3197217"/>
                    <a:pt x="10065783" y="3217857"/>
                    <a:pt x="10072710" y="3236398"/>
                  </a:cubicBezTo>
                  <a:cubicBezTo>
                    <a:pt x="10074949" y="3242346"/>
                    <a:pt x="10078727" y="3247244"/>
                    <a:pt x="10083205" y="3251092"/>
                  </a:cubicBezTo>
                  <a:lnTo>
                    <a:pt x="9205109" y="4415426"/>
                  </a:lnTo>
                  <a:cubicBezTo>
                    <a:pt x="9195804" y="4409199"/>
                    <a:pt x="9183839" y="4407310"/>
                    <a:pt x="9172574" y="4411578"/>
                  </a:cubicBezTo>
                  <a:cubicBezTo>
                    <a:pt x="9171105" y="4412138"/>
                    <a:pt x="9169845" y="4412907"/>
                    <a:pt x="9168516" y="4413607"/>
                  </a:cubicBezTo>
                  <a:lnTo>
                    <a:pt x="9001503" y="4133456"/>
                  </a:lnTo>
                  <a:cubicBezTo>
                    <a:pt x="9010809" y="4126949"/>
                    <a:pt x="9015846" y="4115264"/>
                    <a:pt x="9013187" y="4103439"/>
                  </a:cubicBezTo>
                  <a:cubicBezTo>
                    <a:pt x="9009689" y="4087837"/>
                    <a:pt x="8994226" y="4078041"/>
                    <a:pt x="8978624" y="4081540"/>
                  </a:cubicBezTo>
                  <a:cubicBezTo>
                    <a:pt x="8976245" y="4082099"/>
                    <a:pt x="8974075" y="4082939"/>
                    <a:pt x="8971977" y="4083988"/>
                  </a:cubicBezTo>
                  <a:lnTo>
                    <a:pt x="8568752" y="3407679"/>
                  </a:lnTo>
                  <a:cubicBezTo>
                    <a:pt x="8580647" y="3399703"/>
                    <a:pt x="8587084" y="3385010"/>
                    <a:pt x="8583795" y="3370177"/>
                  </a:cubicBezTo>
                  <a:cubicBezTo>
                    <a:pt x="8581766" y="3361151"/>
                    <a:pt x="8576449" y="3353804"/>
                    <a:pt x="8569522" y="3348907"/>
                  </a:cubicBezTo>
                  <a:lnTo>
                    <a:pt x="8802724" y="2979477"/>
                  </a:lnTo>
                  <a:lnTo>
                    <a:pt x="9077698" y="2918255"/>
                  </a:lnTo>
                  <a:close/>
                  <a:moveTo>
                    <a:pt x="8800416" y="2975908"/>
                  </a:moveTo>
                  <a:lnTo>
                    <a:pt x="8522923" y="3037620"/>
                  </a:lnTo>
                  <a:cubicBezTo>
                    <a:pt x="8521663" y="3033072"/>
                    <a:pt x="8519495" y="3028874"/>
                    <a:pt x="8516626" y="3025236"/>
                  </a:cubicBezTo>
                  <a:lnTo>
                    <a:pt x="9069862" y="2537490"/>
                  </a:lnTo>
                  <a:cubicBezTo>
                    <a:pt x="9071331" y="2538959"/>
                    <a:pt x="9072940" y="2540289"/>
                    <a:pt x="9074619" y="2541478"/>
                  </a:cubicBezTo>
                  <a:lnTo>
                    <a:pt x="8800416" y="2975908"/>
                  </a:lnTo>
                  <a:close/>
                  <a:moveTo>
                    <a:pt x="8570851" y="1813113"/>
                  </a:moveTo>
                  <a:cubicBezTo>
                    <a:pt x="8569032" y="1813183"/>
                    <a:pt x="8567142" y="1813393"/>
                    <a:pt x="8565254" y="1813743"/>
                  </a:cubicBezTo>
                  <a:cubicBezTo>
                    <a:pt x="8561476" y="1814583"/>
                    <a:pt x="8558117" y="1816122"/>
                    <a:pt x="8555178" y="1818221"/>
                  </a:cubicBezTo>
                  <a:lnTo>
                    <a:pt x="8407196" y="1628888"/>
                  </a:lnTo>
                  <a:cubicBezTo>
                    <a:pt x="8412654" y="1623990"/>
                    <a:pt x="8415383" y="1616434"/>
                    <a:pt x="8413704" y="1608737"/>
                  </a:cubicBezTo>
                  <a:cubicBezTo>
                    <a:pt x="8411185" y="1597403"/>
                    <a:pt x="8399920" y="1590266"/>
                    <a:pt x="8388586" y="1592785"/>
                  </a:cubicBezTo>
                  <a:cubicBezTo>
                    <a:pt x="8385927" y="1593345"/>
                    <a:pt x="8383547" y="1594464"/>
                    <a:pt x="8381449" y="1595933"/>
                  </a:cubicBezTo>
                  <a:lnTo>
                    <a:pt x="8032239" y="1149119"/>
                  </a:lnTo>
                  <a:cubicBezTo>
                    <a:pt x="8041755" y="1140723"/>
                    <a:pt x="8046723" y="1127709"/>
                    <a:pt x="8043714" y="1114415"/>
                  </a:cubicBezTo>
                  <a:cubicBezTo>
                    <a:pt x="8043294" y="1112666"/>
                    <a:pt x="8042664" y="1111056"/>
                    <a:pt x="8042035" y="1109377"/>
                  </a:cubicBezTo>
                  <a:lnTo>
                    <a:pt x="8593241" y="861411"/>
                  </a:lnTo>
                  <a:cubicBezTo>
                    <a:pt x="8597019" y="868198"/>
                    <a:pt x="8603736" y="872746"/>
                    <a:pt x="8611363" y="873656"/>
                  </a:cubicBezTo>
                  <a:lnTo>
                    <a:pt x="8570851" y="1813113"/>
                  </a:lnTo>
                  <a:close/>
                  <a:moveTo>
                    <a:pt x="8592891" y="838882"/>
                  </a:moveTo>
                  <a:cubicBezTo>
                    <a:pt x="8590442" y="843709"/>
                    <a:pt x="8589463" y="849377"/>
                    <a:pt x="8590792" y="855044"/>
                  </a:cubicBezTo>
                  <a:cubicBezTo>
                    <a:pt x="8591002" y="856024"/>
                    <a:pt x="8591422" y="856933"/>
                    <a:pt x="8591701" y="857843"/>
                  </a:cubicBezTo>
                  <a:lnTo>
                    <a:pt x="8040496" y="1105809"/>
                  </a:lnTo>
                  <a:cubicBezTo>
                    <a:pt x="8034058" y="1093355"/>
                    <a:pt x="8020764" y="1085728"/>
                    <a:pt x="8006561" y="1086638"/>
                  </a:cubicBezTo>
                  <a:lnTo>
                    <a:pt x="7935614" y="481276"/>
                  </a:lnTo>
                  <a:cubicBezTo>
                    <a:pt x="7936733" y="481066"/>
                    <a:pt x="7937923" y="481136"/>
                    <a:pt x="7939042" y="480856"/>
                  </a:cubicBezTo>
                  <a:cubicBezTo>
                    <a:pt x="7952896" y="477778"/>
                    <a:pt x="7964231" y="469452"/>
                    <a:pt x="7971508" y="458467"/>
                  </a:cubicBezTo>
                  <a:lnTo>
                    <a:pt x="8592891" y="838882"/>
                  </a:lnTo>
                  <a:close/>
                  <a:moveTo>
                    <a:pt x="7877611" y="411938"/>
                  </a:moveTo>
                  <a:cubicBezTo>
                    <a:pt x="7874532" y="420894"/>
                    <a:pt x="7873622" y="430759"/>
                    <a:pt x="7875861" y="440695"/>
                  </a:cubicBezTo>
                  <a:cubicBezTo>
                    <a:pt x="7881668" y="466793"/>
                    <a:pt x="7905808" y="483795"/>
                    <a:pt x="7931696" y="481696"/>
                  </a:cubicBezTo>
                  <a:lnTo>
                    <a:pt x="8002643" y="1087127"/>
                  </a:lnTo>
                  <a:cubicBezTo>
                    <a:pt x="8002084" y="1087197"/>
                    <a:pt x="8001523" y="1087197"/>
                    <a:pt x="8000964" y="1087337"/>
                  </a:cubicBezTo>
                  <a:cubicBezTo>
                    <a:pt x="7998654" y="1087827"/>
                    <a:pt x="7996556" y="1088597"/>
                    <a:pt x="7994456" y="1089506"/>
                  </a:cubicBezTo>
                  <a:lnTo>
                    <a:pt x="7605366" y="317272"/>
                  </a:lnTo>
                  <a:cubicBezTo>
                    <a:pt x="7608584" y="315243"/>
                    <a:pt x="7611103" y="312444"/>
                    <a:pt x="7612783" y="309225"/>
                  </a:cubicBezTo>
                  <a:lnTo>
                    <a:pt x="7877611" y="411938"/>
                  </a:lnTo>
                  <a:close/>
                  <a:moveTo>
                    <a:pt x="6953476" y="64758"/>
                  </a:moveTo>
                  <a:cubicBezTo>
                    <a:pt x="6955924" y="62029"/>
                    <a:pt x="6957814" y="58951"/>
                    <a:pt x="6959353" y="55662"/>
                  </a:cubicBezTo>
                  <a:lnTo>
                    <a:pt x="7349773" y="207142"/>
                  </a:lnTo>
                  <a:cubicBezTo>
                    <a:pt x="7348724" y="210921"/>
                    <a:pt x="7348444" y="214909"/>
                    <a:pt x="7349354" y="219037"/>
                  </a:cubicBezTo>
                  <a:cubicBezTo>
                    <a:pt x="7352293" y="232121"/>
                    <a:pt x="7365236" y="240307"/>
                    <a:pt x="7378320" y="237438"/>
                  </a:cubicBezTo>
                  <a:cubicBezTo>
                    <a:pt x="7385737" y="235759"/>
                    <a:pt x="7391474" y="230861"/>
                    <a:pt x="7394623" y="224564"/>
                  </a:cubicBezTo>
                  <a:lnTo>
                    <a:pt x="7573880" y="294112"/>
                  </a:lnTo>
                  <a:cubicBezTo>
                    <a:pt x="7573040" y="297261"/>
                    <a:pt x="7572830" y="300689"/>
                    <a:pt x="7573600" y="304118"/>
                  </a:cubicBezTo>
                  <a:cubicBezTo>
                    <a:pt x="7576120" y="315452"/>
                    <a:pt x="7587384" y="322589"/>
                    <a:pt x="7598719" y="320070"/>
                  </a:cubicBezTo>
                  <a:cubicBezTo>
                    <a:pt x="7599769" y="319861"/>
                    <a:pt x="7600818" y="319441"/>
                    <a:pt x="7601797" y="319021"/>
                  </a:cubicBezTo>
                  <a:lnTo>
                    <a:pt x="7990958" y="1091326"/>
                  </a:lnTo>
                  <a:cubicBezTo>
                    <a:pt x="7988789" y="1092585"/>
                    <a:pt x="7986760" y="1094054"/>
                    <a:pt x="7984941" y="1095664"/>
                  </a:cubicBezTo>
                  <a:lnTo>
                    <a:pt x="6953476" y="64758"/>
                  </a:lnTo>
                  <a:close/>
                  <a:moveTo>
                    <a:pt x="8571621" y="1870907"/>
                  </a:moveTo>
                  <a:cubicBezTo>
                    <a:pt x="8573720" y="1870907"/>
                    <a:pt x="8575819" y="1870697"/>
                    <a:pt x="8577918" y="1870207"/>
                  </a:cubicBezTo>
                  <a:cubicBezTo>
                    <a:pt x="8581486" y="1869437"/>
                    <a:pt x="8584704" y="1867898"/>
                    <a:pt x="8587573" y="1866009"/>
                  </a:cubicBezTo>
                  <a:lnTo>
                    <a:pt x="9071751" y="2485504"/>
                  </a:lnTo>
                  <a:cubicBezTo>
                    <a:pt x="9062515" y="2493620"/>
                    <a:pt x="9057687" y="2506074"/>
                    <a:pt x="9060136" y="2518949"/>
                  </a:cubicBezTo>
                  <a:lnTo>
                    <a:pt x="8517746" y="2651678"/>
                  </a:lnTo>
                  <a:lnTo>
                    <a:pt x="8571621" y="1870907"/>
                  </a:lnTo>
                  <a:close/>
                  <a:moveTo>
                    <a:pt x="8517465" y="2655806"/>
                  </a:moveTo>
                  <a:lnTo>
                    <a:pt x="9061116" y="2522797"/>
                  </a:lnTo>
                  <a:cubicBezTo>
                    <a:pt x="9062445" y="2527135"/>
                    <a:pt x="9064474" y="2531123"/>
                    <a:pt x="9067203" y="2534551"/>
                  </a:cubicBezTo>
                  <a:lnTo>
                    <a:pt x="8513967" y="3022227"/>
                  </a:lnTo>
                  <a:cubicBezTo>
                    <a:pt x="8509350" y="3017469"/>
                    <a:pt x="8503402" y="3013971"/>
                    <a:pt x="8496475" y="3012362"/>
                  </a:cubicBezTo>
                  <a:cubicBezTo>
                    <a:pt x="8495286" y="3012082"/>
                    <a:pt x="8494096" y="3012082"/>
                    <a:pt x="8492907" y="3011942"/>
                  </a:cubicBezTo>
                  <a:lnTo>
                    <a:pt x="8517465" y="2655806"/>
                  </a:lnTo>
                  <a:close/>
                  <a:moveTo>
                    <a:pt x="8513478" y="2656785"/>
                  </a:moveTo>
                  <a:lnTo>
                    <a:pt x="8489059" y="3011452"/>
                  </a:lnTo>
                  <a:cubicBezTo>
                    <a:pt x="8474366" y="3011242"/>
                    <a:pt x="8461002" y="3020198"/>
                    <a:pt x="8455404" y="3033912"/>
                  </a:cubicBezTo>
                  <a:lnTo>
                    <a:pt x="7878380" y="2837652"/>
                  </a:lnTo>
                  <a:cubicBezTo>
                    <a:pt x="7878730" y="2836532"/>
                    <a:pt x="7879220" y="2835553"/>
                    <a:pt x="7879500" y="2834363"/>
                  </a:cubicBezTo>
                  <a:cubicBezTo>
                    <a:pt x="7881249" y="2826737"/>
                    <a:pt x="7881109" y="2819111"/>
                    <a:pt x="7879640" y="2811904"/>
                  </a:cubicBezTo>
                  <a:lnTo>
                    <a:pt x="8513478" y="2656785"/>
                  </a:lnTo>
                  <a:close/>
                  <a:moveTo>
                    <a:pt x="7379090" y="3248503"/>
                  </a:moveTo>
                  <a:cubicBezTo>
                    <a:pt x="7382029" y="3251092"/>
                    <a:pt x="7385387" y="3253191"/>
                    <a:pt x="7389445" y="3254170"/>
                  </a:cubicBezTo>
                  <a:cubicBezTo>
                    <a:pt x="7402529" y="3257179"/>
                    <a:pt x="7415543" y="3248993"/>
                    <a:pt x="7418482" y="3235909"/>
                  </a:cubicBezTo>
                  <a:cubicBezTo>
                    <a:pt x="7420161" y="3228492"/>
                    <a:pt x="7418062" y="3221355"/>
                    <a:pt x="7413724" y="3215828"/>
                  </a:cubicBezTo>
                  <a:lnTo>
                    <a:pt x="7553869" y="3083659"/>
                  </a:lnTo>
                  <a:cubicBezTo>
                    <a:pt x="7556388" y="3085828"/>
                    <a:pt x="7559187" y="3087577"/>
                    <a:pt x="7562685" y="3088347"/>
                  </a:cubicBezTo>
                  <a:cubicBezTo>
                    <a:pt x="7574020" y="3090936"/>
                    <a:pt x="7585285" y="3083869"/>
                    <a:pt x="7587874" y="3072464"/>
                  </a:cubicBezTo>
                  <a:cubicBezTo>
                    <a:pt x="7589343" y="3066167"/>
                    <a:pt x="7587524" y="3060010"/>
                    <a:pt x="7583956" y="3055252"/>
                  </a:cubicBezTo>
                  <a:lnTo>
                    <a:pt x="7790780" y="2860182"/>
                  </a:lnTo>
                  <a:cubicBezTo>
                    <a:pt x="7797567" y="2866829"/>
                    <a:pt x="7806034" y="2871866"/>
                    <a:pt x="7815968" y="2874175"/>
                  </a:cubicBezTo>
                  <a:cubicBezTo>
                    <a:pt x="7841997" y="2880122"/>
                    <a:pt x="7867745" y="2865639"/>
                    <a:pt x="7877051" y="2841360"/>
                  </a:cubicBezTo>
                  <a:lnTo>
                    <a:pt x="8454145" y="3037690"/>
                  </a:lnTo>
                  <a:cubicBezTo>
                    <a:pt x="8454005" y="3038250"/>
                    <a:pt x="8453725" y="3038739"/>
                    <a:pt x="8453585" y="3039299"/>
                  </a:cubicBezTo>
                  <a:cubicBezTo>
                    <a:pt x="8452186" y="3045526"/>
                    <a:pt x="8452605" y="3051683"/>
                    <a:pt x="8454285" y="3057351"/>
                  </a:cubicBezTo>
                  <a:lnTo>
                    <a:pt x="7079978" y="3545236"/>
                  </a:lnTo>
                  <a:cubicBezTo>
                    <a:pt x="7078578" y="3541878"/>
                    <a:pt x="7076619" y="3538799"/>
                    <a:pt x="7074310" y="3536001"/>
                  </a:cubicBezTo>
                  <a:lnTo>
                    <a:pt x="7379090" y="3248503"/>
                  </a:lnTo>
                  <a:close/>
                  <a:moveTo>
                    <a:pt x="7063605" y="3590645"/>
                  </a:moveTo>
                  <a:cubicBezTo>
                    <a:pt x="7072561" y="3585958"/>
                    <a:pt x="7079558" y="3577632"/>
                    <a:pt x="7082007" y="3567066"/>
                  </a:cubicBezTo>
                  <a:cubicBezTo>
                    <a:pt x="7082776" y="3563568"/>
                    <a:pt x="7082916" y="3560140"/>
                    <a:pt x="7082706" y="3556781"/>
                  </a:cubicBezTo>
                  <a:lnTo>
                    <a:pt x="8513827" y="3384240"/>
                  </a:lnTo>
                  <a:cubicBezTo>
                    <a:pt x="8513897" y="3384730"/>
                    <a:pt x="8513897" y="3385290"/>
                    <a:pt x="8514037" y="3385850"/>
                  </a:cubicBezTo>
                  <a:cubicBezTo>
                    <a:pt x="8516836" y="3398444"/>
                    <a:pt x="8525932" y="3407890"/>
                    <a:pt x="8537337" y="3411808"/>
                  </a:cubicBezTo>
                  <a:lnTo>
                    <a:pt x="8154683" y="4749452"/>
                  </a:lnTo>
                  <a:cubicBezTo>
                    <a:pt x="8150275" y="4748892"/>
                    <a:pt x="8145657" y="4749312"/>
                    <a:pt x="8141180" y="4750992"/>
                  </a:cubicBezTo>
                  <a:cubicBezTo>
                    <a:pt x="8126206" y="4756589"/>
                    <a:pt x="8118649" y="4773312"/>
                    <a:pt x="8124247" y="4788284"/>
                  </a:cubicBezTo>
                  <a:cubicBezTo>
                    <a:pt x="8129844" y="4803258"/>
                    <a:pt x="8146496" y="4810814"/>
                    <a:pt x="8161470" y="4805217"/>
                  </a:cubicBezTo>
                  <a:cubicBezTo>
                    <a:pt x="8165458" y="4803747"/>
                    <a:pt x="8168816" y="4801438"/>
                    <a:pt x="8171615" y="4798640"/>
                  </a:cubicBezTo>
                  <a:lnTo>
                    <a:pt x="8526632" y="5086067"/>
                  </a:lnTo>
                  <a:cubicBezTo>
                    <a:pt x="8521524" y="5093554"/>
                    <a:pt x="8519984" y="5103350"/>
                    <a:pt x="8523413" y="5112515"/>
                  </a:cubicBezTo>
                  <a:cubicBezTo>
                    <a:pt x="8523973" y="5113985"/>
                    <a:pt x="8524672" y="5115314"/>
                    <a:pt x="8525442" y="5116574"/>
                  </a:cubicBezTo>
                  <a:lnTo>
                    <a:pt x="8300636" y="5269033"/>
                  </a:lnTo>
                  <a:lnTo>
                    <a:pt x="7526792" y="5200955"/>
                  </a:lnTo>
                  <a:lnTo>
                    <a:pt x="7482012" y="4554102"/>
                  </a:lnTo>
                  <a:cubicBezTo>
                    <a:pt x="7506711" y="4551443"/>
                    <a:pt x="7526932" y="4531713"/>
                    <a:pt x="7529171" y="4506034"/>
                  </a:cubicBezTo>
                  <a:cubicBezTo>
                    <a:pt x="7531689" y="4476928"/>
                    <a:pt x="7510069" y="4451250"/>
                    <a:pt x="7480963" y="4448731"/>
                  </a:cubicBezTo>
                  <a:cubicBezTo>
                    <a:pt x="7472217" y="4447961"/>
                    <a:pt x="7463891" y="4449640"/>
                    <a:pt x="7456265" y="4452789"/>
                  </a:cubicBezTo>
                  <a:lnTo>
                    <a:pt x="7063605" y="3590645"/>
                  </a:lnTo>
                  <a:close/>
                  <a:moveTo>
                    <a:pt x="6992168" y="4115964"/>
                  </a:moveTo>
                  <a:cubicBezTo>
                    <a:pt x="6989999" y="4119182"/>
                    <a:pt x="6988530" y="4122961"/>
                    <a:pt x="6988180" y="4127159"/>
                  </a:cubicBezTo>
                  <a:cubicBezTo>
                    <a:pt x="6986990" y="4140523"/>
                    <a:pt x="6996926" y="4152277"/>
                    <a:pt x="7010290" y="4153396"/>
                  </a:cubicBezTo>
                  <a:cubicBezTo>
                    <a:pt x="7017846" y="4154026"/>
                    <a:pt x="7024773" y="4151087"/>
                    <a:pt x="7029671" y="4146050"/>
                  </a:cubicBezTo>
                  <a:lnTo>
                    <a:pt x="7179822" y="4266395"/>
                  </a:lnTo>
                  <a:cubicBezTo>
                    <a:pt x="7178073" y="4269193"/>
                    <a:pt x="7176673" y="4272202"/>
                    <a:pt x="7176393" y="4275770"/>
                  </a:cubicBezTo>
                  <a:cubicBezTo>
                    <a:pt x="7175414" y="4287385"/>
                    <a:pt x="7184020" y="4297600"/>
                    <a:pt x="7195565" y="4298580"/>
                  </a:cubicBezTo>
                  <a:cubicBezTo>
                    <a:pt x="7202001" y="4299140"/>
                    <a:pt x="7207809" y="4296551"/>
                    <a:pt x="7212077" y="4292283"/>
                  </a:cubicBezTo>
                  <a:lnTo>
                    <a:pt x="7433944" y="4470071"/>
                  </a:lnTo>
                  <a:cubicBezTo>
                    <a:pt x="7428278" y="4477698"/>
                    <a:pt x="7424429" y="4486793"/>
                    <a:pt x="7423589" y="4497008"/>
                  </a:cubicBezTo>
                  <a:cubicBezTo>
                    <a:pt x="7421281" y="4523596"/>
                    <a:pt x="7439192" y="4547106"/>
                    <a:pt x="7464520" y="4552913"/>
                  </a:cubicBezTo>
                  <a:lnTo>
                    <a:pt x="7350053" y="5151557"/>
                  </a:lnTo>
                  <a:cubicBezTo>
                    <a:pt x="7349494" y="5151487"/>
                    <a:pt x="7348933" y="5151277"/>
                    <a:pt x="7348374" y="5151277"/>
                  </a:cubicBezTo>
                  <a:cubicBezTo>
                    <a:pt x="7342007" y="5150718"/>
                    <a:pt x="7335990" y="5152047"/>
                    <a:pt x="7330602" y="5154496"/>
                  </a:cubicBezTo>
                  <a:lnTo>
                    <a:pt x="6657092" y="3861071"/>
                  </a:lnTo>
                  <a:cubicBezTo>
                    <a:pt x="6660241" y="3859182"/>
                    <a:pt x="6663039" y="3856873"/>
                    <a:pt x="6665418" y="3854144"/>
                  </a:cubicBezTo>
                  <a:lnTo>
                    <a:pt x="6992168" y="4115964"/>
                  </a:lnTo>
                  <a:close/>
                  <a:moveTo>
                    <a:pt x="6635822" y="3865899"/>
                  </a:moveTo>
                  <a:cubicBezTo>
                    <a:pt x="6642119" y="3866458"/>
                    <a:pt x="6648136" y="3865129"/>
                    <a:pt x="6653524" y="3862680"/>
                  </a:cubicBezTo>
                  <a:lnTo>
                    <a:pt x="7327033" y="5156105"/>
                  </a:lnTo>
                  <a:cubicBezTo>
                    <a:pt x="7317448" y="5161843"/>
                    <a:pt x="7310591" y="5171848"/>
                    <a:pt x="7309542" y="5183813"/>
                  </a:cubicBezTo>
                  <a:cubicBezTo>
                    <a:pt x="7309192" y="5188150"/>
                    <a:pt x="7309682" y="5192279"/>
                    <a:pt x="7310801" y="5196267"/>
                  </a:cubicBezTo>
                  <a:lnTo>
                    <a:pt x="7059547" y="5279458"/>
                  </a:lnTo>
                  <a:cubicBezTo>
                    <a:pt x="7052410" y="5261267"/>
                    <a:pt x="7032049" y="5252101"/>
                    <a:pt x="7013648" y="5258958"/>
                  </a:cubicBezTo>
                  <a:cubicBezTo>
                    <a:pt x="6995107" y="5265885"/>
                    <a:pt x="6985731" y="5286595"/>
                    <a:pt x="6992657" y="5305136"/>
                  </a:cubicBezTo>
                  <a:cubicBezTo>
                    <a:pt x="6993777" y="5308145"/>
                    <a:pt x="6995386" y="5310804"/>
                    <a:pt x="6997206" y="5313323"/>
                  </a:cubicBezTo>
                  <a:lnTo>
                    <a:pt x="6383238" y="5806316"/>
                  </a:lnTo>
                  <a:cubicBezTo>
                    <a:pt x="6379040" y="5801698"/>
                    <a:pt x="6373442" y="5798690"/>
                    <a:pt x="6367425" y="5797500"/>
                  </a:cubicBezTo>
                  <a:lnTo>
                    <a:pt x="6635822" y="3865899"/>
                  </a:lnTo>
                  <a:close/>
                  <a:moveTo>
                    <a:pt x="6333421" y="5830805"/>
                  </a:moveTo>
                  <a:cubicBezTo>
                    <a:pt x="6333701" y="5832554"/>
                    <a:pt x="6334121" y="5834303"/>
                    <a:pt x="6334821" y="5835983"/>
                  </a:cubicBezTo>
                  <a:cubicBezTo>
                    <a:pt x="6335730" y="5838291"/>
                    <a:pt x="6336919" y="5840390"/>
                    <a:pt x="6338319" y="5842419"/>
                  </a:cubicBezTo>
                  <a:lnTo>
                    <a:pt x="5843436" y="6239766"/>
                  </a:lnTo>
                  <a:cubicBezTo>
                    <a:pt x="5831542" y="6226193"/>
                    <a:pt x="5812161" y="6220595"/>
                    <a:pt x="5794249" y="6227312"/>
                  </a:cubicBezTo>
                  <a:cubicBezTo>
                    <a:pt x="5782285" y="6231790"/>
                    <a:pt x="5773469" y="6240886"/>
                    <a:pt x="5768851" y="6251801"/>
                  </a:cubicBezTo>
                  <a:lnTo>
                    <a:pt x="5102408" y="6003835"/>
                  </a:lnTo>
                  <a:cubicBezTo>
                    <a:pt x="5104227" y="5998168"/>
                    <a:pt x="5104856" y="5992290"/>
                    <a:pt x="5104367" y="5986553"/>
                  </a:cubicBezTo>
                  <a:lnTo>
                    <a:pt x="6333421" y="5830805"/>
                  </a:lnTo>
                  <a:close/>
                  <a:moveTo>
                    <a:pt x="5035938" y="6027904"/>
                  </a:moveTo>
                  <a:cubicBezTo>
                    <a:pt x="5036218" y="6028114"/>
                    <a:pt x="5036568" y="6028184"/>
                    <a:pt x="5036848" y="6028324"/>
                  </a:cubicBezTo>
                  <a:lnTo>
                    <a:pt x="4770760" y="6516349"/>
                  </a:lnTo>
                  <a:cubicBezTo>
                    <a:pt x="4768661" y="6515510"/>
                    <a:pt x="4766562" y="6515020"/>
                    <a:pt x="4764463" y="6514880"/>
                  </a:cubicBezTo>
                  <a:lnTo>
                    <a:pt x="4754808" y="5947861"/>
                  </a:lnTo>
                  <a:cubicBezTo>
                    <a:pt x="4767472" y="5946951"/>
                    <a:pt x="4779226" y="5939465"/>
                    <a:pt x="4784894" y="5927150"/>
                  </a:cubicBezTo>
                  <a:cubicBezTo>
                    <a:pt x="4785524" y="5925751"/>
                    <a:pt x="4785873" y="5924422"/>
                    <a:pt x="4786293" y="5923022"/>
                  </a:cubicBezTo>
                  <a:lnTo>
                    <a:pt x="5016277" y="5981166"/>
                  </a:lnTo>
                  <a:cubicBezTo>
                    <a:pt x="5012639" y="5998797"/>
                    <a:pt x="5019846" y="6017689"/>
                    <a:pt x="5035938" y="6027904"/>
                  </a:cubicBezTo>
                  <a:close/>
                  <a:moveTo>
                    <a:pt x="4768591" y="5880482"/>
                  </a:moveTo>
                  <a:cubicBezTo>
                    <a:pt x="4768101" y="5880202"/>
                    <a:pt x="4767681" y="5879852"/>
                    <a:pt x="4767122" y="5879642"/>
                  </a:cubicBezTo>
                  <a:cubicBezTo>
                    <a:pt x="4764953" y="5878663"/>
                    <a:pt x="4762784" y="5877963"/>
                    <a:pt x="4760615" y="5877403"/>
                  </a:cubicBezTo>
                  <a:lnTo>
                    <a:pt x="4854582" y="5359851"/>
                  </a:lnTo>
                  <a:lnTo>
                    <a:pt x="5053570" y="5321859"/>
                  </a:lnTo>
                  <a:cubicBezTo>
                    <a:pt x="5056579" y="5335083"/>
                    <a:pt x="5064625" y="5346907"/>
                    <a:pt x="5076659" y="5354464"/>
                  </a:cubicBezTo>
                  <a:lnTo>
                    <a:pt x="4768591" y="5880482"/>
                  </a:lnTo>
                  <a:close/>
                  <a:moveTo>
                    <a:pt x="5075470" y="5266234"/>
                  </a:moveTo>
                  <a:cubicBezTo>
                    <a:pt x="5067564" y="5271552"/>
                    <a:pt x="5060917" y="5278899"/>
                    <a:pt x="5056718" y="5288134"/>
                  </a:cubicBezTo>
                  <a:cubicBezTo>
                    <a:pt x="5052311" y="5297860"/>
                    <a:pt x="5051121" y="5308215"/>
                    <a:pt x="5052661" y="5318081"/>
                  </a:cubicBezTo>
                  <a:lnTo>
                    <a:pt x="4855351" y="5355794"/>
                  </a:lnTo>
                  <a:lnTo>
                    <a:pt x="4915174" y="5026525"/>
                  </a:lnTo>
                  <a:cubicBezTo>
                    <a:pt x="4918952" y="5026875"/>
                    <a:pt x="4922520" y="5026105"/>
                    <a:pt x="4925879" y="5024496"/>
                  </a:cubicBezTo>
                  <a:lnTo>
                    <a:pt x="5075470" y="5266234"/>
                  </a:lnTo>
                  <a:close/>
                  <a:moveTo>
                    <a:pt x="4715835" y="3742406"/>
                  </a:moveTo>
                  <a:cubicBezTo>
                    <a:pt x="4718424" y="3740797"/>
                    <a:pt x="4720663" y="3738767"/>
                    <a:pt x="4722692" y="3736598"/>
                  </a:cubicBezTo>
                  <a:lnTo>
                    <a:pt x="5188048" y="4131707"/>
                  </a:lnTo>
                  <a:cubicBezTo>
                    <a:pt x="5185319" y="4135275"/>
                    <a:pt x="5183360" y="4139263"/>
                    <a:pt x="5182171" y="4143531"/>
                  </a:cubicBezTo>
                  <a:lnTo>
                    <a:pt x="4436104" y="3974979"/>
                  </a:lnTo>
                  <a:lnTo>
                    <a:pt x="4673015" y="3738557"/>
                  </a:lnTo>
                  <a:cubicBezTo>
                    <a:pt x="4684560" y="3748983"/>
                    <a:pt x="4701982" y="3751082"/>
                    <a:pt x="4715835" y="3742406"/>
                  </a:cubicBezTo>
                  <a:close/>
                  <a:moveTo>
                    <a:pt x="6173335" y="2974299"/>
                  </a:moveTo>
                  <a:cubicBezTo>
                    <a:pt x="6173684" y="2974999"/>
                    <a:pt x="6173965" y="2975699"/>
                    <a:pt x="6174384" y="2976398"/>
                  </a:cubicBezTo>
                  <a:cubicBezTo>
                    <a:pt x="6176623" y="2979966"/>
                    <a:pt x="6179352" y="2982905"/>
                    <a:pt x="6182360" y="2985634"/>
                  </a:cubicBezTo>
                  <a:lnTo>
                    <a:pt x="5777177" y="3474219"/>
                  </a:lnTo>
                  <a:cubicBezTo>
                    <a:pt x="5767941" y="3467572"/>
                    <a:pt x="5755207" y="3466802"/>
                    <a:pt x="5744992" y="3473240"/>
                  </a:cubicBezTo>
                  <a:cubicBezTo>
                    <a:pt x="5731418" y="3481706"/>
                    <a:pt x="5727360" y="3499617"/>
                    <a:pt x="5735896" y="3513121"/>
                  </a:cubicBezTo>
                  <a:cubicBezTo>
                    <a:pt x="5737155" y="3515150"/>
                    <a:pt x="5738765" y="3516970"/>
                    <a:pt x="5740444" y="3518579"/>
                  </a:cubicBezTo>
                  <a:lnTo>
                    <a:pt x="5237795" y="4124710"/>
                  </a:lnTo>
                  <a:cubicBezTo>
                    <a:pt x="5226251" y="4116174"/>
                    <a:pt x="5210298" y="4114984"/>
                    <a:pt x="5197494" y="4123100"/>
                  </a:cubicBezTo>
                  <a:cubicBezTo>
                    <a:pt x="5194905" y="4124710"/>
                    <a:pt x="5192666" y="4126739"/>
                    <a:pt x="5190637" y="4128908"/>
                  </a:cubicBezTo>
                  <a:lnTo>
                    <a:pt x="4725351" y="3733800"/>
                  </a:lnTo>
                  <a:cubicBezTo>
                    <a:pt x="4733048" y="3723654"/>
                    <a:pt x="4734866" y="3710010"/>
                    <a:pt x="4729619" y="3697976"/>
                  </a:cubicBezTo>
                  <a:lnTo>
                    <a:pt x="6173335" y="2974299"/>
                  </a:lnTo>
                  <a:close/>
                  <a:moveTo>
                    <a:pt x="4685400" y="3678105"/>
                  </a:moveTo>
                  <a:cubicBezTo>
                    <a:pt x="4682741" y="3679015"/>
                    <a:pt x="4680222" y="3680064"/>
                    <a:pt x="4677773" y="3681674"/>
                  </a:cubicBezTo>
                  <a:cubicBezTo>
                    <a:pt x="4661051" y="3692169"/>
                    <a:pt x="4655943" y="3714278"/>
                    <a:pt x="4666508" y="3731071"/>
                  </a:cubicBezTo>
                  <a:cubicBezTo>
                    <a:pt x="4667628" y="3732820"/>
                    <a:pt x="4668887" y="3734359"/>
                    <a:pt x="4670216" y="3735829"/>
                  </a:cubicBezTo>
                  <a:lnTo>
                    <a:pt x="4431626" y="3973929"/>
                  </a:lnTo>
                  <a:lnTo>
                    <a:pt x="4253488" y="3933698"/>
                  </a:lnTo>
                  <a:cubicBezTo>
                    <a:pt x="4254888" y="3925302"/>
                    <a:pt x="4253488" y="3916486"/>
                    <a:pt x="4248590" y="3908719"/>
                  </a:cubicBezTo>
                  <a:cubicBezTo>
                    <a:pt x="4243553" y="3900673"/>
                    <a:pt x="4235786" y="3895425"/>
                    <a:pt x="4227250" y="3893186"/>
                  </a:cubicBezTo>
                  <a:lnTo>
                    <a:pt x="4442331" y="2832404"/>
                  </a:lnTo>
                  <a:cubicBezTo>
                    <a:pt x="4445480" y="2832824"/>
                    <a:pt x="4448698" y="2832754"/>
                    <a:pt x="4451847" y="2832124"/>
                  </a:cubicBezTo>
                  <a:lnTo>
                    <a:pt x="4685400" y="3678105"/>
                  </a:lnTo>
                  <a:close/>
                  <a:moveTo>
                    <a:pt x="4200662" y="3958886"/>
                  </a:moveTo>
                  <a:cubicBezTo>
                    <a:pt x="4211718" y="3965113"/>
                    <a:pt x="4225711" y="3965323"/>
                    <a:pt x="4237186" y="3958116"/>
                  </a:cubicBezTo>
                  <a:cubicBezTo>
                    <a:pt x="4245022" y="3953219"/>
                    <a:pt x="4250130" y="3945732"/>
                    <a:pt x="4252509" y="3937546"/>
                  </a:cubicBezTo>
                  <a:lnTo>
                    <a:pt x="4428198" y="3977218"/>
                  </a:lnTo>
                  <a:lnTo>
                    <a:pt x="3780296" y="4623720"/>
                  </a:lnTo>
                  <a:cubicBezTo>
                    <a:pt x="3779736" y="4623231"/>
                    <a:pt x="3779246" y="4622741"/>
                    <a:pt x="3778687" y="4622321"/>
                  </a:cubicBezTo>
                  <a:lnTo>
                    <a:pt x="4200662" y="3958886"/>
                  </a:lnTo>
                  <a:close/>
                  <a:moveTo>
                    <a:pt x="3596561" y="4908629"/>
                  </a:moveTo>
                  <a:cubicBezTo>
                    <a:pt x="3602857" y="4911638"/>
                    <a:pt x="3610344" y="4911778"/>
                    <a:pt x="3616711" y="4907789"/>
                  </a:cubicBezTo>
                  <a:cubicBezTo>
                    <a:pt x="3626577" y="4901632"/>
                    <a:pt x="3629515" y="4888618"/>
                    <a:pt x="3623358" y="4878753"/>
                  </a:cubicBezTo>
                  <a:cubicBezTo>
                    <a:pt x="3622099" y="4876724"/>
                    <a:pt x="3620419" y="4875254"/>
                    <a:pt x="3618670" y="4873785"/>
                  </a:cubicBezTo>
                  <a:lnTo>
                    <a:pt x="3747831" y="4670739"/>
                  </a:lnTo>
                  <a:cubicBezTo>
                    <a:pt x="3756717" y="4675426"/>
                    <a:pt x="3767702" y="4675566"/>
                    <a:pt x="3776797" y="4669829"/>
                  </a:cubicBezTo>
                  <a:cubicBezTo>
                    <a:pt x="3790371" y="4661363"/>
                    <a:pt x="3794429" y="4643451"/>
                    <a:pt x="3785893" y="4629947"/>
                  </a:cubicBezTo>
                  <a:cubicBezTo>
                    <a:pt x="3785053" y="4628618"/>
                    <a:pt x="3784074" y="4627498"/>
                    <a:pt x="3783165" y="4626379"/>
                  </a:cubicBezTo>
                  <a:lnTo>
                    <a:pt x="4432816" y="3978127"/>
                  </a:lnTo>
                  <a:lnTo>
                    <a:pt x="5181331" y="4147309"/>
                  </a:lnTo>
                  <a:cubicBezTo>
                    <a:pt x="5180422" y="4152627"/>
                    <a:pt x="5180772" y="4158154"/>
                    <a:pt x="5182311" y="4163472"/>
                  </a:cubicBezTo>
                  <a:lnTo>
                    <a:pt x="4572821" y="4383311"/>
                  </a:lnTo>
                  <a:cubicBezTo>
                    <a:pt x="4569463" y="4375335"/>
                    <a:pt x="4563306" y="4368548"/>
                    <a:pt x="4554769" y="4364629"/>
                  </a:cubicBezTo>
                  <a:cubicBezTo>
                    <a:pt x="4536718" y="4356443"/>
                    <a:pt x="4515448" y="4364420"/>
                    <a:pt x="4507261" y="4382401"/>
                  </a:cubicBezTo>
                  <a:cubicBezTo>
                    <a:pt x="4499005" y="4400383"/>
                    <a:pt x="4506982" y="4421653"/>
                    <a:pt x="4525033" y="4429839"/>
                  </a:cubicBezTo>
                  <a:cubicBezTo>
                    <a:pt x="4535668" y="4434737"/>
                    <a:pt x="4547423" y="4433828"/>
                    <a:pt x="4556938" y="4428580"/>
                  </a:cubicBezTo>
                  <a:lnTo>
                    <a:pt x="4777337" y="4784646"/>
                  </a:lnTo>
                  <a:cubicBezTo>
                    <a:pt x="4774258" y="4787025"/>
                    <a:pt x="4771600" y="4790034"/>
                    <a:pt x="4769850" y="4793882"/>
                  </a:cubicBezTo>
                  <a:cubicBezTo>
                    <a:pt x="4764253" y="4806056"/>
                    <a:pt x="4769711" y="4820470"/>
                    <a:pt x="4781885" y="4825997"/>
                  </a:cubicBezTo>
                  <a:cubicBezTo>
                    <a:pt x="4788812" y="4829146"/>
                    <a:pt x="4796298" y="4828656"/>
                    <a:pt x="4802596" y="4825577"/>
                  </a:cubicBezTo>
                  <a:lnTo>
                    <a:pt x="4903839" y="4989162"/>
                  </a:lnTo>
                  <a:cubicBezTo>
                    <a:pt x="4901250" y="4991191"/>
                    <a:pt x="4898941" y="4993640"/>
                    <a:pt x="4897472" y="4996858"/>
                  </a:cubicBezTo>
                  <a:cubicBezTo>
                    <a:pt x="4892644" y="5007424"/>
                    <a:pt x="4897332" y="5019948"/>
                    <a:pt x="4907967" y="5024776"/>
                  </a:cubicBezTo>
                  <a:cubicBezTo>
                    <a:pt x="4908946" y="5025265"/>
                    <a:pt x="4909996" y="5025196"/>
                    <a:pt x="4911046" y="5025475"/>
                  </a:cubicBezTo>
                  <a:lnTo>
                    <a:pt x="4850943" y="5356353"/>
                  </a:lnTo>
                  <a:lnTo>
                    <a:pt x="3582217" y="5598722"/>
                  </a:lnTo>
                  <a:cubicBezTo>
                    <a:pt x="3580048" y="5590116"/>
                    <a:pt x="3574801" y="5582209"/>
                    <a:pt x="3566754" y="5577102"/>
                  </a:cubicBezTo>
                  <a:cubicBezTo>
                    <a:pt x="3558918" y="5572134"/>
                    <a:pt x="3550032" y="5570734"/>
                    <a:pt x="3541566" y="5572134"/>
                  </a:cubicBezTo>
                  <a:lnTo>
                    <a:pt x="3445220" y="5146030"/>
                  </a:lnTo>
                  <a:lnTo>
                    <a:pt x="3596561" y="4908629"/>
                  </a:lnTo>
                  <a:close/>
                  <a:moveTo>
                    <a:pt x="3441232" y="5145470"/>
                  </a:moveTo>
                  <a:lnTo>
                    <a:pt x="3288632" y="5385390"/>
                  </a:lnTo>
                  <a:cubicBezTo>
                    <a:pt x="3284504" y="5383081"/>
                    <a:pt x="3280026" y="5381612"/>
                    <a:pt x="3275408" y="5381052"/>
                  </a:cubicBezTo>
                  <a:lnTo>
                    <a:pt x="3321727" y="4644990"/>
                  </a:lnTo>
                  <a:cubicBezTo>
                    <a:pt x="3323826" y="4644990"/>
                    <a:pt x="3325855" y="4644781"/>
                    <a:pt x="3327954" y="4644501"/>
                  </a:cubicBezTo>
                  <a:lnTo>
                    <a:pt x="3441232" y="5145470"/>
                  </a:lnTo>
                  <a:close/>
                  <a:moveTo>
                    <a:pt x="3286743" y="4602940"/>
                  </a:moveTo>
                  <a:lnTo>
                    <a:pt x="2506462" y="4507294"/>
                  </a:lnTo>
                  <a:cubicBezTo>
                    <a:pt x="2507092" y="4497148"/>
                    <a:pt x="2502404" y="4486933"/>
                    <a:pt x="2493238" y="4481126"/>
                  </a:cubicBezTo>
                  <a:cubicBezTo>
                    <a:pt x="2479734" y="4472590"/>
                    <a:pt x="2461892" y="4476578"/>
                    <a:pt x="2453287" y="4490082"/>
                  </a:cubicBezTo>
                  <a:cubicBezTo>
                    <a:pt x="2451257" y="4493300"/>
                    <a:pt x="2449928" y="4496799"/>
                    <a:pt x="2449298" y="4500367"/>
                  </a:cubicBezTo>
                  <a:lnTo>
                    <a:pt x="2210568" y="4471121"/>
                  </a:lnTo>
                  <a:cubicBezTo>
                    <a:pt x="2210918" y="4463844"/>
                    <a:pt x="2207770" y="4456497"/>
                    <a:pt x="2201123" y="4452299"/>
                  </a:cubicBezTo>
                  <a:cubicBezTo>
                    <a:pt x="2191327" y="4446072"/>
                    <a:pt x="2178313" y="4449011"/>
                    <a:pt x="2172086" y="4458806"/>
                  </a:cubicBezTo>
                  <a:cubicBezTo>
                    <a:pt x="2170617" y="4461045"/>
                    <a:pt x="2169777" y="4463564"/>
                    <a:pt x="2169287" y="4466013"/>
                  </a:cubicBezTo>
                  <a:lnTo>
                    <a:pt x="1606326" y="4397024"/>
                  </a:lnTo>
                  <a:cubicBezTo>
                    <a:pt x="1607166" y="4384360"/>
                    <a:pt x="1601358" y="4371626"/>
                    <a:pt x="1589954" y="4364350"/>
                  </a:cubicBezTo>
                  <a:cubicBezTo>
                    <a:pt x="1588414" y="4363370"/>
                    <a:pt x="1586805" y="4362670"/>
                    <a:pt x="1585196" y="4361971"/>
                  </a:cubicBezTo>
                  <a:lnTo>
                    <a:pt x="1799577" y="3796841"/>
                  </a:lnTo>
                  <a:cubicBezTo>
                    <a:pt x="1809513" y="3799709"/>
                    <a:pt x="1820498" y="3796001"/>
                    <a:pt x="1826445" y="3787045"/>
                  </a:cubicBezTo>
                  <a:lnTo>
                    <a:pt x="3289752" y="4593844"/>
                  </a:lnTo>
                  <a:cubicBezTo>
                    <a:pt x="3288422" y="4596712"/>
                    <a:pt x="3287303" y="4599791"/>
                    <a:pt x="3286743" y="4602940"/>
                  </a:cubicBezTo>
                  <a:close/>
                  <a:moveTo>
                    <a:pt x="1785304" y="3785436"/>
                  </a:moveTo>
                  <a:cubicBezTo>
                    <a:pt x="1787193" y="3788794"/>
                    <a:pt x="1789852" y="3791873"/>
                    <a:pt x="1793350" y="3794112"/>
                  </a:cubicBezTo>
                  <a:cubicBezTo>
                    <a:pt x="1794190" y="3794672"/>
                    <a:pt x="1795099" y="3795022"/>
                    <a:pt x="1795939" y="3795441"/>
                  </a:cubicBezTo>
                  <a:lnTo>
                    <a:pt x="1581558" y="4360502"/>
                  </a:lnTo>
                  <a:cubicBezTo>
                    <a:pt x="1568194" y="4356303"/>
                    <a:pt x="1553501" y="4360221"/>
                    <a:pt x="1544055" y="4370787"/>
                  </a:cubicBezTo>
                  <a:lnTo>
                    <a:pt x="1163010" y="4069785"/>
                  </a:lnTo>
                  <a:lnTo>
                    <a:pt x="1785304" y="3785436"/>
                  </a:lnTo>
                  <a:close/>
                  <a:moveTo>
                    <a:pt x="1155524" y="4068945"/>
                  </a:moveTo>
                  <a:lnTo>
                    <a:pt x="584027" y="4330205"/>
                  </a:lnTo>
                  <a:cubicBezTo>
                    <a:pt x="583747" y="4329716"/>
                    <a:pt x="583677" y="4329226"/>
                    <a:pt x="583397" y="4328736"/>
                  </a:cubicBezTo>
                  <a:lnTo>
                    <a:pt x="983893" y="3996949"/>
                  </a:lnTo>
                  <a:cubicBezTo>
                    <a:pt x="987041" y="4000517"/>
                    <a:pt x="990610" y="4003875"/>
                    <a:pt x="994808" y="4006534"/>
                  </a:cubicBezTo>
                  <a:cubicBezTo>
                    <a:pt x="1017337" y="4020877"/>
                    <a:pt x="1046444" y="4015840"/>
                    <a:pt x="1063306" y="3996039"/>
                  </a:cubicBezTo>
                  <a:lnTo>
                    <a:pt x="1155524" y="4068945"/>
                  </a:lnTo>
                  <a:close/>
                  <a:moveTo>
                    <a:pt x="457665" y="4213429"/>
                  </a:moveTo>
                  <a:cubicBezTo>
                    <a:pt x="459554" y="4216857"/>
                    <a:pt x="462213" y="4219866"/>
                    <a:pt x="465711" y="4222105"/>
                  </a:cubicBezTo>
                  <a:cubicBezTo>
                    <a:pt x="476976" y="4229312"/>
                    <a:pt x="492019" y="4225953"/>
                    <a:pt x="499156" y="4214618"/>
                  </a:cubicBezTo>
                  <a:cubicBezTo>
                    <a:pt x="503214" y="4208181"/>
                    <a:pt x="503844" y="4200695"/>
                    <a:pt x="501605" y="4193978"/>
                  </a:cubicBezTo>
                  <a:lnTo>
                    <a:pt x="677644" y="4116314"/>
                  </a:lnTo>
                  <a:cubicBezTo>
                    <a:pt x="679253" y="4119182"/>
                    <a:pt x="681422" y="4121771"/>
                    <a:pt x="684360" y="4123660"/>
                  </a:cubicBezTo>
                  <a:cubicBezTo>
                    <a:pt x="694156" y="4129887"/>
                    <a:pt x="707170" y="4126949"/>
                    <a:pt x="713397" y="4117153"/>
                  </a:cubicBezTo>
                  <a:cubicBezTo>
                    <a:pt x="716895" y="4111696"/>
                    <a:pt x="717245" y="4105329"/>
                    <a:pt x="715426" y="4099591"/>
                  </a:cubicBezTo>
                  <a:lnTo>
                    <a:pt x="975566" y="3984844"/>
                  </a:lnTo>
                  <a:cubicBezTo>
                    <a:pt x="977106" y="3988062"/>
                    <a:pt x="978995" y="3991001"/>
                    <a:pt x="981164" y="3993870"/>
                  </a:cubicBezTo>
                  <a:lnTo>
                    <a:pt x="580388" y="4325867"/>
                  </a:lnTo>
                  <a:cubicBezTo>
                    <a:pt x="579339" y="4324818"/>
                    <a:pt x="578429" y="4323558"/>
                    <a:pt x="577100" y="4322719"/>
                  </a:cubicBezTo>
                  <a:cubicBezTo>
                    <a:pt x="567234" y="4316491"/>
                    <a:pt x="554290" y="4319360"/>
                    <a:pt x="548063" y="4329226"/>
                  </a:cubicBezTo>
                  <a:cubicBezTo>
                    <a:pt x="545824" y="4332794"/>
                    <a:pt x="545125" y="4336782"/>
                    <a:pt x="545125" y="4340630"/>
                  </a:cubicBezTo>
                  <a:lnTo>
                    <a:pt x="76130" y="4389188"/>
                  </a:lnTo>
                  <a:cubicBezTo>
                    <a:pt x="75780" y="4386809"/>
                    <a:pt x="75151" y="4384500"/>
                    <a:pt x="74311" y="4382261"/>
                  </a:cubicBezTo>
                  <a:lnTo>
                    <a:pt x="457665" y="42134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A6F81AB0-1DE6-4D8E-B610-1A1FE5C1ADE6}"/>
                </a:ext>
              </a:extLst>
            </p:cNvPr>
            <p:cNvSpPr/>
            <p:nvPr/>
          </p:nvSpPr>
          <p:spPr>
            <a:xfrm>
              <a:off x="-2099556" y="-2747903"/>
              <a:ext cx="9060830" cy="7598503"/>
            </a:xfrm>
            <a:custGeom>
              <a:avLst/>
              <a:gdLst>
                <a:gd name="connsiteX0" fmla="*/ 17486 w 9060830"/>
                <a:gd name="connsiteY0" fmla="*/ 3246437 h 7598503"/>
                <a:gd name="connsiteX1" fmla="*/ 53729 w 9060830"/>
                <a:gd name="connsiteY1" fmla="*/ 3238321 h 7598503"/>
                <a:gd name="connsiteX2" fmla="*/ 57648 w 9060830"/>
                <a:gd name="connsiteY2" fmla="*/ 3225657 h 7598503"/>
                <a:gd name="connsiteX3" fmla="*/ 1126965 w 9060830"/>
                <a:gd name="connsiteY3" fmla="*/ 3225377 h 7598503"/>
                <a:gd name="connsiteX4" fmla="*/ 1139070 w 9060830"/>
                <a:gd name="connsiteY4" fmla="*/ 3246157 h 7598503"/>
                <a:gd name="connsiteX5" fmla="*/ 1168526 w 9060830"/>
                <a:gd name="connsiteY5" fmla="*/ 3245247 h 7598503"/>
                <a:gd name="connsiteX6" fmla="*/ 1915643 w 9060830"/>
                <a:gd name="connsiteY6" fmla="*/ 4170152 h 7598503"/>
                <a:gd name="connsiteX7" fmla="*/ 1908156 w 9060830"/>
                <a:gd name="connsiteY7" fmla="*/ 4219969 h 7598503"/>
                <a:gd name="connsiteX8" fmla="*/ 1938452 w 9060830"/>
                <a:gd name="connsiteY8" fmla="*/ 4237951 h 7598503"/>
                <a:gd name="connsiteX9" fmla="*/ 1932365 w 9060830"/>
                <a:gd name="connsiteY9" fmla="*/ 4446315 h 7598503"/>
                <a:gd name="connsiteX10" fmla="*/ 1924949 w 9060830"/>
                <a:gd name="connsiteY10" fmla="*/ 4448414 h 7598503"/>
                <a:gd name="connsiteX11" fmla="*/ 1920051 w 9060830"/>
                <a:gd name="connsiteY11" fmla="*/ 4469684 h 7598503"/>
                <a:gd name="connsiteX12" fmla="*/ 1931455 w 9060830"/>
                <a:gd name="connsiteY12" fmla="*/ 4476611 h 7598503"/>
                <a:gd name="connsiteX13" fmla="*/ 1927327 w 9060830"/>
                <a:gd name="connsiteY13" fmla="*/ 4617596 h 7598503"/>
                <a:gd name="connsiteX14" fmla="*/ 1918581 w 9060830"/>
                <a:gd name="connsiteY14" fmla="*/ 4620255 h 7598503"/>
                <a:gd name="connsiteX15" fmla="*/ 1912984 w 9060830"/>
                <a:gd name="connsiteY15" fmla="*/ 4644744 h 7598503"/>
                <a:gd name="connsiteX16" fmla="*/ 1926348 w 9060830"/>
                <a:gd name="connsiteY16" fmla="*/ 4652930 h 7598503"/>
                <a:gd name="connsiteX17" fmla="*/ 1917392 w 9060830"/>
                <a:gd name="connsiteY17" fmla="*/ 4959808 h 7598503"/>
                <a:gd name="connsiteX18" fmla="*/ 1904098 w 9060830"/>
                <a:gd name="connsiteY18" fmla="*/ 4963727 h 7598503"/>
                <a:gd name="connsiteX19" fmla="*/ 1895842 w 9060830"/>
                <a:gd name="connsiteY19" fmla="*/ 4999970 h 7598503"/>
                <a:gd name="connsiteX20" fmla="*/ 1932085 w 9060830"/>
                <a:gd name="connsiteY20" fmla="*/ 5008296 h 7598503"/>
                <a:gd name="connsiteX21" fmla="*/ 1940411 w 9060830"/>
                <a:gd name="connsiteY21" fmla="*/ 4972053 h 7598503"/>
                <a:gd name="connsiteX22" fmla="*/ 1930685 w 9060830"/>
                <a:gd name="connsiteY22" fmla="*/ 4963027 h 7598503"/>
                <a:gd name="connsiteX23" fmla="*/ 2203700 w 9060830"/>
                <a:gd name="connsiteY23" fmla="*/ 4389571 h 7598503"/>
                <a:gd name="connsiteX24" fmla="*/ 3103696 w 9060830"/>
                <a:gd name="connsiteY24" fmla="*/ 5036004 h 7598503"/>
                <a:gd name="connsiteX25" fmla="*/ 3103276 w 9060830"/>
                <a:gd name="connsiteY25" fmla="*/ 5036773 h 7598503"/>
                <a:gd name="connsiteX26" fmla="*/ 3113841 w 9060830"/>
                <a:gd name="connsiteY26" fmla="*/ 5064900 h 7598503"/>
                <a:gd name="connsiteX27" fmla="*/ 3141968 w 9060830"/>
                <a:gd name="connsiteY27" fmla="*/ 5054405 h 7598503"/>
                <a:gd name="connsiteX28" fmla="*/ 3143857 w 9060830"/>
                <a:gd name="connsiteY28" fmla="*/ 5045729 h 7598503"/>
                <a:gd name="connsiteX29" fmla="*/ 3476974 w 9060830"/>
                <a:gd name="connsiteY29" fmla="*/ 5010745 h 7598503"/>
                <a:gd name="connsiteX30" fmla="*/ 3489009 w 9060830"/>
                <a:gd name="connsiteY30" fmla="*/ 5026138 h 7598503"/>
                <a:gd name="connsiteX31" fmla="*/ 3492157 w 9060830"/>
                <a:gd name="connsiteY31" fmla="*/ 5027188 h 7598503"/>
                <a:gd name="connsiteX32" fmla="*/ 3366565 w 9060830"/>
                <a:gd name="connsiteY32" fmla="*/ 5682436 h 7598503"/>
                <a:gd name="connsiteX33" fmla="*/ 3198642 w 9060830"/>
                <a:gd name="connsiteY33" fmla="*/ 5745897 h 7598503"/>
                <a:gd name="connsiteX34" fmla="*/ 2659540 w 9060830"/>
                <a:gd name="connsiteY34" fmla="*/ 5276553 h 7598503"/>
                <a:gd name="connsiteX35" fmla="*/ 2659051 w 9060830"/>
                <a:gd name="connsiteY35" fmla="*/ 5227156 h 7598503"/>
                <a:gd name="connsiteX36" fmla="*/ 2604336 w 9060830"/>
                <a:gd name="connsiteY36" fmla="*/ 5222468 h 7598503"/>
                <a:gd name="connsiteX37" fmla="*/ 2590692 w 9060830"/>
                <a:gd name="connsiteY37" fmla="*/ 5255003 h 7598503"/>
                <a:gd name="connsiteX38" fmla="*/ 2383657 w 9060830"/>
                <a:gd name="connsiteY38" fmla="*/ 5277812 h 7598503"/>
                <a:gd name="connsiteX39" fmla="*/ 2380369 w 9060830"/>
                <a:gd name="connsiteY39" fmla="*/ 5270745 h 7598503"/>
                <a:gd name="connsiteX40" fmla="*/ 2358609 w 9060830"/>
                <a:gd name="connsiteY40" fmla="*/ 5268857 h 7598503"/>
                <a:gd name="connsiteX41" fmla="*/ 2353151 w 9060830"/>
                <a:gd name="connsiteY41" fmla="*/ 5281101 h 7598503"/>
                <a:gd name="connsiteX42" fmla="*/ 2213076 w 9060830"/>
                <a:gd name="connsiteY42" fmla="*/ 5296494 h 7598503"/>
                <a:gd name="connsiteX43" fmla="*/ 2209227 w 9060830"/>
                <a:gd name="connsiteY43" fmla="*/ 5288167 h 7598503"/>
                <a:gd name="connsiteX44" fmla="*/ 2184179 w 9060830"/>
                <a:gd name="connsiteY44" fmla="*/ 5285998 h 7598503"/>
                <a:gd name="connsiteX45" fmla="*/ 2177882 w 9060830"/>
                <a:gd name="connsiteY45" fmla="*/ 5300342 h 7598503"/>
                <a:gd name="connsiteX46" fmla="*/ 1872682 w 9060830"/>
                <a:gd name="connsiteY46" fmla="*/ 5333927 h 7598503"/>
                <a:gd name="connsiteX47" fmla="*/ 1866945 w 9060830"/>
                <a:gd name="connsiteY47" fmla="*/ 5321332 h 7598503"/>
                <a:gd name="connsiteX48" fmla="*/ 1829932 w 9060830"/>
                <a:gd name="connsiteY48" fmla="*/ 5318114 h 7598503"/>
                <a:gd name="connsiteX49" fmla="*/ 1826713 w 9060830"/>
                <a:gd name="connsiteY49" fmla="*/ 5355127 h 7598503"/>
                <a:gd name="connsiteX50" fmla="*/ 1863727 w 9060830"/>
                <a:gd name="connsiteY50" fmla="*/ 5358345 h 7598503"/>
                <a:gd name="connsiteX51" fmla="*/ 1868694 w 9060830"/>
                <a:gd name="connsiteY51" fmla="*/ 5352608 h 7598503"/>
                <a:gd name="connsiteX52" fmla="*/ 2782544 w 9060830"/>
                <a:gd name="connsiteY52" fmla="*/ 5883664 h 7598503"/>
                <a:gd name="connsiteX53" fmla="*/ 2781984 w 9060830"/>
                <a:gd name="connsiteY53" fmla="*/ 5884643 h 7598503"/>
                <a:gd name="connsiteX54" fmla="*/ 2794998 w 9060830"/>
                <a:gd name="connsiteY54" fmla="*/ 5919417 h 7598503"/>
                <a:gd name="connsiteX55" fmla="*/ 2801575 w 9060830"/>
                <a:gd name="connsiteY55" fmla="*/ 5921306 h 7598503"/>
                <a:gd name="connsiteX56" fmla="*/ 2738884 w 9060830"/>
                <a:gd name="connsiteY56" fmla="*/ 6495252 h 7598503"/>
                <a:gd name="connsiteX57" fmla="*/ 2718593 w 9060830"/>
                <a:gd name="connsiteY57" fmla="*/ 6507636 h 7598503"/>
                <a:gd name="connsiteX58" fmla="*/ 2729158 w 9060830"/>
                <a:gd name="connsiteY58" fmla="*/ 6535694 h 7598503"/>
                <a:gd name="connsiteX59" fmla="*/ 2734266 w 9060830"/>
                <a:gd name="connsiteY59" fmla="*/ 6537233 h 7598503"/>
                <a:gd name="connsiteX60" fmla="*/ 2683749 w 9060830"/>
                <a:gd name="connsiteY60" fmla="*/ 6999860 h 7598503"/>
                <a:gd name="connsiteX61" fmla="*/ 2651774 w 9060830"/>
                <a:gd name="connsiteY61" fmla="*/ 7018891 h 7598503"/>
                <a:gd name="connsiteX62" fmla="*/ 2668076 w 9060830"/>
                <a:gd name="connsiteY62" fmla="*/ 7062341 h 7598503"/>
                <a:gd name="connsiteX63" fmla="*/ 2711526 w 9060830"/>
                <a:gd name="connsiteY63" fmla="*/ 7046039 h 7598503"/>
                <a:gd name="connsiteX64" fmla="*/ 2698792 w 9060830"/>
                <a:gd name="connsiteY64" fmla="*/ 7004688 h 7598503"/>
                <a:gd name="connsiteX65" fmla="*/ 3326683 w 9060830"/>
                <a:gd name="connsiteY65" fmla="*/ 5878626 h 7598503"/>
                <a:gd name="connsiteX66" fmla="*/ 3342846 w 9060830"/>
                <a:gd name="connsiteY66" fmla="*/ 5876317 h 7598503"/>
                <a:gd name="connsiteX67" fmla="*/ 3346064 w 9060830"/>
                <a:gd name="connsiteY67" fmla="*/ 5872469 h 7598503"/>
                <a:gd name="connsiteX68" fmla="*/ 3506501 w 9060830"/>
                <a:gd name="connsiteY68" fmla="*/ 5945585 h 7598503"/>
                <a:gd name="connsiteX69" fmla="*/ 3510069 w 9060830"/>
                <a:gd name="connsiteY69" fmla="*/ 5966505 h 7598503"/>
                <a:gd name="connsiteX70" fmla="*/ 3539945 w 9060830"/>
                <a:gd name="connsiteY70" fmla="*/ 5969094 h 7598503"/>
                <a:gd name="connsiteX71" fmla="*/ 3542254 w 9060830"/>
                <a:gd name="connsiteY71" fmla="*/ 5966715 h 7598503"/>
                <a:gd name="connsiteX72" fmla="*/ 4078977 w 9060830"/>
                <a:gd name="connsiteY72" fmla="*/ 6372668 h 7598503"/>
                <a:gd name="connsiteX73" fmla="*/ 4032168 w 9060830"/>
                <a:gd name="connsiteY73" fmla="*/ 6933460 h 7598503"/>
                <a:gd name="connsiteX74" fmla="*/ 4014537 w 9060830"/>
                <a:gd name="connsiteY74" fmla="*/ 6939548 h 7598503"/>
                <a:gd name="connsiteX75" fmla="*/ 4011318 w 9060830"/>
                <a:gd name="connsiteY75" fmla="*/ 6976560 h 7598503"/>
                <a:gd name="connsiteX76" fmla="*/ 4048331 w 9060830"/>
                <a:gd name="connsiteY76" fmla="*/ 6979779 h 7598503"/>
                <a:gd name="connsiteX77" fmla="*/ 4052879 w 9060830"/>
                <a:gd name="connsiteY77" fmla="*/ 6974601 h 7598503"/>
                <a:gd name="connsiteX78" fmla="*/ 4544053 w 9060830"/>
                <a:gd name="connsiteY78" fmla="*/ 7278051 h 7598503"/>
                <a:gd name="connsiteX79" fmla="*/ 4546502 w 9060830"/>
                <a:gd name="connsiteY79" fmla="*/ 7301701 h 7598503"/>
                <a:gd name="connsiteX80" fmla="*/ 4576378 w 9060830"/>
                <a:gd name="connsiteY80" fmla="*/ 7304289 h 7598503"/>
                <a:gd name="connsiteX81" fmla="*/ 4579947 w 9060830"/>
                <a:gd name="connsiteY81" fmla="*/ 7300302 h 7598503"/>
                <a:gd name="connsiteX82" fmla="*/ 4975894 w 9060830"/>
                <a:gd name="connsiteY82" fmla="*/ 7544909 h 7598503"/>
                <a:gd name="connsiteX83" fmla="*/ 4979393 w 9060830"/>
                <a:gd name="connsiteY83" fmla="*/ 7581922 h 7598503"/>
                <a:gd name="connsiteX84" fmla="*/ 5025572 w 9060830"/>
                <a:gd name="connsiteY84" fmla="*/ 7585910 h 7598503"/>
                <a:gd name="connsiteX85" fmla="*/ 5029560 w 9060830"/>
                <a:gd name="connsiteY85" fmla="*/ 7539731 h 7598503"/>
                <a:gd name="connsiteX86" fmla="*/ 4987159 w 9060830"/>
                <a:gd name="connsiteY86" fmla="*/ 7533155 h 7598503"/>
                <a:gd name="connsiteX87" fmla="*/ 4315119 w 9060830"/>
                <a:gd name="connsiteY87" fmla="*/ 6558153 h 7598503"/>
                <a:gd name="connsiteX88" fmla="*/ 4316028 w 9060830"/>
                <a:gd name="connsiteY88" fmla="*/ 6557524 h 7598503"/>
                <a:gd name="connsiteX89" fmla="*/ 4323655 w 9060830"/>
                <a:gd name="connsiteY89" fmla="*/ 6528347 h 7598503"/>
                <a:gd name="connsiteX90" fmla="*/ 4914323 w 9060830"/>
                <a:gd name="connsiteY90" fmla="*/ 6272754 h 7598503"/>
                <a:gd name="connsiteX91" fmla="*/ 4916912 w 9060830"/>
                <a:gd name="connsiteY91" fmla="*/ 6276673 h 7598503"/>
                <a:gd name="connsiteX92" fmla="*/ 4946788 w 9060830"/>
                <a:gd name="connsiteY92" fmla="*/ 6279261 h 7598503"/>
                <a:gd name="connsiteX93" fmla="*/ 4950566 w 9060830"/>
                <a:gd name="connsiteY93" fmla="*/ 6274923 h 7598503"/>
                <a:gd name="connsiteX94" fmla="*/ 5501422 w 9060830"/>
                <a:gd name="connsiteY94" fmla="*/ 6599014 h 7598503"/>
                <a:gd name="connsiteX95" fmla="*/ 5497715 w 9060830"/>
                <a:gd name="connsiteY95" fmla="*/ 6611538 h 7598503"/>
                <a:gd name="connsiteX96" fmla="*/ 5527591 w 9060830"/>
                <a:gd name="connsiteY96" fmla="*/ 6647012 h 7598503"/>
                <a:gd name="connsiteX97" fmla="*/ 5563064 w 9060830"/>
                <a:gd name="connsiteY97" fmla="*/ 6617136 h 7598503"/>
                <a:gd name="connsiteX98" fmla="*/ 5537736 w 9060830"/>
                <a:gd name="connsiteY98" fmla="*/ 6582502 h 7598503"/>
                <a:gd name="connsiteX99" fmla="*/ 5751977 w 9060830"/>
                <a:gd name="connsiteY99" fmla="*/ 5417888 h 7598503"/>
                <a:gd name="connsiteX100" fmla="*/ 5753027 w 9060830"/>
                <a:gd name="connsiteY100" fmla="*/ 5418098 h 7598503"/>
                <a:gd name="connsiteX101" fmla="*/ 5779055 w 9060830"/>
                <a:gd name="connsiteY101" fmla="*/ 5402915 h 7598503"/>
                <a:gd name="connsiteX102" fmla="*/ 6377420 w 9060830"/>
                <a:gd name="connsiteY102" fmla="*/ 5639896 h 7598503"/>
                <a:gd name="connsiteX103" fmla="*/ 6376440 w 9060830"/>
                <a:gd name="connsiteY103" fmla="*/ 5644513 h 7598503"/>
                <a:gd name="connsiteX104" fmla="*/ 6395751 w 9060830"/>
                <a:gd name="connsiteY104" fmla="*/ 5667463 h 7598503"/>
                <a:gd name="connsiteX105" fmla="*/ 6418701 w 9060830"/>
                <a:gd name="connsiteY105" fmla="*/ 5648152 h 7598503"/>
                <a:gd name="connsiteX106" fmla="*/ 6399390 w 9060830"/>
                <a:gd name="connsiteY106" fmla="*/ 5625203 h 7598503"/>
                <a:gd name="connsiteX107" fmla="*/ 6384697 w 9060830"/>
                <a:gd name="connsiteY107" fmla="*/ 5629611 h 7598503"/>
                <a:gd name="connsiteX108" fmla="*/ 5858748 w 9060830"/>
                <a:gd name="connsiteY108" fmla="*/ 5035164 h 7598503"/>
                <a:gd name="connsiteX109" fmla="*/ 5866515 w 9060830"/>
                <a:gd name="connsiteY109" fmla="*/ 5018791 h 7598503"/>
                <a:gd name="connsiteX110" fmla="*/ 5842585 w 9060830"/>
                <a:gd name="connsiteY110" fmla="*/ 4990314 h 7598503"/>
                <a:gd name="connsiteX111" fmla="*/ 5832510 w 9060830"/>
                <a:gd name="connsiteY111" fmla="*/ 4991434 h 7598503"/>
                <a:gd name="connsiteX112" fmla="*/ 5630583 w 9060830"/>
                <a:gd name="connsiteY112" fmla="*/ 4451493 h 7598503"/>
                <a:gd name="connsiteX113" fmla="*/ 5643177 w 9060830"/>
                <a:gd name="connsiteY113" fmla="*/ 4434001 h 7598503"/>
                <a:gd name="connsiteX114" fmla="*/ 5623866 w 9060830"/>
                <a:gd name="connsiteY114" fmla="*/ 4411051 h 7598503"/>
                <a:gd name="connsiteX115" fmla="*/ 5615820 w 9060830"/>
                <a:gd name="connsiteY115" fmla="*/ 4411961 h 7598503"/>
                <a:gd name="connsiteX116" fmla="*/ 5554038 w 9060830"/>
                <a:gd name="connsiteY116" fmla="*/ 4246767 h 7598503"/>
                <a:gd name="connsiteX117" fmla="*/ 5563064 w 9060830"/>
                <a:gd name="connsiteY117" fmla="*/ 4234312 h 7598503"/>
                <a:gd name="connsiteX118" fmla="*/ 5560965 w 9060830"/>
                <a:gd name="connsiteY118" fmla="*/ 4225706 h 7598503"/>
                <a:gd name="connsiteX119" fmla="*/ 5700621 w 9060830"/>
                <a:gd name="connsiteY119" fmla="*/ 4130970 h 7598503"/>
                <a:gd name="connsiteX120" fmla="*/ 5812779 w 9060830"/>
                <a:gd name="connsiteY120" fmla="*/ 4181627 h 7598503"/>
                <a:gd name="connsiteX121" fmla="*/ 5812570 w 9060830"/>
                <a:gd name="connsiteY121" fmla="*/ 4200308 h 7598503"/>
                <a:gd name="connsiteX122" fmla="*/ 5846434 w 9060830"/>
                <a:gd name="connsiteY122" fmla="*/ 4215701 h 7598503"/>
                <a:gd name="connsiteX123" fmla="*/ 5861826 w 9060830"/>
                <a:gd name="connsiteY123" fmla="*/ 4181836 h 7598503"/>
                <a:gd name="connsiteX124" fmla="*/ 5856440 w 9060830"/>
                <a:gd name="connsiteY124" fmla="*/ 4173230 h 7598503"/>
                <a:gd name="connsiteX125" fmla="*/ 6146596 w 9060830"/>
                <a:gd name="connsiteY125" fmla="*/ 3873068 h 7598503"/>
                <a:gd name="connsiteX126" fmla="*/ 6448716 w 9060830"/>
                <a:gd name="connsiteY126" fmla="*/ 3899656 h 7598503"/>
                <a:gd name="connsiteX127" fmla="*/ 6449626 w 9060830"/>
                <a:gd name="connsiteY127" fmla="*/ 3904974 h 7598503"/>
                <a:gd name="connsiteX128" fmla="*/ 6469497 w 9060830"/>
                <a:gd name="connsiteY128" fmla="*/ 3914000 h 7598503"/>
                <a:gd name="connsiteX129" fmla="*/ 6478523 w 9060830"/>
                <a:gd name="connsiteY129" fmla="*/ 3894129 h 7598503"/>
                <a:gd name="connsiteX130" fmla="*/ 6458652 w 9060830"/>
                <a:gd name="connsiteY130" fmla="*/ 3885103 h 7598503"/>
                <a:gd name="connsiteX131" fmla="*/ 6453054 w 9060830"/>
                <a:gd name="connsiteY131" fmla="*/ 3888811 h 7598503"/>
                <a:gd name="connsiteX132" fmla="*/ 6288001 w 9060830"/>
                <a:gd name="connsiteY132" fmla="*/ 3755173 h 7598503"/>
                <a:gd name="connsiteX133" fmla="*/ 6290659 w 9060830"/>
                <a:gd name="connsiteY133" fmla="*/ 3735302 h 7598503"/>
                <a:gd name="connsiteX134" fmla="*/ 6286391 w 9060830"/>
                <a:gd name="connsiteY134" fmla="*/ 3728445 h 7598503"/>
                <a:gd name="connsiteX135" fmla="*/ 6408835 w 9060830"/>
                <a:gd name="connsiteY135" fmla="*/ 3601804 h 7598503"/>
                <a:gd name="connsiteX136" fmla="*/ 6424088 w 9060830"/>
                <a:gd name="connsiteY136" fmla="*/ 3604462 h 7598503"/>
                <a:gd name="connsiteX137" fmla="*/ 6433114 w 9060830"/>
                <a:gd name="connsiteY137" fmla="*/ 3584591 h 7598503"/>
                <a:gd name="connsiteX138" fmla="*/ 6430106 w 9060830"/>
                <a:gd name="connsiteY138" fmla="*/ 3579693 h 7598503"/>
                <a:gd name="connsiteX139" fmla="*/ 6527640 w 9060830"/>
                <a:gd name="connsiteY139" fmla="*/ 3478800 h 7598503"/>
                <a:gd name="connsiteX140" fmla="*/ 6822835 w 9060830"/>
                <a:gd name="connsiteY140" fmla="*/ 3463967 h 7598503"/>
                <a:gd name="connsiteX141" fmla="*/ 6823324 w 9060830"/>
                <a:gd name="connsiteY141" fmla="*/ 3468025 h 7598503"/>
                <a:gd name="connsiteX142" fmla="*/ 6862506 w 9060830"/>
                <a:gd name="connsiteY142" fmla="*/ 3492864 h 7598503"/>
                <a:gd name="connsiteX143" fmla="*/ 6887345 w 9060830"/>
                <a:gd name="connsiteY143" fmla="*/ 3453682 h 7598503"/>
                <a:gd name="connsiteX144" fmla="*/ 6848163 w 9060830"/>
                <a:gd name="connsiteY144" fmla="*/ 3428843 h 7598503"/>
                <a:gd name="connsiteX145" fmla="*/ 6839837 w 9060830"/>
                <a:gd name="connsiteY145" fmla="*/ 3432062 h 7598503"/>
                <a:gd name="connsiteX146" fmla="*/ 6750768 w 9060830"/>
                <a:gd name="connsiteY146" fmla="*/ 3282680 h 7598503"/>
                <a:gd name="connsiteX147" fmla="*/ 6761822 w 9060830"/>
                <a:gd name="connsiteY147" fmla="*/ 3255673 h 7598503"/>
                <a:gd name="connsiteX148" fmla="*/ 7194224 w 9060830"/>
                <a:gd name="connsiteY148" fmla="*/ 3142675 h 7598503"/>
                <a:gd name="connsiteX149" fmla="*/ 7194853 w 9060830"/>
                <a:gd name="connsiteY149" fmla="*/ 3145124 h 7598503"/>
                <a:gd name="connsiteX150" fmla="*/ 7244810 w 9060830"/>
                <a:gd name="connsiteY150" fmla="*/ 3167863 h 7598503"/>
                <a:gd name="connsiteX151" fmla="*/ 7267550 w 9060830"/>
                <a:gd name="connsiteY151" fmla="*/ 3117906 h 7598503"/>
                <a:gd name="connsiteX152" fmla="*/ 7241452 w 9060830"/>
                <a:gd name="connsiteY152" fmla="*/ 3094187 h 7598503"/>
                <a:gd name="connsiteX153" fmla="*/ 7289170 w 9060830"/>
                <a:gd name="connsiteY153" fmla="*/ 2891420 h 7598503"/>
                <a:gd name="connsiteX154" fmla="*/ 7296937 w 9060830"/>
                <a:gd name="connsiteY154" fmla="*/ 2890721 h 7598503"/>
                <a:gd name="connsiteX155" fmla="*/ 7305962 w 9060830"/>
                <a:gd name="connsiteY155" fmla="*/ 2870850 h 7598503"/>
                <a:gd name="connsiteX156" fmla="*/ 7296236 w 9060830"/>
                <a:gd name="connsiteY156" fmla="*/ 2861614 h 7598503"/>
                <a:gd name="connsiteX157" fmla="*/ 7328491 w 9060830"/>
                <a:gd name="connsiteY157" fmla="*/ 2724477 h 7598503"/>
                <a:gd name="connsiteX158" fmla="*/ 7337588 w 9060830"/>
                <a:gd name="connsiteY158" fmla="*/ 2723638 h 7598503"/>
                <a:gd name="connsiteX159" fmla="*/ 7348013 w 9060830"/>
                <a:gd name="connsiteY159" fmla="*/ 2700758 h 7598503"/>
                <a:gd name="connsiteX160" fmla="*/ 7336608 w 9060830"/>
                <a:gd name="connsiteY160" fmla="*/ 2690053 h 7598503"/>
                <a:gd name="connsiteX161" fmla="*/ 7406926 w 9060830"/>
                <a:gd name="connsiteY161" fmla="*/ 2391220 h 7598503"/>
                <a:gd name="connsiteX162" fmla="*/ 7420709 w 9060830"/>
                <a:gd name="connsiteY162" fmla="*/ 2390031 h 7598503"/>
                <a:gd name="connsiteX163" fmla="*/ 7436102 w 9060830"/>
                <a:gd name="connsiteY163" fmla="*/ 2356167 h 7598503"/>
                <a:gd name="connsiteX164" fmla="*/ 7429945 w 9060830"/>
                <a:gd name="connsiteY164" fmla="*/ 2346791 h 7598503"/>
                <a:gd name="connsiteX165" fmla="*/ 7607523 w 9060830"/>
                <a:gd name="connsiteY165" fmla="*/ 2146893 h 7598503"/>
                <a:gd name="connsiteX166" fmla="*/ 7873611 w 9060830"/>
                <a:gd name="connsiteY166" fmla="*/ 2568309 h 7598503"/>
                <a:gd name="connsiteX167" fmla="*/ 7863186 w 9060830"/>
                <a:gd name="connsiteY167" fmla="*/ 2583772 h 7598503"/>
                <a:gd name="connsiteX168" fmla="*/ 7882917 w 9060830"/>
                <a:gd name="connsiteY168" fmla="*/ 2615257 h 7598503"/>
                <a:gd name="connsiteX169" fmla="*/ 7914403 w 9060830"/>
                <a:gd name="connsiteY169" fmla="*/ 2595527 h 7598503"/>
                <a:gd name="connsiteX170" fmla="*/ 7914962 w 9060830"/>
                <a:gd name="connsiteY170" fmla="*/ 2588670 h 7598503"/>
                <a:gd name="connsiteX171" fmla="*/ 8489818 w 9060830"/>
                <a:gd name="connsiteY171" fmla="*/ 2535004 h 7598503"/>
                <a:gd name="connsiteX172" fmla="*/ 8505980 w 9060830"/>
                <a:gd name="connsiteY172" fmla="*/ 2552356 h 7598503"/>
                <a:gd name="connsiteX173" fmla="*/ 8531378 w 9060830"/>
                <a:gd name="connsiteY173" fmla="*/ 2536404 h 7598503"/>
                <a:gd name="connsiteX174" fmla="*/ 8531868 w 9060830"/>
                <a:gd name="connsiteY174" fmla="*/ 2531086 h 7598503"/>
                <a:gd name="connsiteX175" fmla="*/ 8995265 w 9060830"/>
                <a:gd name="connsiteY175" fmla="*/ 2487846 h 7598503"/>
                <a:gd name="connsiteX176" fmla="*/ 9020313 w 9060830"/>
                <a:gd name="connsiteY176" fmla="*/ 2515343 h 7598503"/>
                <a:gd name="connsiteX177" fmla="*/ 9059565 w 9060830"/>
                <a:gd name="connsiteY177" fmla="*/ 2490715 h 7598503"/>
                <a:gd name="connsiteX178" fmla="*/ 9034936 w 9060830"/>
                <a:gd name="connsiteY178" fmla="*/ 2451393 h 7598503"/>
                <a:gd name="connsiteX179" fmla="*/ 8997154 w 9060830"/>
                <a:gd name="connsiteY179" fmla="*/ 2471683 h 7598503"/>
                <a:gd name="connsiteX180" fmla="*/ 7873401 w 9060830"/>
                <a:gd name="connsiteY180" fmla="*/ 2098195 h 7598503"/>
                <a:gd name="connsiteX181" fmla="*/ 7873751 w 9060830"/>
                <a:gd name="connsiteY181" fmla="*/ 2097216 h 7598503"/>
                <a:gd name="connsiteX182" fmla="*/ 7862276 w 9060830"/>
                <a:gd name="connsiteY182" fmla="*/ 2069298 h 7598503"/>
                <a:gd name="connsiteX183" fmla="*/ 8179860 w 9060830"/>
                <a:gd name="connsiteY183" fmla="*/ 1509556 h 7598503"/>
                <a:gd name="connsiteX184" fmla="*/ 8184268 w 9060830"/>
                <a:gd name="connsiteY184" fmla="*/ 1511165 h 7598503"/>
                <a:gd name="connsiteX185" fmla="*/ 8209666 w 9060830"/>
                <a:gd name="connsiteY185" fmla="*/ 1495213 h 7598503"/>
                <a:gd name="connsiteX186" fmla="*/ 8193714 w 9060830"/>
                <a:gd name="connsiteY186" fmla="*/ 1469744 h 7598503"/>
                <a:gd name="connsiteX187" fmla="*/ 8168315 w 9060830"/>
                <a:gd name="connsiteY187" fmla="*/ 1485697 h 7598503"/>
                <a:gd name="connsiteX188" fmla="*/ 8173843 w 9060830"/>
                <a:gd name="connsiteY188" fmla="*/ 1505288 h 7598503"/>
                <a:gd name="connsiteX189" fmla="*/ 7655102 w 9060830"/>
                <a:gd name="connsiteY189" fmla="*/ 2089869 h 7598503"/>
                <a:gd name="connsiteX190" fmla="*/ 7575338 w 9060830"/>
                <a:gd name="connsiteY190" fmla="*/ 2089729 h 7598503"/>
                <a:gd name="connsiteX191" fmla="*/ 7503831 w 9060830"/>
                <a:gd name="connsiteY191" fmla="*/ 1976451 h 7598503"/>
                <a:gd name="connsiteX192" fmla="*/ 7514256 w 9060830"/>
                <a:gd name="connsiteY192" fmla="*/ 1960988 h 7598503"/>
                <a:gd name="connsiteX193" fmla="*/ 7494456 w 9060830"/>
                <a:gd name="connsiteY193" fmla="*/ 1929503 h 7598503"/>
                <a:gd name="connsiteX194" fmla="*/ 7462970 w 9060830"/>
                <a:gd name="connsiteY194" fmla="*/ 1949234 h 7598503"/>
                <a:gd name="connsiteX195" fmla="*/ 7462690 w 9060830"/>
                <a:gd name="connsiteY195" fmla="*/ 1959379 h 7598503"/>
                <a:gd name="connsiteX196" fmla="*/ 6899939 w 9060830"/>
                <a:gd name="connsiteY196" fmla="*/ 2084552 h 7598503"/>
                <a:gd name="connsiteX197" fmla="*/ 6884336 w 9060830"/>
                <a:gd name="connsiteY197" fmla="*/ 2069648 h 7598503"/>
                <a:gd name="connsiteX198" fmla="*/ 6858938 w 9060830"/>
                <a:gd name="connsiteY198" fmla="*/ 2085601 h 7598503"/>
                <a:gd name="connsiteX199" fmla="*/ 6858658 w 9060830"/>
                <a:gd name="connsiteY199" fmla="*/ 2093647 h 7598503"/>
                <a:gd name="connsiteX200" fmla="*/ 6686537 w 9060830"/>
                <a:gd name="connsiteY200" fmla="*/ 2131920 h 7598503"/>
                <a:gd name="connsiteX201" fmla="*/ 6675412 w 9060830"/>
                <a:gd name="connsiteY201" fmla="*/ 2121215 h 7598503"/>
                <a:gd name="connsiteX202" fmla="*/ 6656941 w 9060830"/>
                <a:gd name="connsiteY202" fmla="*/ 2132829 h 7598503"/>
                <a:gd name="connsiteX203" fmla="*/ 6656801 w 9060830"/>
                <a:gd name="connsiteY203" fmla="*/ 2138497 h 7598503"/>
                <a:gd name="connsiteX204" fmla="*/ 6458302 w 9060830"/>
                <a:gd name="connsiteY204" fmla="*/ 2182646 h 7598503"/>
                <a:gd name="connsiteX205" fmla="*/ 6657850 w 9060830"/>
                <a:gd name="connsiteY205" fmla="*/ 1866532 h 7598503"/>
                <a:gd name="connsiteX206" fmla="*/ 6676322 w 9060830"/>
                <a:gd name="connsiteY206" fmla="*/ 1869331 h 7598503"/>
                <a:gd name="connsiteX207" fmla="*/ 6696263 w 9060830"/>
                <a:gd name="connsiteY207" fmla="*/ 1837985 h 7598503"/>
                <a:gd name="connsiteX208" fmla="*/ 6664847 w 9060830"/>
                <a:gd name="connsiteY208" fmla="*/ 1818044 h 7598503"/>
                <a:gd name="connsiteX209" fmla="*/ 6655542 w 9060830"/>
                <a:gd name="connsiteY209" fmla="*/ 1822172 h 7598503"/>
                <a:gd name="connsiteX210" fmla="*/ 6300525 w 9060830"/>
                <a:gd name="connsiteY210" fmla="*/ 1368011 h 7598503"/>
                <a:gd name="connsiteX211" fmla="*/ 6307242 w 9060830"/>
                <a:gd name="connsiteY211" fmla="*/ 1347581 h 7598503"/>
                <a:gd name="connsiteX212" fmla="*/ 6288910 w 9060830"/>
                <a:gd name="connsiteY212" fmla="*/ 1331208 h 7598503"/>
                <a:gd name="connsiteX213" fmla="*/ 6318646 w 9060830"/>
                <a:gd name="connsiteY213" fmla="*/ 642375 h 7598503"/>
                <a:gd name="connsiteX214" fmla="*/ 6321795 w 9060830"/>
                <a:gd name="connsiteY214" fmla="*/ 642025 h 7598503"/>
                <a:gd name="connsiteX215" fmla="*/ 6335299 w 9060830"/>
                <a:gd name="connsiteY215" fmla="*/ 620825 h 7598503"/>
                <a:gd name="connsiteX216" fmla="*/ 6314028 w 9060830"/>
                <a:gd name="connsiteY216" fmla="*/ 607321 h 7598503"/>
                <a:gd name="connsiteX217" fmla="*/ 6303603 w 9060830"/>
                <a:gd name="connsiteY217" fmla="*/ 614248 h 7598503"/>
                <a:gd name="connsiteX218" fmla="*/ 5847903 w 9060830"/>
                <a:gd name="connsiteY218" fmla="*/ 335216 h 7598503"/>
                <a:gd name="connsiteX219" fmla="*/ 5852102 w 9060830"/>
                <a:gd name="connsiteY219" fmla="*/ 307789 h 7598503"/>
                <a:gd name="connsiteX220" fmla="*/ 5805782 w 9060830"/>
                <a:gd name="connsiteY220" fmla="*/ 278403 h 7598503"/>
                <a:gd name="connsiteX221" fmla="*/ 5778705 w 9060830"/>
                <a:gd name="connsiteY221" fmla="*/ 300932 h 7598503"/>
                <a:gd name="connsiteX222" fmla="*/ 5584544 w 9060830"/>
                <a:gd name="connsiteY222" fmla="*/ 225577 h 7598503"/>
                <a:gd name="connsiteX223" fmla="*/ 5584894 w 9060830"/>
                <a:gd name="connsiteY223" fmla="*/ 217810 h 7598503"/>
                <a:gd name="connsiteX224" fmla="*/ 5566493 w 9060830"/>
                <a:gd name="connsiteY224" fmla="*/ 206126 h 7598503"/>
                <a:gd name="connsiteX225" fmla="*/ 5555997 w 9060830"/>
                <a:gd name="connsiteY225" fmla="*/ 214452 h 7598503"/>
                <a:gd name="connsiteX226" fmla="*/ 5424668 w 9060830"/>
                <a:gd name="connsiteY226" fmla="*/ 163515 h 7598503"/>
                <a:gd name="connsiteX227" fmla="*/ 5425088 w 9060830"/>
                <a:gd name="connsiteY227" fmla="*/ 154350 h 7598503"/>
                <a:gd name="connsiteX228" fmla="*/ 5403888 w 9060830"/>
                <a:gd name="connsiteY228" fmla="*/ 140846 h 7598503"/>
                <a:gd name="connsiteX229" fmla="*/ 5391713 w 9060830"/>
                <a:gd name="connsiteY229" fmla="*/ 150711 h 7598503"/>
                <a:gd name="connsiteX230" fmla="*/ 5105475 w 9060830"/>
                <a:gd name="connsiteY230" fmla="*/ 39672 h 7598503"/>
                <a:gd name="connsiteX231" fmla="*/ 5106244 w 9060830"/>
                <a:gd name="connsiteY231" fmla="*/ 25819 h 7598503"/>
                <a:gd name="connsiteX232" fmla="*/ 5074899 w 9060830"/>
                <a:gd name="connsiteY232" fmla="*/ 5878 h 7598503"/>
                <a:gd name="connsiteX233" fmla="*/ 5054958 w 9060830"/>
                <a:gd name="connsiteY233" fmla="*/ 37224 h 7598503"/>
                <a:gd name="connsiteX234" fmla="*/ 5086304 w 9060830"/>
                <a:gd name="connsiteY234" fmla="*/ 57164 h 7598503"/>
                <a:gd name="connsiteX235" fmla="*/ 5098059 w 9060830"/>
                <a:gd name="connsiteY235" fmla="*/ 51007 h 7598503"/>
                <a:gd name="connsiteX236" fmla="*/ 5854410 w 9060830"/>
                <a:gd name="connsiteY236" fmla="*/ 806939 h 7598503"/>
                <a:gd name="connsiteX237" fmla="*/ 5848323 w 9060830"/>
                <a:gd name="connsiteY237" fmla="*/ 830169 h 7598503"/>
                <a:gd name="connsiteX238" fmla="*/ 5879739 w 9060830"/>
                <a:gd name="connsiteY238" fmla="*/ 850110 h 7598503"/>
                <a:gd name="connsiteX239" fmla="*/ 5889044 w 9060830"/>
                <a:gd name="connsiteY239" fmla="*/ 845981 h 7598503"/>
                <a:gd name="connsiteX240" fmla="*/ 6145057 w 9060830"/>
                <a:gd name="connsiteY240" fmla="*/ 1173571 h 7598503"/>
                <a:gd name="connsiteX241" fmla="*/ 6140858 w 9060830"/>
                <a:gd name="connsiteY241" fmla="*/ 1187844 h 7598503"/>
                <a:gd name="connsiteX242" fmla="*/ 6159260 w 9060830"/>
                <a:gd name="connsiteY242" fmla="*/ 1199529 h 7598503"/>
                <a:gd name="connsiteX243" fmla="*/ 6163878 w 9060830"/>
                <a:gd name="connsiteY243" fmla="*/ 1197640 h 7598503"/>
                <a:gd name="connsiteX244" fmla="*/ 6272468 w 9060830"/>
                <a:gd name="connsiteY244" fmla="*/ 1336596 h 7598503"/>
                <a:gd name="connsiteX245" fmla="*/ 6265961 w 9060830"/>
                <a:gd name="connsiteY245" fmla="*/ 1356816 h 7598503"/>
                <a:gd name="connsiteX246" fmla="*/ 6283803 w 9060830"/>
                <a:gd name="connsiteY246" fmla="*/ 1373119 h 7598503"/>
                <a:gd name="connsiteX247" fmla="*/ 6244271 w 9060830"/>
                <a:gd name="connsiteY247" fmla="*/ 1946575 h 7598503"/>
                <a:gd name="connsiteX248" fmla="*/ 5778495 w 9060830"/>
                <a:gd name="connsiteY248" fmla="*/ 2060552 h 7598503"/>
                <a:gd name="connsiteX249" fmla="*/ 5750018 w 9060830"/>
                <a:gd name="connsiteY249" fmla="*/ 2033265 h 7598503"/>
                <a:gd name="connsiteX250" fmla="*/ 5703489 w 9060830"/>
                <a:gd name="connsiteY250" fmla="*/ 2062442 h 7598503"/>
                <a:gd name="connsiteX251" fmla="*/ 5712166 w 9060830"/>
                <a:gd name="connsiteY251" fmla="*/ 2096586 h 7598503"/>
                <a:gd name="connsiteX252" fmla="*/ 5560546 w 9060830"/>
                <a:gd name="connsiteY252" fmla="*/ 2239600 h 7598503"/>
                <a:gd name="connsiteX253" fmla="*/ 5553829 w 9060830"/>
                <a:gd name="connsiteY253" fmla="*/ 2235822 h 7598503"/>
                <a:gd name="connsiteX254" fmla="*/ 5535357 w 9060830"/>
                <a:gd name="connsiteY254" fmla="*/ 2247437 h 7598503"/>
                <a:gd name="connsiteX255" fmla="*/ 5538506 w 9060830"/>
                <a:gd name="connsiteY255" fmla="*/ 2260381 h 7598503"/>
                <a:gd name="connsiteX256" fmla="*/ 5435723 w 9060830"/>
                <a:gd name="connsiteY256" fmla="*/ 2357286 h 7598503"/>
                <a:gd name="connsiteX257" fmla="*/ 5427817 w 9060830"/>
                <a:gd name="connsiteY257" fmla="*/ 2352808 h 7598503"/>
                <a:gd name="connsiteX258" fmla="*/ 5406546 w 9060830"/>
                <a:gd name="connsiteY258" fmla="*/ 2366172 h 7598503"/>
                <a:gd name="connsiteX259" fmla="*/ 5410325 w 9060830"/>
                <a:gd name="connsiteY259" fmla="*/ 2381215 h 7598503"/>
                <a:gd name="connsiteX260" fmla="*/ 5186777 w 9060830"/>
                <a:gd name="connsiteY260" fmla="*/ 2592028 h 7598503"/>
                <a:gd name="connsiteX261" fmla="*/ 5174603 w 9060830"/>
                <a:gd name="connsiteY261" fmla="*/ 2585381 h 7598503"/>
                <a:gd name="connsiteX262" fmla="*/ 5143117 w 9060830"/>
                <a:gd name="connsiteY262" fmla="*/ 2605112 h 7598503"/>
                <a:gd name="connsiteX263" fmla="*/ 5162849 w 9060830"/>
                <a:gd name="connsiteY263" fmla="*/ 2636598 h 7598503"/>
                <a:gd name="connsiteX264" fmla="*/ 5178241 w 9060830"/>
                <a:gd name="connsiteY264" fmla="*/ 2635478 h 7598503"/>
                <a:gd name="connsiteX265" fmla="*/ 5466089 w 9060830"/>
                <a:gd name="connsiteY265" fmla="*/ 3267497 h 7598503"/>
                <a:gd name="connsiteX266" fmla="*/ 5454125 w 9060830"/>
                <a:gd name="connsiteY266" fmla="*/ 3276803 h 7598503"/>
                <a:gd name="connsiteX267" fmla="*/ 5291450 w 9060830"/>
                <a:gd name="connsiteY267" fmla="*/ 3146453 h 7598503"/>
                <a:gd name="connsiteX268" fmla="*/ 5294248 w 9060830"/>
                <a:gd name="connsiteY268" fmla="*/ 3139246 h 7598503"/>
                <a:gd name="connsiteX269" fmla="*/ 5280184 w 9060830"/>
                <a:gd name="connsiteY269" fmla="*/ 3122524 h 7598503"/>
                <a:gd name="connsiteX270" fmla="*/ 5267800 w 9060830"/>
                <a:gd name="connsiteY270" fmla="*/ 3127422 h 7598503"/>
                <a:gd name="connsiteX271" fmla="*/ 5157740 w 9060830"/>
                <a:gd name="connsiteY271" fmla="*/ 3039192 h 7598503"/>
                <a:gd name="connsiteX272" fmla="*/ 5160889 w 9060830"/>
                <a:gd name="connsiteY272" fmla="*/ 3030656 h 7598503"/>
                <a:gd name="connsiteX273" fmla="*/ 5144727 w 9060830"/>
                <a:gd name="connsiteY273" fmla="*/ 3011415 h 7598503"/>
                <a:gd name="connsiteX274" fmla="*/ 5130174 w 9060830"/>
                <a:gd name="connsiteY274" fmla="*/ 3017152 h 7598503"/>
                <a:gd name="connsiteX275" fmla="*/ 4890604 w 9060830"/>
                <a:gd name="connsiteY275" fmla="*/ 2825161 h 7598503"/>
                <a:gd name="connsiteX276" fmla="*/ 4895501 w 9060830"/>
                <a:gd name="connsiteY276" fmla="*/ 2812217 h 7598503"/>
                <a:gd name="connsiteX277" fmla="*/ 4871573 w 9060830"/>
                <a:gd name="connsiteY277" fmla="*/ 2783810 h 7598503"/>
                <a:gd name="connsiteX278" fmla="*/ 4843165 w 9060830"/>
                <a:gd name="connsiteY278" fmla="*/ 2807739 h 7598503"/>
                <a:gd name="connsiteX279" fmla="*/ 4864296 w 9060830"/>
                <a:gd name="connsiteY279" fmla="*/ 2835656 h 7598503"/>
                <a:gd name="connsiteX280" fmla="*/ 4667476 w 9060830"/>
                <a:gd name="connsiteY280" fmla="*/ 4252154 h 7598503"/>
                <a:gd name="connsiteX281" fmla="*/ 4658871 w 9060830"/>
                <a:gd name="connsiteY281" fmla="*/ 4253414 h 7598503"/>
                <a:gd name="connsiteX282" fmla="*/ 4645226 w 9060830"/>
                <a:gd name="connsiteY282" fmla="*/ 4274054 h 7598503"/>
                <a:gd name="connsiteX283" fmla="*/ 3743901 w 9060830"/>
                <a:gd name="connsiteY283" fmla="*/ 4388452 h 7598503"/>
                <a:gd name="connsiteX284" fmla="*/ 3729278 w 9060830"/>
                <a:gd name="connsiteY284" fmla="*/ 4366272 h 7598503"/>
                <a:gd name="connsiteX285" fmla="*/ 3684009 w 9060830"/>
                <a:gd name="connsiteY285" fmla="*/ 4376417 h 7598503"/>
                <a:gd name="connsiteX286" fmla="*/ 3680440 w 9060830"/>
                <a:gd name="connsiteY286" fmla="*/ 4384603 h 7598503"/>
                <a:gd name="connsiteX287" fmla="*/ 3511818 w 9060830"/>
                <a:gd name="connsiteY287" fmla="*/ 4341923 h 7598503"/>
                <a:gd name="connsiteX288" fmla="*/ 3500553 w 9060830"/>
                <a:gd name="connsiteY288" fmla="*/ 4314985 h 7598503"/>
                <a:gd name="connsiteX289" fmla="*/ 3726409 w 9060830"/>
                <a:gd name="connsiteY289" fmla="*/ 3929323 h 7598503"/>
                <a:gd name="connsiteX290" fmla="*/ 3728648 w 9060830"/>
                <a:gd name="connsiteY290" fmla="*/ 3930582 h 7598503"/>
                <a:gd name="connsiteX291" fmla="*/ 3780075 w 9060830"/>
                <a:gd name="connsiteY291" fmla="*/ 3911341 h 7598503"/>
                <a:gd name="connsiteX292" fmla="*/ 3760833 w 9060830"/>
                <a:gd name="connsiteY292" fmla="*/ 3859914 h 7598503"/>
                <a:gd name="connsiteX293" fmla="*/ 3725640 w 9060830"/>
                <a:gd name="connsiteY293" fmla="*/ 3861594 h 7598503"/>
                <a:gd name="connsiteX294" fmla="*/ 3615930 w 9060830"/>
                <a:gd name="connsiteY294" fmla="*/ 3684365 h 7598503"/>
                <a:gd name="connsiteX295" fmla="*/ 3620968 w 9060830"/>
                <a:gd name="connsiteY295" fmla="*/ 3678488 h 7598503"/>
                <a:gd name="connsiteX296" fmla="*/ 3613272 w 9060830"/>
                <a:gd name="connsiteY296" fmla="*/ 3658057 h 7598503"/>
                <a:gd name="connsiteX297" fmla="*/ 3599977 w 9060830"/>
                <a:gd name="connsiteY297" fmla="*/ 3658547 h 7598503"/>
                <a:gd name="connsiteX298" fmla="*/ 3525742 w 9060830"/>
                <a:gd name="connsiteY298" fmla="*/ 3538622 h 7598503"/>
                <a:gd name="connsiteX299" fmla="*/ 3531619 w 9060830"/>
                <a:gd name="connsiteY299" fmla="*/ 3531626 h 7598503"/>
                <a:gd name="connsiteX300" fmla="*/ 3522803 w 9060830"/>
                <a:gd name="connsiteY300" fmla="*/ 3508117 h 7598503"/>
                <a:gd name="connsiteX301" fmla="*/ 3507200 w 9060830"/>
                <a:gd name="connsiteY301" fmla="*/ 3508606 h 7598503"/>
                <a:gd name="connsiteX302" fmla="*/ 3345575 w 9060830"/>
                <a:gd name="connsiteY302" fmla="*/ 3247556 h 7598503"/>
                <a:gd name="connsiteX303" fmla="*/ 3354530 w 9060830"/>
                <a:gd name="connsiteY303" fmla="*/ 3236991 h 7598503"/>
                <a:gd name="connsiteX304" fmla="*/ 3355650 w 9060830"/>
                <a:gd name="connsiteY304" fmla="*/ 3218590 h 7598503"/>
                <a:gd name="connsiteX305" fmla="*/ 3802534 w 9060830"/>
                <a:gd name="connsiteY305" fmla="*/ 3057384 h 7598503"/>
                <a:gd name="connsiteX306" fmla="*/ 3804354 w 9060830"/>
                <a:gd name="connsiteY306" fmla="*/ 3061092 h 7598503"/>
                <a:gd name="connsiteX307" fmla="*/ 3840597 w 9060830"/>
                <a:gd name="connsiteY307" fmla="*/ 3069418 h 7598503"/>
                <a:gd name="connsiteX308" fmla="*/ 3848853 w 9060830"/>
                <a:gd name="connsiteY308" fmla="*/ 3033175 h 7598503"/>
                <a:gd name="connsiteX309" fmla="*/ 3844375 w 9060830"/>
                <a:gd name="connsiteY309" fmla="*/ 3027927 h 7598503"/>
                <a:gd name="connsiteX310" fmla="*/ 4212966 w 9060830"/>
                <a:gd name="connsiteY310" fmla="*/ 2583492 h 7598503"/>
                <a:gd name="connsiteX311" fmla="*/ 4236685 w 9060830"/>
                <a:gd name="connsiteY311" fmla="*/ 2584332 h 7598503"/>
                <a:gd name="connsiteX312" fmla="*/ 4243402 w 9060830"/>
                <a:gd name="connsiteY312" fmla="*/ 2555085 h 7598503"/>
                <a:gd name="connsiteX313" fmla="*/ 4239973 w 9060830"/>
                <a:gd name="connsiteY313" fmla="*/ 2550957 h 7598503"/>
                <a:gd name="connsiteX314" fmla="*/ 4537056 w 9060830"/>
                <a:gd name="connsiteY314" fmla="*/ 2192722 h 7598503"/>
                <a:gd name="connsiteX315" fmla="*/ 4574210 w 9060830"/>
                <a:gd name="connsiteY315" fmla="*/ 2194401 h 7598503"/>
                <a:gd name="connsiteX316" fmla="*/ 4584565 w 9060830"/>
                <a:gd name="connsiteY316" fmla="*/ 2149202 h 7598503"/>
                <a:gd name="connsiteX317" fmla="*/ 4539365 w 9060830"/>
                <a:gd name="connsiteY317" fmla="*/ 2138847 h 7598503"/>
                <a:gd name="connsiteX318" fmla="*/ 4526981 w 9060830"/>
                <a:gd name="connsiteY318" fmla="*/ 2179918 h 7598503"/>
                <a:gd name="connsiteX319" fmla="*/ 3468298 w 9060830"/>
                <a:gd name="connsiteY319" fmla="*/ 2710414 h 7598503"/>
                <a:gd name="connsiteX320" fmla="*/ 3467808 w 9060830"/>
                <a:gd name="connsiteY320" fmla="*/ 2709434 h 7598503"/>
                <a:gd name="connsiteX321" fmla="*/ 3439961 w 9060830"/>
                <a:gd name="connsiteY321" fmla="*/ 2697819 h 7598503"/>
                <a:gd name="connsiteX322" fmla="*/ 3268680 w 9060830"/>
                <a:gd name="connsiteY322" fmla="*/ 2077415 h 7598503"/>
                <a:gd name="connsiteX323" fmla="*/ 3272948 w 9060830"/>
                <a:gd name="connsiteY323" fmla="*/ 2075386 h 7598503"/>
                <a:gd name="connsiteX324" fmla="*/ 3279595 w 9060830"/>
                <a:gd name="connsiteY324" fmla="*/ 2046139 h 7598503"/>
                <a:gd name="connsiteX325" fmla="*/ 3250349 w 9060830"/>
                <a:gd name="connsiteY325" fmla="*/ 2039422 h 7598503"/>
                <a:gd name="connsiteX326" fmla="*/ 3243632 w 9060830"/>
                <a:gd name="connsiteY326" fmla="*/ 2068669 h 7598503"/>
                <a:gd name="connsiteX327" fmla="*/ 3256016 w 9060830"/>
                <a:gd name="connsiteY327" fmla="*/ 2077765 h 7598503"/>
                <a:gd name="connsiteX328" fmla="*/ 3098238 w 9060830"/>
                <a:gd name="connsiteY328" fmla="*/ 2855807 h 7598503"/>
                <a:gd name="connsiteX329" fmla="*/ 3080467 w 9060830"/>
                <a:gd name="connsiteY329" fmla="*/ 2859445 h 7598503"/>
                <a:gd name="connsiteX330" fmla="*/ 3072210 w 9060830"/>
                <a:gd name="connsiteY330" fmla="*/ 2895688 h 7598503"/>
                <a:gd name="connsiteX331" fmla="*/ 3079207 w 9060830"/>
                <a:gd name="connsiteY331" fmla="*/ 2903035 h 7598503"/>
                <a:gd name="connsiteX332" fmla="*/ 2769810 w 9060830"/>
                <a:gd name="connsiteY332" fmla="*/ 3389451 h 7598503"/>
                <a:gd name="connsiteX333" fmla="*/ 2748330 w 9060830"/>
                <a:gd name="connsiteY333" fmla="*/ 3389941 h 7598503"/>
                <a:gd name="connsiteX334" fmla="*/ 2741613 w 9060830"/>
                <a:gd name="connsiteY334" fmla="*/ 3419187 h 7598503"/>
                <a:gd name="connsiteX335" fmla="*/ 2747140 w 9060830"/>
                <a:gd name="connsiteY335" fmla="*/ 3425065 h 7598503"/>
                <a:gd name="connsiteX336" fmla="*/ 2652474 w 9060830"/>
                <a:gd name="connsiteY336" fmla="*/ 3573886 h 7598503"/>
                <a:gd name="connsiteX337" fmla="*/ 2637081 w 9060830"/>
                <a:gd name="connsiteY337" fmla="*/ 3574166 h 7598503"/>
                <a:gd name="connsiteX338" fmla="*/ 2632183 w 9060830"/>
                <a:gd name="connsiteY338" fmla="*/ 3595436 h 7598503"/>
                <a:gd name="connsiteX339" fmla="*/ 2636101 w 9060830"/>
                <a:gd name="connsiteY339" fmla="*/ 3599564 h 7598503"/>
                <a:gd name="connsiteX340" fmla="*/ 2526951 w 9060830"/>
                <a:gd name="connsiteY340" fmla="*/ 3771125 h 7598503"/>
                <a:gd name="connsiteX341" fmla="*/ 2444529 w 9060830"/>
                <a:gd name="connsiteY341" fmla="*/ 3406523 h 7598503"/>
                <a:gd name="connsiteX342" fmla="*/ 2459572 w 9060830"/>
                <a:gd name="connsiteY342" fmla="*/ 3395468 h 7598503"/>
                <a:gd name="connsiteX343" fmla="*/ 2451456 w 9060830"/>
                <a:gd name="connsiteY343" fmla="*/ 3359155 h 7598503"/>
                <a:gd name="connsiteX344" fmla="*/ 2415143 w 9060830"/>
                <a:gd name="connsiteY344" fmla="*/ 3367271 h 7598503"/>
                <a:gd name="connsiteX345" fmla="*/ 2415073 w 9060830"/>
                <a:gd name="connsiteY345" fmla="*/ 3367411 h 7598503"/>
                <a:gd name="connsiteX346" fmla="*/ 1342116 w 9060830"/>
                <a:gd name="connsiteY346" fmla="*/ 2775833 h 7598503"/>
                <a:gd name="connsiteX347" fmla="*/ 1335470 w 9060830"/>
                <a:gd name="connsiteY347" fmla="*/ 2753584 h 7598503"/>
                <a:gd name="connsiteX348" fmla="*/ 1310911 w 9060830"/>
                <a:gd name="connsiteY348" fmla="*/ 2759041 h 7598503"/>
                <a:gd name="connsiteX349" fmla="*/ 1309232 w 9060830"/>
                <a:gd name="connsiteY349" fmla="*/ 2774644 h 7598503"/>
                <a:gd name="connsiteX350" fmla="*/ 851642 w 9060830"/>
                <a:gd name="connsiteY350" fmla="*/ 2983848 h 7598503"/>
                <a:gd name="connsiteX351" fmla="*/ 782864 w 9060830"/>
                <a:gd name="connsiteY351" fmla="*/ 2929483 h 7598503"/>
                <a:gd name="connsiteX352" fmla="*/ 784403 w 9060830"/>
                <a:gd name="connsiteY352" fmla="*/ 2927524 h 7598503"/>
                <a:gd name="connsiteX353" fmla="*/ 772439 w 9060830"/>
                <a:gd name="connsiteY353" fmla="*/ 2873928 h 7598503"/>
                <a:gd name="connsiteX354" fmla="*/ 718843 w 9060830"/>
                <a:gd name="connsiteY354" fmla="*/ 2885893 h 7598503"/>
                <a:gd name="connsiteX355" fmla="*/ 715625 w 9060830"/>
                <a:gd name="connsiteY355" fmla="*/ 2921017 h 7598503"/>
                <a:gd name="connsiteX356" fmla="*/ 524893 w 9060830"/>
                <a:gd name="connsiteY356" fmla="*/ 3005118 h 7598503"/>
                <a:gd name="connsiteX357" fmla="*/ 519785 w 9060830"/>
                <a:gd name="connsiteY357" fmla="*/ 2999311 h 7598503"/>
                <a:gd name="connsiteX358" fmla="*/ 498514 w 9060830"/>
                <a:gd name="connsiteY358" fmla="*/ 3004068 h 7598503"/>
                <a:gd name="connsiteX359" fmla="*/ 497185 w 9060830"/>
                <a:gd name="connsiteY359" fmla="*/ 3017362 h 7598503"/>
                <a:gd name="connsiteX360" fmla="*/ 368095 w 9060830"/>
                <a:gd name="connsiteY360" fmla="*/ 3074246 h 7598503"/>
                <a:gd name="connsiteX361" fmla="*/ 361938 w 9060830"/>
                <a:gd name="connsiteY361" fmla="*/ 3067459 h 7598503"/>
                <a:gd name="connsiteX362" fmla="*/ 337379 w 9060830"/>
                <a:gd name="connsiteY362" fmla="*/ 3072917 h 7598503"/>
                <a:gd name="connsiteX363" fmla="*/ 335700 w 9060830"/>
                <a:gd name="connsiteY363" fmla="*/ 3088450 h 7598503"/>
                <a:gd name="connsiteX364" fmla="*/ 54779 w 9060830"/>
                <a:gd name="connsiteY364" fmla="*/ 3212293 h 7598503"/>
                <a:gd name="connsiteX365" fmla="*/ 45543 w 9060830"/>
                <a:gd name="connsiteY365" fmla="*/ 3202007 h 7598503"/>
                <a:gd name="connsiteX366" fmla="*/ 9230 w 9060830"/>
                <a:gd name="connsiteY366" fmla="*/ 3210124 h 7598503"/>
                <a:gd name="connsiteX367" fmla="*/ 17486 w 9060830"/>
                <a:gd name="connsiteY367" fmla="*/ 3246437 h 7598503"/>
                <a:gd name="connsiteX368" fmla="*/ 59677 w 9060830"/>
                <a:gd name="connsiteY368" fmla="*/ 3222788 h 7598503"/>
                <a:gd name="connsiteX369" fmla="*/ 401400 w 9060830"/>
                <a:gd name="connsiteY369" fmla="*/ 3187384 h 7598503"/>
                <a:gd name="connsiteX370" fmla="*/ 408186 w 9060830"/>
                <a:gd name="connsiteY370" fmla="*/ 3197389 h 7598503"/>
                <a:gd name="connsiteX371" fmla="*/ 429526 w 9060830"/>
                <a:gd name="connsiteY371" fmla="*/ 3192632 h 7598503"/>
                <a:gd name="connsiteX372" fmla="*/ 430856 w 9060830"/>
                <a:gd name="connsiteY372" fmla="*/ 3179338 h 7598503"/>
                <a:gd name="connsiteX373" fmla="*/ 851292 w 9060830"/>
                <a:gd name="connsiteY373" fmla="*/ 2987206 h 7598503"/>
                <a:gd name="connsiteX374" fmla="*/ 1131863 w 9060830"/>
                <a:gd name="connsiteY374" fmla="*/ 3208934 h 7598503"/>
                <a:gd name="connsiteX375" fmla="*/ 1131094 w 9060830"/>
                <a:gd name="connsiteY375" fmla="*/ 3209914 h 7598503"/>
                <a:gd name="connsiteX376" fmla="*/ 1127175 w 9060830"/>
                <a:gd name="connsiteY376" fmla="*/ 3222578 h 7598503"/>
                <a:gd name="connsiteX377" fmla="*/ 59677 w 9060830"/>
                <a:gd name="connsiteY377" fmla="*/ 3222788 h 7598503"/>
                <a:gd name="connsiteX378" fmla="*/ 1170765 w 9060830"/>
                <a:gd name="connsiteY378" fmla="*/ 3243358 h 7598503"/>
                <a:gd name="connsiteX379" fmla="*/ 1175383 w 9060830"/>
                <a:gd name="connsiteY379" fmla="*/ 3238041 h 7598503"/>
                <a:gd name="connsiteX380" fmla="*/ 1179021 w 9060830"/>
                <a:gd name="connsiteY380" fmla="*/ 3228595 h 7598503"/>
                <a:gd name="connsiteX381" fmla="*/ 1591972 w 9060830"/>
                <a:gd name="connsiteY381" fmla="*/ 3279182 h 7598503"/>
                <a:gd name="connsiteX382" fmla="*/ 1598828 w 9060830"/>
                <a:gd name="connsiteY382" fmla="*/ 3292266 h 7598503"/>
                <a:gd name="connsiteX383" fmla="*/ 1620099 w 9060830"/>
                <a:gd name="connsiteY383" fmla="*/ 3287508 h 7598503"/>
                <a:gd name="connsiteX384" fmla="*/ 1621918 w 9060830"/>
                <a:gd name="connsiteY384" fmla="*/ 3282890 h 7598503"/>
                <a:gd name="connsiteX385" fmla="*/ 1797047 w 9060830"/>
                <a:gd name="connsiteY385" fmla="*/ 3304370 h 7598503"/>
                <a:gd name="connsiteX386" fmla="*/ 1806773 w 9060830"/>
                <a:gd name="connsiteY386" fmla="*/ 3323261 h 7598503"/>
                <a:gd name="connsiteX387" fmla="*/ 1836089 w 9060830"/>
                <a:gd name="connsiteY387" fmla="*/ 3316684 h 7598503"/>
                <a:gd name="connsiteX388" fmla="*/ 1838958 w 9060830"/>
                <a:gd name="connsiteY388" fmla="*/ 3309478 h 7598503"/>
                <a:gd name="connsiteX389" fmla="*/ 2411225 w 9060830"/>
                <a:gd name="connsiteY389" fmla="*/ 3379656 h 7598503"/>
                <a:gd name="connsiteX390" fmla="*/ 2422490 w 9060830"/>
                <a:gd name="connsiteY390" fmla="*/ 3403025 h 7598503"/>
                <a:gd name="connsiteX391" fmla="*/ 1959792 w 9060830"/>
                <a:gd name="connsiteY391" fmla="*/ 4165604 h 7598503"/>
                <a:gd name="connsiteX392" fmla="*/ 1920330 w 9060830"/>
                <a:gd name="connsiteY392" fmla="*/ 4166513 h 7598503"/>
                <a:gd name="connsiteX393" fmla="*/ 1917812 w 9060830"/>
                <a:gd name="connsiteY393" fmla="*/ 4168473 h 7598503"/>
                <a:gd name="connsiteX394" fmla="*/ 1170765 w 9060830"/>
                <a:gd name="connsiteY394" fmla="*/ 3243358 h 7598503"/>
                <a:gd name="connsiteX395" fmla="*/ 3489358 w 9060830"/>
                <a:gd name="connsiteY395" fmla="*/ 4310857 h 7598503"/>
                <a:gd name="connsiteX396" fmla="*/ 3462211 w 9060830"/>
                <a:gd name="connsiteY396" fmla="*/ 4325970 h 7598503"/>
                <a:gd name="connsiteX397" fmla="*/ 3461162 w 9060830"/>
                <a:gd name="connsiteY397" fmla="*/ 4329049 h 7598503"/>
                <a:gd name="connsiteX398" fmla="*/ 3229288 w 9060830"/>
                <a:gd name="connsiteY398" fmla="*/ 4270416 h 7598503"/>
                <a:gd name="connsiteX399" fmla="*/ 3219773 w 9060830"/>
                <a:gd name="connsiteY399" fmla="*/ 4248796 h 7598503"/>
                <a:gd name="connsiteX400" fmla="*/ 3190456 w 9060830"/>
                <a:gd name="connsiteY400" fmla="*/ 4255303 h 7598503"/>
                <a:gd name="connsiteX401" fmla="*/ 3188287 w 9060830"/>
                <a:gd name="connsiteY401" fmla="*/ 4260060 h 7598503"/>
                <a:gd name="connsiteX402" fmla="*/ 2628545 w 9060830"/>
                <a:gd name="connsiteY402" fmla="*/ 4118446 h 7598503"/>
                <a:gd name="connsiteX403" fmla="*/ 2628754 w 9060830"/>
                <a:gd name="connsiteY403" fmla="*/ 4109910 h 7598503"/>
                <a:gd name="connsiteX404" fmla="*/ 3558067 w 9060830"/>
                <a:gd name="connsiteY404" fmla="*/ 3932331 h 7598503"/>
                <a:gd name="connsiteX405" fmla="*/ 3489358 w 9060830"/>
                <a:gd name="connsiteY405" fmla="*/ 4310857 h 7598503"/>
                <a:gd name="connsiteX406" fmla="*/ 2580687 w 9060830"/>
                <a:gd name="connsiteY406" fmla="*/ 4099344 h 7598503"/>
                <a:gd name="connsiteX407" fmla="*/ 2576768 w 9060830"/>
                <a:gd name="connsiteY407" fmla="*/ 4115367 h 7598503"/>
                <a:gd name="connsiteX408" fmla="*/ 2318167 w 9060830"/>
                <a:gd name="connsiteY408" fmla="*/ 4148951 h 7598503"/>
                <a:gd name="connsiteX409" fmla="*/ 2390234 w 9060830"/>
                <a:gd name="connsiteY409" fmla="*/ 3997611 h 7598503"/>
                <a:gd name="connsiteX410" fmla="*/ 2414163 w 9060830"/>
                <a:gd name="connsiteY410" fmla="*/ 3995582 h 7598503"/>
                <a:gd name="connsiteX411" fmla="*/ 2422419 w 9060830"/>
                <a:gd name="connsiteY411" fmla="*/ 3959339 h 7598503"/>
                <a:gd name="connsiteX412" fmla="*/ 2415423 w 9060830"/>
                <a:gd name="connsiteY412" fmla="*/ 3951992 h 7598503"/>
                <a:gd name="connsiteX413" fmla="*/ 2525692 w 9060830"/>
                <a:gd name="connsiteY413" fmla="*/ 3778612 h 7598503"/>
                <a:gd name="connsiteX414" fmla="*/ 2595730 w 9060830"/>
                <a:gd name="connsiteY414" fmla="*/ 4088289 h 7598503"/>
                <a:gd name="connsiteX415" fmla="*/ 2580687 w 9060830"/>
                <a:gd name="connsiteY415" fmla="*/ 4099344 h 7598503"/>
                <a:gd name="connsiteX416" fmla="*/ 1979523 w 9060830"/>
                <a:gd name="connsiteY416" fmla="*/ 4195830 h 7598503"/>
                <a:gd name="connsiteX417" fmla="*/ 2313200 w 9060830"/>
                <a:gd name="connsiteY417" fmla="*/ 4152520 h 7598503"/>
                <a:gd name="connsiteX418" fmla="*/ 2202371 w 9060830"/>
                <a:gd name="connsiteY418" fmla="*/ 4385303 h 7598503"/>
                <a:gd name="connsiteX419" fmla="*/ 1973296 w 9060830"/>
                <a:gd name="connsiteY419" fmla="*/ 4220809 h 7598503"/>
                <a:gd name="connsiteX420" fmla="*/ 1979523 w 9060830"/>
                <a:gd name="connsiteY420" fmla="*/ 4195830 h 7598503"/>
                <a:gd name="connsiteX421" fmla="*/ 1979313 w 9060830"/>
                <a:gd name="connsiteY421" fmla="*/ 4192891 h 7598503"/>
                <a:gd name="connsiteX422" fmla="*/ 1976305 w 9060830"/>
                <a:gd name="connsiteY422" fmla="*/ 4183586 h 7598503"/>
                <a:gd name="connsiteX423" fmla="*/ 2377290 w 9060830"/>
                <a:gd name="connsiteY423" fmla="*/ 3986137 h 7598503"/>
                <a:gd name="connsiteX424" fmla="*/ 2377850 w 9060830"/>
                <a:gd name="connsiteY424" fmla="*/ 3987256 h 7598503"/>
                <a:gd name="connsiteX425" fmla="*/ 2387576 w 9060830"/>
                <a:gd name="connsiteY425" fmla="*/ 3996282 h 7598503"/>
                <a:gd name="connsiteX426" fmla="*/ 2314669 w 9060830"/>
                <a:gd name="connsiteY426" fmla="*/ 4149372 h 7598503"/>
                <a:gd name="connsiteX427" fmla="*/ 1979313 w 9060830"/>
                <a:gd name="connsiteY427" fmla="*/ 4192891 h 7598503"/>
                <a:gd name="connsiteX428" fmla="*/ 2386106 w 9060830"/>
                <a:gd name="connsiteY428" fmla="*/ 3951013 h 7598503"/>
                <a:gd name="connsiteX429" fmla="*/ 2375961 w 9060830"/>
                <a:gd name="connsiteY429" fmla="*/ 3983548 h 7598503"/>
                <a:gd name="connsiteX430" fmla="*/ 1974975 w 9060830"/>
                <a:gd name="connsiteY430" fmla="*/ 4180997 h 7598503"/>
                <a:gd name="connsiteX431" fmla="*/ 1973856 w 9060830"/>
                <a:gd name="connsiteY431" fmla="*/ 4178688 h 7598503"/>
                <a:gd name="connsiteX432" fmla="*/ 1962311 w 9060830"/>
                <a:gd name="connsiteY432" fmla="*/ 4167003 h 7598503"/>
                <a:gd name="connsiteX433" fmla="*/ 2425008 w 9060830"/>
                <a:gd name="connsiteY433" fmla="*/ 3404494 h 7598503"/>
                <a:gd name="connsiteX434" fmla="*/ 2434244 w 9060830"/>
                <a:gd name="connsiteY434" fmla="*/ 3407433 h 7598503"/>
                <a:gd name="connsiteX435" fmla="*/ 2400240 w 9060830"/>
                <a:gd name="connsiteY435" fmla="*/ 3947094 h 7598503"/>
                <a:gd name="connsiteX436" fmla="*/ 2386106 w 9060830"/>
                <a:gd name="connsiteY436" fmla="*/ 3951013 h 7598503"/>
                <a:gd name="connsiteX437" fmla="*/ 1927957 w 9060830"/>
                <a:gd name="connsiteY437" fmla="*/ 4961768 h 7598503"/>
                <a:gd name="connsiteX438" fmla="*/ 1920190 w 9060830"/>
                <a:gd name="connsiteY438" fmla="*/ 4959949 h 7598503"/>
                <a:gd name="connsiteX439" fmla="*/ 1929146 w 9060830"/>
                <a:gd name="connsiteY439" fmla="*/ 4653000 h 7598503"/>
                <a:gd name="connsiteX440" fmla="*/ 1937473 w 9060830"/>
                <a:gd name="connsiteY440" fmla="*/ 4650411 h 7598503"/>
                <a:gd name="connsiteX441" fmla="*/ 1943070 w 9060830"/>
                <a:gd name="connsiteY441" fmla="*/ 4625922 h 7598503"/>
                <a:gd name="connsiteX442" fmla="*/ 1930196 w 9060830"/>
                <a:gd name="connsiteY442" fmla="*/ 4617806 h 7598503"/>
                <a:gd name="connsiteX443" fmla="*/ 1934324 w 9060830"/>
                <a:gd name="connsiteY443" fmla="*/ 4476751 h 7598503"/>
                <a:gd name="connsiteX444" fmla="*/ 1941321 w 9060830"/>
                <a:gd name="connsiteY444" fmla="*/ 4474652 h 7598503"/>
                <a:gd name="connsiteX445" fmla="*/ 1946149 w 9060830"/>
                <a:gd name="connsiteY445" fmla="*/ 4453381 h 7598503"/>
                <a:gd name="connsiteX446" fmla="*/ 1935164 w 9060830"/>
                <a:gd name="connsiteY446" fmla="*/ 4446525 h 7598503"/>
                <a:gd name="connsiteX447" fmla="*/ 1941251 w 9060830"/>
                <a:gd name="connsiteY447" fmla="*/ 4238091 h 7598503"/>
                <a:gd name="connsiteX448" fmla="*/ 1961542 w 9060830"/>
                <a:gd name="connsiteY448" fmla="*/ 4232283 h 7598503"/>
                <a:gd name="connsiteX449" fmla="*/ 1971477 w 9060830"/>
                <a:gd name="connsiteY449" fmla="*/ 4223118 h 7598503"/>
                <a:gd name="connsiteX450" fmla="*/ 2201041 w 9060830"/>
                <a:gd name="connsiteY450" fmla="*/ 4387962 h 7598503"/>
                <a:gd name="connsiteX451" fmla="*/ 1927957 w 9060830"/>
                <a:gd name="connsiteY451" fmla="*/ 4961768 h 7598503"/>
                <a:gd name="connsiteX452" fmla="*/ 3143578 w 9060830"/>
                <a:gd name="connsiteY452" fmla="*/ 5042790 h 7598503"/>
                <a:gd name="connsiteX453" fmla="*/ 3131403 w 9060830"/>
                <a:gd name="connsiteY453" fmla="*/ 5026278 h 7598503"/>
                <a:gd name="connsiteX454" fmla="*/ 3105235 w 9060830"/>
                <a:gd name="connsiteY454" fmla="*/ 5033555 h 7598503"/>
                <a:gd name="connsiteX455" fmla="*/ 2204889 w 9060830"/>
                <a:gd name="connsiteY455" fmla="*/ 4386982 h 7598503"/>
                <a:gd name="connsiteX456" fmla="*/ 2316698 w 9060830"/>
                <a:gd name="connsiteY456" fmla="*/ 4152030 h 7598503"/>
                <a:gd name="connsiteX457" fmla="*/ 2577188 w 9060830"/>
                <a:gd name="connsiteY457" fmla="*/ 4118236 h 7598503"/>
                <a:gd name="connsiteX458" fmla="*/ 2588873 w 9060830"/>
                <a:gd name="connsiteY458" fmla="*/ 4135588 h 7598503"/>
                <a:gd name="connsiteX459" fmla="*/ 2625116 w 9060830"/>
                <a:gd name="connsiteY459" fmla="*/ 4127472 h 7598503"/>
                <a:gd name="connsiteX460" fmla="*/ 2627915 w 9060830"/>
                <a:gd name="connsiteY460" fmla="*/ 4121174 h 7598503"/>
                <a:gd name="connsiteX461" fmla="*/ 3187657 w 9060830"/>
                <a:gd name="connsiteY461" fmla="*/ 4262789 h 7598503"/>
                <a:gd name="connsiteX462" fmla="*/ 3197103 w 9060830"/>
                <a:gd name="connsiteY462" fmla="*/ 4284549 h 7598503"/>
                <a:gd name="connsiteX463" fmla="*/ 3226419 w 9060830"/>
                <a:gd name="connsiteY463" fmla="*/ 4278042 h 7598503"/>
                <a:gd name="connsiteX464" fmla="*/ 3228658 w 9060830"/>
                <a:gd name="connsiteY464" fmla="*/ 4273144 h 7598503"/>
                <a:gd name="connsiteX465" fmla="*/ 3460532 w 9060830"/>
                <a:gd name="connsiteY465" fmla="*/ 4331777 h 7598503"/>
                <a:gd name="connsiteX466" fmla="*/ 3475365 w 9060830"/>
                <a:gd name="connsiteY466" fmla="*/ 4360674 h 7598503"/>
                <a:gd name="connsiteX467" fmla="*/ 3485231 w 9060830"/>
                <a:gd name="connsiteY467" fmla="*/ 4362983 h 7598503"/>
                <a:gd name="connsiteX468" fmla="*/ 3492297 w 9060830"/>
                <a:gd name="connsiteY468" fmla="*/ 4778942 h 7598503"/>
                <a:gd name="connsiteX469" fmla="*/ 3480263 w 9060830"/>
                <a:gd name="connsiteY469" fmla="*/ 4787548 h 7598503"/>
                <a:gd name="connsiteX470" fmla="*/ 3487959 w 9060830"/>
                <a:gd name="connsiteY470" fmla="*/ 4807978 h 7598503"/>
                <a:gd name="connsiteX471" fmla="*/ 3492787 w 9060830"/>
                <a:gd name="connsiteY471" fmla="*/ 4809098 h 7598503"/>
                <a:gd name="connsiteX472" fmla="*/ 3495795 w 9060830"/>
                <a:gd name="connsiteY472" fmla="*/ 4985487 h 7598503"/>
                <a:gd name="connsiteX473" fmla="*/ 3478443 w 9060830"/>
                <a:gd name="connsiteY473" fmla="*/ 4997731 h 7598503"/>
                <a:gd name="connsiteX474" fmla="*/ 3476694 w 9060830"/>
                <a:gd name="connsiteY474" fmla="*/ 5007527 h 7598503"/>
                <a:gd name="connsiteX475" fmla="*/ 3143578 w 9060830"/>
                <a:gd name="connsiteY475" fmla="*/ 5042790 h 7598503"/>
                <a:gd name="connsiteX476" fmla="*/ 3494886 w 9060830"/>
                <a:gd name="connsiteY476" fmla="*/ 5027677 h 7598503"/>
                <a:gd name="connsiteX477" fmla="*/ 3496355 w 9060830"/>
                <a:gd name="connsiteY477" fmla="*/ 5027887 h 7598503"/>
                <a:gd name="connsiteX478" fmla="*/ 3506151 w 9060830"/>
                <a:gd name="connsiteY478" fmla="*/ 5604352 h 7598503"/>
                <a:gd name="connsiteX479" fmla="*/ 3484111 w 9060830"/>
                <a:gd name="connsiteY479" fmla="*/ 5619605 h 7598503"/>
                <a:gd name="connsiteX480" fmla="*/ 3483061 w 9060830"/>
                <a:gd name="connsiteY480" fmla="*/ 5638357 h 7598503"/>
                <a:gd name="connsiteX481" fmla="*/ 3369574 w 9060830"/>
                <a:gd name="connsiteY481" fmla="*/ 5681246 h 7598503"/>
                <a:gd name="connsiteX482" fmla="*/ 3494886 w 9060830"/>
                <a:gd name="connsiteY482" fmla="*/ 5027677 h 7598503"/>
                <a:gd name="connsiteX483" fmla="*/ 3365865 w 9060830"/>
                <a:gd name="connsiteY483" fmla="*/ 5685724 h 7598503"/>
                <a:gd name="connsiteX484" fmla="*/ 3334450 w 9060830"/>
                <a:gd name="connsiteY484" fmla="*/ 5849449 h 7598503"/>
                <a:gd name="connsiteX485" fmla="*/ 3323045 w 9060830"/>
                <a:gd name="connsiteY485" fmla="*/ 5853018 h 7598503"/>
                <a:gd name="connsiteX486" fmla="*/ 3322415 w 9060830"/>
                <a:gd name="connsiteY486" fmla="*/ 5853717 h 7598503"/>
                <a:gd name="connsiteX487" fmla="*/ 3201021 w 9060830"/>
                <a:gd name="connsiteY487" fmla="*/ 5748066 h 7598503"/>
                <a:gd name="connsiteX488" fmla="*/ 3365865 w 9060830"/>
                <a:gd name="connsiteY488" fmla="*/ 5685724 h 7598503"/>
                <a:gd name="connsiteX489" fmla="*/ 2831032 w 9060830"/>
                <a:gd name="connsiteY489" fmla="*/ 5887791 h 7598503"/>
                <a:gd name="connsiteX490" fmla="*/ 3130703 w 9060830"/>
                <a:gd name="connsiteY490" fmla="*/ 5774514 h 7598503"/>
                <a:gd name="connsiteX491" fmla="*/ 3318357 w 9060830"/>
                <a:gd name="connsiteY491" fmla="*/ 5860014 h 7598503"/>
                <a:gd name="connsiteX492" fmla="*/ 3317658 w 9060830"/>
                <a:gd name="connsiteY492" fmla="*/ 5864142 h 7598503"/>
                <a:gd name="connsiteX493" fmla="*/ 2832081 w 9060830"/>
                <a:gd name="connsiteY493" fmla="*/ 5892619 h 7598503"/>
                <a:gd name="connsiteX494" fmla="*/ 2831032 w 9060830"/>
                <a:gd name="connsiteY494" fmla="*/ 5887791 h 7598503"/>
                <a:gd name="connsiteX495" fmla="*/ 3319477 w 9060830"/>
                <a:gd name="connsiteY495" fmla="*/ 5857426 h 7598503"/>
                <a:gd name="connsiteX496" fmla="*/ 3134482 w 9060830"/>
                <a:gd name="connsiteY496" fmla="*/ 5773114 h 7598503"/>
                <a:gd name="connsiteX497" fmla="*/ 3197942 w 9060830"/>
                <a:gd name="connsiteY497" fmla="*/ 5749115 h 7598503"/>
                <a:gd name="connsiteX498" fmla="*/ 3320456 w 9060830"/>
                <a:gd name="connsiteY498" fmla="*/ 5855746 h 7598503"/>
                <a:gd name="connsiteX499" fmla="*/ 3319477 w 9060830"/>
                <a:gd name="connsiteY499" fmla="*/ 5857426 h 7598503"/>
                <a:gd name="connsiteX500" fmla="*/ 3195494 w 9060830"/>
                <a:gd name="connsiteY500" fmla="*/ 5747016 h 7598503"/>
                <a:gd name="connsiteX501" fmla="*/ 3130773 w 9060830"/>
                <a:gd name="connsiteY501" fmla="*/ 5771435 h 7598503"/>
                <a:gd name="connsiteX502" fmla="*/ 2941091 w 9060830"/>
                <a:gd name="connsiteY502" fmla="*/ 5684955 h 7598503"/>
                <a:gd name="connsiteX503" fmla="*/ 2936823 w 9060830"/>
                <a:gd name="connsiteY503" fmla="*/ 5658507 h 7598503"/>
                <a:gd name="connsiteX504" fmla="*/ 2903238 w 9060830"/>
                <a:gd name="connsiteY504" fmla="*/ 5652980 h 7598503"/>
                <a:gd name="connsiteX505" fmla="*/ 2652193 w 9060830"/>
                <a:gd name="connsiteY505" fmla="*/ 5283200 h 7598503"/>
                <a:gd name="connsiteX506" fmla="*/ 2654293 w 9060830"/>
                <a:gd name="connsiteY506" fmla="*/ 5281730 h 7598503"/>
                <a:gd name="connsiteX507" fmla="*/ 2657441 w 9060830"/>
                <a:gd name="connsiteY507" fmla="*/ 5278512 h 7598503"/>
                <a:gd name="connsiteX508" fmla="*/ 3195494 w 9060830"/>
                <a:gd name="connsiteY508" fmla="*/ 5747016 h 7598503"/>
                <a:gd name="connsiteX509" fmla="*/ 1870373 w 9060830"/>
                <a:gd name="connsiteY509" fmla="*/ 5350299 h 7598503"/>
                <a:gd name="connsiteX510" fmla="*/ 1873102 w 9060830"/>
                <a:gd name="connsiteY510" fmla="*/ 5336935 h 7598503"/>
                <a:gd name="connsiteX511" fmla="*/ 2178302 w 9060830"/>
                <a:gd name="connsiteY511" fmla="*/ 5303281 h 7598503"/>
                <a:gd name="connsiteX512" fmla="*/ 2182010 w 9060830"/>
                <a:gd name="connsiteY512" fmla="*/ 5311117 h 7598503"/>
                <a:gd name="connsiteX513" fmla="*/ 2207058 w 9060830"/>
                <a:gd name="connsiteY513" fmla="*/ 5313286 h 7598503"/>
                <a:gd name="connsiteX514" fmla="*/ 2213286 w 9060830"/>
                <a:gd name="connsiteY514" fmla="*/ 5299432 h 7598503"/>
                <a:gd name="connsiteX515" fmla="*/ 2353431 w 9060830"/>
                <a:gd name="connsiteY515" fmla="*/ 5283969 h 7598503"/>
                <a:gd name="connsiteX516" fmla="*/ 2356650 w 9060830"/>
                <a:gd name="connsiteY516" fmla="*/ 5290616 h 7598503"/>
                <a:gd name="connsiteX517" fmla="*/ 2378410 w 9060830"/>
                <a:gd name="connsiteY517" fmla="*/ 5292436 h 7598503"/>
                <a:gd name="connsiteX518" fmla="*/ 2383867 w 9060830"/>
                <a:gd name="connsiteY518" fmla="*/ 5280611 h 7598503"/>
                <a:gd name="connsiteX519" fmla="*/ 2590972 w 9060830"/>
                <a:gd name="connsiteY519" fmla="*/ 5257802 h 7598503"/>
                <a:gd name="connsiteX520" fmla="*/ 2599578 w 9060830"/>
                <a:gd name="connsiteY520" fmla="*/ 5277113 h 7598503"/>
                <a:gd name="connsiteX521" fmla="*/ 2649745 w 9060830"/>
                <a:gd name="connsiteY521" fmla="*/ 5284879 h 7598503"/>
                <a:gd name="connsiteX522" fmla="*/ 2900789 w 9060830"/>
                <a:gd name="connsiteY522" fmla="*/ 5654659 h 7598503"/>
                <a:gd name="connsiteX523" fmla="*/ 2899740 w 9060830"/>
                <a:gd name="connsiteY523" fmla="*/ 5655359 h 7598503"/>
                <a:gd name="connsiteX524" fmla="*/ 2896521 w 9060830"/>
                <a:gd name="connsiteY524" fmla="*/ 5692371 h 7598503"/>
                <a:gd name="connsiteX525" fmla="*/ 2933534 w 9060830"/>
                <a:gd name="connsiteY525" fmla="*/ 5695590 h 7598503"/>
                <a:gd name="connsiteX526" fmla="*/ 2939901 w 9060830"/>
                <a:gd name="connsiteY526" fmla="*/ 5687684 h 7598503"/>
                <a:gd name="connsiteX527" fmla="*/ 3126925 w 9060830"/>
                <a:gd name="connsiteY527" fmla="*/ 5772904 h 7598503"/>
                <a:gd name="connsiteX528" fmla="*/ 2829912 w 9060830"/>
                <a:gd name="connsiteY528" fmla="*/ 5885133 h 7598503"/>
                <a:gd name="connsiteX529" fmla="*/ 2816828 w 9060830"/>
                <a:gd name="connsiteY529" fmla="*/ 5871769 h 7598503"/>
                <a:gd name="connsiteX530" fmla="*/ 2784013 w 9060830"/>
                <a:gd name="connsiteY530" fmla="*/ 5881355 h 7598503"/>
                <a:gd name="connsiteX531" fmla="*/ 1870373 w 9060830"/>
                <a:gd name="connsiteY531" fmla="*/ 5350299 h 7598503"/>
                <a:gd name="connsiteX532" fmla="*/ 2696413 w 9060830"/>
                <a:gd name="connsiteY532" fmla="*/ 7003498 h 7598503"/>
                <a:gd name="connsiteX533" fmla="*/ 2695364 w 9060830"/>
                <a:gd name="connsiteY533" fmla="*/ 7002868 h 7598503"/>
                <a:gd name="connsiteX534" fmla="*/ 2686758 w 9060830"/>
                <a:gd name="connsiteY534" fmla="*/ 7000420 h 7598503"/>
                <a:gd name="connsiteX535" fmla="*/ 2737345 w 9060830"/>
                <a:gd name="connsiteY535" fmla="*/ 6537793 h 7598503"/>
                <a:gd name="connsiteX536" fmla="*/ 2757425 w 9060830"/>
                <a:gd name="connsiteY536" fmla="*/ 6525408 h 7598503"/>
                <a:gd name="connsiteX537" fmla="*/ 2746860 w 9060830"/>
                <a:gd name="connsiteY537" fmla="*/ 6497351 h 7598503"/>
                <a:gd name="connsiteX538" fmla="*/ 2741892 w 9060830"/>
                <a:gd name="connsiteY538" fmla="*/ 6495882 h 7598503"/>
                <a:gd name="connsiteX539" fmla="*/ 2804584 w 9060830"/>
                <a:gd name="connsiteY539" fmla="*/ 5921936 h 7598503"/>
                <a:gd name="connsiteX540" fmla="*/ 2829912 w 9060830"/>
                <a:gd name="connsiteY540" fmla="*/ 5906613 h 7598503"/>
                <a:gd name="connsiteX541" fmla="*/ 2832221 w 9060830"/>
                <a:gd name="connsiteY541" fmla="*/ 5895628 h 7598503"/>
                <a:gd name="connsiteX542" fmla="*/ 3317728 w 9060830"/>
                <a:gd name="connsiteY542" fmla="*/ 5867151 h 7598503"/>
                <a:gd name="connsiteX543" fmla="*/ 3321086 w 9060830"/>
                <a:gd name="connsiteY543" fmla="*/ 5874778 h 7598503"/>
                <a:gd name="connsiteX544" fmla="*/ 3324165 w 9060830"/>
                <a:gd name="connsiteY544" fmla="*/ 5877506 h 7598503"/>
                <a:gd name="connsiteX545" fmla="*/ 2696413 w 9060830"/>
                <a:gd name="connsiteY545" fmla="*/ 7003498 h 7598503"/>
                <a:gd name="connsiteX546" fmla="*/ 3347394 w 9060830"/>
                <a:gd name="connsiteY546" fmla="*/ 5870159 h 7598503"/>
                <a:gd name="connsiteX547" fmla="*/ 3344805 w 9060830"/>
                <a:gd name="connsiteY547" fmla="*/ 5854837 h 7598503"/>
                <a:gd name="connsiteX548" fmla="*/ 3337248 w 9060830"/>
                <a:gd name="connsiteY548" fmla="*/ 5849939 h 7598503"/>
                <a:gd name="connsiteX549" fmla="*/ 3369014 w 9060830"/>
                <a:gd name="connsiteY549" fmla="*/ 5684535 h 7598503"/>
                <a:gd name="connsiteX550" fmla="*/ 3484181 w 9060830"/>
                <a:gd name="connsiteY550" fmla="*/ 5641015 h 7598503"/>
                <a:gd name="connsiteX551" fmla="*/ 3497265 w 9060830"/>
                <a:gd name="connsiteY551" fmla="*/ 5654309 h 7598503"/>
                <a:gd name="connsiteX552" fmla="*/ 3532109 w 9060830"/>
                <a:gd name="connsiteY552" fmla="*/ 5641295 h 7598503"/>
                <a:gd name="connsiteX553" fmla="*/ 3519095 w 9060830"/>
                <a:gd name="connsiteY553" fmla="*/ 5606451 h 7598503"/>
                <a:gd name="connsiteX554" fmla="*/ 3509159 w 9060830"/>
                <a:gd name="connsiteY554" fmla="*/ 5604142 h 7598503"/>
                <a:gd name="connsiteX555" fmla="*/ 3499364 w 9060830"/>
                <a:gd name="connsiteY555" fmla="*/ 5027747 h 7598503"/>
                <a:gd name="connsiteX556" fmla="*/ 3517066 w 9060830"/>
                <a:gd name="connsiteY556" fmla="*/ 5015503 h 7598503"/>
                <a:gd name="connsiteX557" fmla="*/ 3518885 w 9060830"/>
                <a:gd name="connsiteY557" fmla="*/ 5006197 h 7598503"/>
                <a:gd name="connsiteX558" fmla="*/ 3730468 w 9060830"/>
                <a:gd name="connsiteY558" fmla="*/ 4983947 h 7598503"/>
                <a:gd name="connsiteX559" fmla="*/ 3738933 w 9060830"/>
                <a:gd name="connsiteY559" fmla="*/ 4995002 h 7598503"/>
                <a:gd name="connsiteX560" fmla="*/ 3758245 w 9060830"/>
                <a:gd name="connsiteY560" fmla="*/ 4988915 h 7598503"/>
                <a:gd name="connsiteX561" fmla="*/ 4389144 w 9060830"/>
                <a:gd name="connsiteY561" fmla="*/ 5297053 h 7598503"/>
                <a:gd name="connsiteX562" fmla="*/ 4388445 w 9060830"/>
                <a:gd name="connsiteY562" fmla="*/ 5321682 h 7598503"/>
                <a:gd name="connsiteX563" fmla="*/ 4419231 w 9060830"/>
                <a:gd name="connsiteY563" fmla="*/ 5342882 h 7598503"/>
                <a:gd name="connsiteX564" fmla="*/ 4440011 w 9060830"/>
                <a:gd name="connsiteY564" fmla="*/ 5796484 h 7598503"/>
                <a:gd name="connsiteX565" fmla="*/ 4418741 w 9060830"/>
                <a:gd name="connsiteY565" fmla="*/ 5811666 h 7598503"/>
                <a:gd name="connsiteX566" fmla="*/ 4424128 w 9060830"/>
                <a:gd name="connsiteY566" fmla="*/ 5841053 h 7598503"/>
                <a:gd name="connsiteX567" fmla="*/ 4110533 w 9060830"/>
                <a:gd name="connsiteY567" fmla="*/ 6191452 h 7598503"/>
                <a:gd name="connsiteX568" fmla="*/ 4077158 w 9060830"/>
                <a:gd name="connsiteY568" fmla="*/ 6191872 h 7598503"/>
                <a:gd name="connsiteX569" fmla="*/ 4070791 w 9060830"/>
                <a:gd name="connsiteY569" fmla="*/ 6199778 h 7598503"/>
                <a:gd name="connsiteX570" fmla="*/ 3546242 w 9060830"/>
                <a:gd name="connsiteY570" fmla="*/ 5960768 h 7598503"/>
                <a:gd name="connsiteX571" fmla="*/ 3542744 w 9060830"/>
                <a:gd name="connsiteY571" fmla="*/ 5939498 h 7598503"/>
                <a:gd name="connsiteX572" fmla="*/ 3512867 w 9060830"/>
                <a:gd name="connsiteY572" fmla="*/ 5936909 h 7598503"/>
                <a:gd name="connsiteX573" fmla="*/ 3507830 w 9060830"/>
                <a:gd name="connsiteY573" fmla="*/ 5943206 h 7598503"/>
                <a:gd name="connsiteX574" fmla="*/ 3347394 w 9060830"/>
                <a:gd name="connsiteY574" fmla="*/ 5870159 h 7598503"/>
                <a:gd name="connsiteX575" fmla="*/ 5729308 w 9060830"/>
                <a:gd name="connsiteY575" fmla="*/ 5389971 h 7598503"/>
                <a:gd name="connsiteX576" fmla="*/ 5729658 w 9060830"/>
                <a:gd name="connsiteY576" fmla="*/ 5396548 h 7598503"/>
                <a:gd name="connsiteX577" fmla="*/ 5292849 w 9060830"/>
                <a:gd name="connsiteY577" fmla="*/ 5494363 h 7598503"/>
                <a:gd name="connsiteX578" fmla="*/ 5288511 w 9060830"/>
                <a:gd name="connsiteY578" fmla="*/ 5485687 h 7598503"/>
                <a:gd name="connsiteX579" fmla="*/ 5716713 w 9060830"/>
                <a:gd name="connsiteY579" fmla="*/ 5123463 h 7598503"/>
                <a:gd name="connsiteX580" fmla="*/ 5750438 w 9060830"/>
                <a:gd name="connsiteY580" fmla="*/ 5366531 h 7598503"/>
                <a:gd name="connsiteX581" fmla="*/ 5729308 w 9060830"/>
                <a:gd name="connsiteY581" fmla="*/ 5389971 h 7598503"/>
                <a:gd name="connsiteX582" fmla="*/ 5265351 w 9060830"/>
                <a:gd name="connsiteY582" fmla="*/ 5527667 h 7598503"/>
                <a:gd name="connsiteX583" fmla="*/ 5272208 w 9060830"/>
                <a:gd name="connsiteY583" fmla="*/ 5527248 h 7598503"/>
                <a:gd name="connsiteX584" fmla="*/ 5404937 w 9060830"/>
                <a:gd name="connsiteY584" fmla="*/ 6089159 h 7598503"/>
                <a:gd name="connsiteX585" fmla="*/ 5389964 w 9060830"/>
                <a:gd name="connsiteY585" fmla="*/ 6107630 h 7598503"/>
                <a:gd name="connsiteX586" fmla="*/ 5390593 w 9060830"/>
                <a:gd name="connsiteY586" fmla="*/ 6114557 h 7598503"/>
                <a:gd name="connsiteX587" fmla="*/ 4952945 w 9060830"/>
                <a:gd name="connsiteY587" fmla="*/ 6255472 h 7598503"/>
                <a:gd name="connsiteX588" fmla="*/ 4949586 w 9060830"/>
                <a:gd name="connsiteY588" fmla="*/ 6249595 h 7598503"/>
                <a:gd name="connsiteX589" fmla="*/ 4919711 w 9060830"/>
                <a:gd name="connsiteY589" fmla="*/ 6247006 h 7598503"/>
                <a:gd name="connsiteX590" fmla="*/ 4912364 w 9060830"/>
                <a:gd name="connsiteY590" fmla="*/ 6260650 h 7598503"/>
                <a:gd name="connsiteX591" fmla="*/ 4120188 w 9060830"/>
                <a:gd name="connsiteY591" fmla="*/ 6212022 h 7598503"/>
                <a:gd name="connsiteX592" fmla="*/ 4114101 w 9060830"/>
                <a:gd name="connsiteY592" fmla="*/ 6194950 h 7598503"/>
                <a:gd name="connsiteX593" fmla="*/ 4112492 w 9060830"/>
                <a:gd name="connsiteY593" fmla="*/ 6193341 h 7598503"/>
                <a:gd name="connsiteX594" fmla="*/ 4426158 w 9060830"/>
                <a:gd name="connsiteY594" fmla="*/ 5842802 h 7598503"/>
                <a:gd name="connsiteX595" fmla="*/ 4431615 w 9060830"/>
                <a:gd name="connsiteY595" fmla="*/ 5846301 h 7598503"/>
                <a:gd name="connsiteX596" fmla="*/ 4466459 w 9060830"/>
                <a:gd name="connsiteY596" fmla="*/ 5833287 h 7598503"/>
                <a:gd name="connsiteX597" fmla="*/ 4453445 w 9060830"/>
                <a:gd name="connsiteY597" fmla="*/ 5798442 h 7598503"/>
                <a:gd name="connsiteX598" fmla="*/ 4442810 w 9060830"/>
                <a:gd name="connsiteY598" fmla="*/ 5796134 h 7598503"/>
                <a:gd name="connsiteX599" fmla="*/ 4422030 w 9060830"/>
                <a:gd name="connsiteY599" fmla="*/ 5342532 h 7598503"/>
                <a:gd name="connsiteX600" fmla="*/ 4430636 w 9060830"/>
                <a:gd name="connsiteY600" fmla="*/ 5340713 h 7598503"/>
                <a:gd name="connsiteX601" fmla="*/ 4450716 w 9060830"/>
                <a:gd name="connsiteY601" fmla="*/ 5318604 h 7598503"/>
                <a:gd name="connsiteX602" fmla="*/ 5241842 w 9060830"/>
                <a:gd name="connsiteY602" fmla="*/ 5497021 h 7598503"/>
                <a:gd name="connsiteX603" fmla="*/ 5241422 w 9060830"/>
                <a:gd name="connsiteY603" fmla="*/ 5499120 h 7598503"/>
                <a:gd name="connsiteX604" fmla="*/ 5265351 w 9060830"/>
                <a:gd name="connsiteY604" fmla="*/ 5527667 h 7598503"/>
                <a:gd name="connsiteX605" fmla="*/ 3544143 w 9060830"/>
                <a:gd name="connsiteY605" fmla="*/ 5964686 h 7598503"/>
                <a:gd name="connsiteX606" fmla="*/ 3544983 w 9060830"/>
                <a:gd name="connsiteY606" fmla="*/ 5963357 h 7598503"/>
                <a:gd name="connsiteX607" fmla="*/ 4069672 w 9060830"/>
                <a:gd name="connsiteY607" fmla="*/ 6202437 h 7598503"/>
                <a:gd name="connsiteX608" fmla="*/ 4073940 w 9060830"/>
                <a:gd name="connsiteY608" fmla="*/ 6228885 h 7598503"/>
                <a:gd name="connsiteX609" fmla="*/ 4090452 w 9060830"/>
                <a:gd name="connsiteY609" fmla="*/ 6237911 h 7598503"/>
                <a:gd name="connsiteX610" fmla="*/ 4079467 w 9060830"/>
                <a:gd name="connsiteY610" fmla="*/ 6369520 h 7598503"/>
                <a:gd name="connsiteX611" fmla="*/ 3544143 w 9060830"/>
                <a:gd name="connsiteY611" fmla="*/ 5964686 h 7598503"/>
                <a:gd name="connsiteX612" fmla="*/ 4081846 w 9060830"/>
                <a:gd name="connsiteY612" fmla="*/ 6375047 h 7598503"/>
                <a:gd name="connsiteX613" fmla="*/ 4277616 w 9060830"/>
                <a:gd name="connsiteY613" fmla="*/ 6523029 h 7598503"/>
                <a:gd name="connsiteX614" fmla="*/ 4279225 w 9060830"/>
                <a:gd name="connsiteY614" fmla="*/ 6554585 h 7598503"/>
                <a:gd name="connsiteX615" fmla="*/ 4284123 w 9060830"/>
                <a:gd name="connsiteY615" fmla="*/ 6558993 h 7598503"/>
                <a:gd name="connsiteX616" fmla="*/ 4044413 w 9060830"/>
                <a:gd name="connsiteY616" fmla="*/ 6937029 h 7598503"/>
                <a:gd name="connsiteX617" fmla="*/ 4035247 w 9060830"/>
                <a:gd name="connsiteY617" fmla="*/ 6933950 h 7598503"/>
                <a:gd name="connsiteX618" fmla="*/ 4081846 w 9060830"/>
                <a:gd name="connsiteY618" fmla="*/ 6375047 h 7598503"/>
                <a:gd name="connsiteX619" fmla="*/ 4984990 w 9060830"/>
                <a:gd name="connsiteY619" fmla="*/ 7534974 h 7598503"/>
                <a:gd name="connsiteX620" fmla="*/ 4983591 w 9060830"/>
                <a:gd name="connsiteY620" fmla="*/ 7535953 h 7598503"/>
                <a:gd name="connsiteX621" fmla="*/ 4977713 w 9060830"/>
                <a:gd name="connsiteY621" fmla="*/ 7542670 h 7598503"/>
                <a:gd name="connsiteX622" fmla="*/ 4581766 w 9060830"/>
                <a:gd name="connsiteY622" fmla="*/ 7298063 h 7598503"/>
                <a:gd name="connsiteX623" fmla="*/ 4579177 w 9060830"/>
                <a:gd name="connsiteY623" fmla="*/ 7274623 h 7598503"/>
                <a:gd name="connsiteX624" fmla="*/ 4549301 w 9060830"/>
                <a:gd name="connsiteY624" fmla="*/ 7272034 h 7598503"/>
                <a:gd name="connsiteX625" fmla="*/ 4545802 w 9060830"/>
                <a:gd name="connsiteY625" fmla="*/ 7275883 h 7598503"/>
                <a:gd name="connsiteX626" fmla="*/ 4054629 w 9060830"/>
                <a:gd name="connsiteY626" fmla="*/ 6972432 h 7598503"/>
                <a:gd name="connsiteX627" fmla="*/ 4051690 w 9060830"/>
                <a:gd name="connsiteY627" fmla="*/ 6942976 h 7598503"/>
                <a:gd name="connsiteX628" fmla="*/ 4046792 w 9060830"/>
                <a:gd name="connsiteY628" fmla="*/ 6938568 h 7598503"/>
                <a:gd name="connsiteX629" fmla="*/ 4286502 w 9060830"/>
                <a:gd name="connsiteY629" fmla="*/ 6560532 h 7598503"/>
                <a:gd name="connsiteX630" fmla="*/ 4312949 w 9060830"/>
                <a:gd name="connsiteY630" fmla="*/ 6560042 h 7598503"/>
                <a:gd name="connsiteX631" fmla="*/ 4984990 w 9060830"/>
                <a:gd name="connsiteY631" fmla="*/ 7534974 h 7598503"/>
                <a:gd name="connsiteX632" fmla="*/ 4322745 w 9060830"/>
                <a:gd name="connsiteY632" fmla="*/ 6525898 h 7598503"/>
                <a:gd name="connsiteX633" fmla="*/ 4319387 w 9060830"/>
                <a:gd name="connsiteY633" fmla="*/ 6520720 h 7598503"/>
                <a:gd name="connsiteX634" fmla="*/ 4282373 w 9060830"/>
                <a:gd name="connsiteY634" fmla="*/ 6517502 h 7598503"/>
                <a:gd name="connsiteX635" fmla="*/ 4279295 w 9060830"/>
                <a:gd name="connsiteY635" fmla="*/ 6520720 h 7598503"/>
                <a:gd name="connsiteX636" fmla="*/ 4082125 w 9060830"/>
                <a:gd name="connsiteY636" fmla="*/ 6371619 h 7598503"/>
                <a:gd name="connsiteX637" fmla="*/ 4093251 w 9060830"/>
                <a:gd name="connsiteY637" fmla="*/ 6238190 h 7598503"/>
                <a:gd name="connsiteX638" fmla="*/ 4110882 w 9060830"/>
                <a:gd name="connsiteY638" fmla="*/ 6232103 h 7598503"/>
                <a:gd name="connsiteX639" fmla="*/ 4120048 w 9060830"/>
                <a:gd name="connsiteY639" fmla="*/ 6215031 h 7598503"/>
                <a:gd name="connsiteX640" fmla="*/ 4912224 w 9060830"/>
                <a:gd name="connsiteY640" fmla="*/ 6263519 h 7598503"/>
                <a:gd name="connsiteX641" fmla="*/ 4913413 w 9060830"/>
                <a:gd name="connsiteY641" fmla="*/ 6270445 h 7598503"/>
                <a:gd name="connsiteX642" fmla="*/ 4322745 w 9060830"/>
                <a:gd name="connsiteY642" fmla="*/ 6525898 h 7598503"/>
                <a:gd name="connsiteX643" fmla="*/ 4952385 w 9060830"/>
                <a:gd name="connsiteY643" fmla="*/ 6272754 h 7598503"/>
                <a:gd name="connsiteX644" fmla="*/ 4953924 w 9060830"/>
                <a:gd name="connsiteY644" fmla="*/ 6258201 h 7598503"/>
                <a:gd name="connsiteX645" fmla="*/ 5391503 w 9060830"/>
                <a:gd name="connsiteY645" fmla="*/ 6117286 h 7598503"/>
                <a:gd name="connsiteX646" fmla="*/ 5409345 w 9060830"/>
                <a:gd name="connsiteY646" fmla="*/ 6130580 h 7598503"/>
                <a:gd name="connsiteX647" fmla="*/ 5414663 w 9060830"/>
                <a:gd name="connsiteY647" fmla="*/ 6130300 h 7598503"/>
                <a:gd name="connsiteX648" fmla="*/ 5521643 w 9060830"/>
                <a:gd name="connsiteY648" fmla="*/ 6583202 h 7598503"/>
                <a:gd name="connsiteX649" fmla="*/ 5503171 w 9060830"/>
                <a:gd name="connsiteY649" fmla="*/ 6596845 h 7598503"/>
                <a:gd name="connsiteX650" fmla="*/ 4952385 w 9060830"/>
                <a:gd name="connsiteY650" fmla="*/ 6272754 h 7598503"/>
                <a:gd name="connsiteX651" fmla="*/ 5535077 w 9060830"/>
                <a:gd name="connsiteY651" fmla="*/ 6582292 h 7598503"/>
                <a:gd name="connsiteX652" fmla="*/ 5533398 w 9060830"/>
                <a:gd name="connsiteY652" fmla="*/ 6581942 h 7598503"/>
                <a:gd name="connsiteX653" fmla="*/ 5524512 w 9060830"/>
                <a:gd name="connsiteY653" fmla="*/ 6582572 h 7598503"/>
                <a:gd name="connsiteX654" fmla="*/ 5417531 w 9060830"/>
                <a:gd name="connsiteY654" fmla="*/ 6129670 h 7598503"/>
                <a:gd name="connsiteX655" fmla="*/ 5432295 w 9060830"/>
                <a:gd name="connsiteY655" fmla="*/ 6111269 h 7598503"/>
                <a:gd name="connsiteX656" fmla="*/ 5412984 w 9060830"/>
                <a:gd name="connsiteY656" fmla="*/ 6088319 h 7598503"/>
                <a:gd name="connsiteX657" fmla="*/ 5407806 w 9060830"/>
                <a:gd name="connsiteY657" fmla="*/ 6088599 h 7598503"/>
                <a:gd name="connsiteX658" fmla="*/ 5275077 w 9060830"/>
                <a:gd name="connsiteY658" fmla="*/ 5526688 h 7598503"/>
                <a:gd name="connsiteX659" fmla="*/ 5293828 w 9060830"/>
                <a:gd name="connsiteY659" fmla="*/ 5503808 h 7598503"/>
                <a:gd name="connsiteX660" fmla="*/ 5293478 w 9060830"/>
                <a:gd name="connsiteY660" fmla="*/ 5497092 h 7598503"/>
                <a:gd name="connsiteX661" fmla="*/ 5730287 w 9060830"/>
                <a:gd name="connsiteY661" fmla="*/ 5399416 h 7598503"/>
                <a:gd name="connsiteX662" fmla="*/ 5749389 w 9060830"/>
                <a:gd name="connsiteY662" fmla="*/ 5417748 h 7598503"/>
                <a:gd name="connsiteX663" fmla="*/ 5535077 w 9060830"/>
                <a:gd name="connsiteY663" fmla="*/ 6582292 h 7598503"/>
                <a:gd name="connsiteX664" fmla="*/ 6382807 w 9060830"/>
                <a:gd name="connsiteY664" fmla="*/ 5631780 h 7598503"/>
                <a:gd name="connsiteX665" fmla="*/ 6378749 w 9060830"/>
                <a:gd name="connsiteY665" fmla="*/ 5637517 h 7598503"/>
                <a:gd name="connsiteX666" fmla="*/ 5780385 w 9060830"/>
                <a:gd name="connsiteY666" fmla="*/ 5400536 h 7598503"/>
                <a:gd name="connsiteX667" fmla="*/ 5781714 w 9060830"/>
                <a:gd name="connsiteY667" fmla="*/ 5394518 h 7598503"/>
                <a:gd name="connsiteX668" fmla="*/ 5757784 w 9060830"/>
                <a:gd name="connsiteY668" fmla="*/ 5366042 h 7598503"/>
                <a:gd name="connsiteX669" fmla="*/ 5753306 w 9060830"/>
                <a:gd name="connsiteY669" fmla="*/ 5366112 h 7598503"/>
                <a:gd name="connsiteX670" fmla="*/ 5719372 w 9060830"/>
                <a:gd name="connsiteY670" fmla="*/ 5121294 h 7598503"/>
                <a:gd name="connsiteX671" fmla="*/ 5821595 w 9060830"/>
                <a:gd name="connsiteY671" fmla="*/ 5034814 h 7598503"/>
                <a:gd name="connsiteX672" fmla="*/ 5838387 w 9060830"/>
                <a:gd name="connsiteY672" fmla="*/ 5043000 h 7598503"/>
                <a:gd name="connsiteX673" fmla="*/ 5856929 w 9060830"/>
                <a:gd name="connsiteY673" fmla="*/ 5037403 h 7598503"/>
                <a:gd name="connsiteX674" fmla="*/ 6382807 w 9060830"/>
                <a:gd name="connsiteY674" fmla="*/ 5631780 h 7598503"/>
                <a:gd name="connsiteX675" fmla="*/ 5830132 w 9060830"/>
                <a:gd name="connsiteY675" fmla="*/ 4992833 h 7598503"/>
                <a:gd name="connsiteX676" fmla="*/ 5814459 w 9060830"/>
                <a:gd name="connsiteY676" fmla="*/ 5014593 h 7598503"/>
                <a:gd name="connsiteX677" fmla="*/ 5819776 w 9060830"/>
                <a:gd name="connsiteY677" fmla="*/ 5032645 h 7598503"/>
                <a:gd name="connsiteX678" fmla="*/ 5718953 w 9060830"/>
                <a:gd name="connsiteY678" fmla="*/ 5117936 h 7598503"/>
                <a:gd name="connsiteX679" fmla="*/ 5626735 w 9060830"/>
                <a:gd name="connsiteY679" fmla="*/ 4453172 h 7598503"/>
                <a:gd name="connsiteX680" fmla="*/ 5628274 w 9060830"/>
                <a:gd name="connsiteY680" fmla="*/ 4452822 h 7598503"/>
                <a:gd name="connsiteX681" fmla="*/ 5830132 w 9060830"/>
                <a:gd name="connsiteY681" fmla="*/ 4992833 h 7598503"/>
                <a:gd name="connsiteX682" fmla="*/ 5613441 w 9060830"/>
                <a:gd name="connsiteY682" fmla="*/ 4413290 h 7598503"/>
                <a:gd name="connsiteX683" fmla="*/ 5601196 w 9060830"/>
                <a:gd name="connsiteY683" fmla="*/ 4430642 h 7598503"/>
                <a:gd name="connsiteX684" fmla="*/ 5620508 w 9060830"/>
                <a:gd name="connsiteY684" fmla="*/ 4453592 h 7598503"/>
                <a:gd name="connsiteX685" fmla="*/ 5623797 w 9060830"/>
                <a:gd name="connsiteY685" fmla="*/ 4453522 h 7598503"/>
                <a:gd name="connsiteX686" fmla="*/ 5716294 w 9060830"/>
                <a:gd name="connsiteY686" fmla="*/ 5120105 h 7598503"/>
                <a:gd name="connsiteX687" fmla="*/ 5286691 w 9060830"/>
                <a:gd name="connsiteY687" fmla="*/ 5483518 h 7598503"/>
                <a:gd name="connsiteX688" fmla="*/ 5269899 w 9060830"/>
                <a:gd name="connsiteY688" fmla="*/ 5475331 h 7598503"/>
                <a:gd name="connsiteX689" fmla="*/ 5242402 w 9060830"/>
                <a:gd name="connsiteY689" fmla="*/ 5494293 h 7598503"/>
                <a:gd name="connsiteX690" fmla="*/ 4451276 w 9060830"/>
                <a:gd name="connsiteY690" fmla="*/ 5315875 h 7598503"/>
                <a:gd name="connsiteX691" fmla="*/ 4449807 w 9060830"/>
                <a:gd name="connsiteY691" fmla="*/ 5298593 h 7598503"/>
                <a:gd name="connsiteX692" fmla="*/ 4407616 w 9060830"/>
                <a:gd name="connsiteY692" fmla="*/ 5279352 h 7598503"/>
                <a:gd name="connsiteX693" fmla="*/ 4390404 w 9060830"/>
                <a:gd name="connsiteY693" fmla="*/ 5294465 h 7598503"/>
                <a:gd name="connsiteX694" fmla="*/ 3759504 w 9060830"/>
                <a:gd name="connsiteY694" fmla="*/ 4986327 h 7598503"/>
                <a:gd name="connsiteX695" fmla="*/ 3751598 w 9060830"/>
                <a:gd name="connsiteY695" fmla="*/ 4966945 h 7598503"/>
                <a:gd name="connsiteX696" fmla="*/ 3731167 w 9060830"/>
                <a:gd name="connsiteY696" fmla="*/ 4974572 h 7598503"/>
                <a:gd name="connsiteX697" fmla="*/ 3729908 w 9060830"/>
                <a:gd name="connsiteY697" fmla="*/ 4981149 h 7598503"/>
                <a:gd name="connsiteX698" fmla="*/ 3518605 w 9060830"/>
                <a:gd name="connsiteY698" fmla="*/ 5003399 h 7598503"/>
                <a:gd name="connsiteX699" fmla="*/ 3506431 w 9060830"/>
                <a:gd name="connsiteY699" fmla="*/ 4987446 h 7598503"/>
                <a:gd name="connsiteX700" fmla="*/ 3498594 w 9060830"/>
                <a:gd name="connsiteY700" fmla="*/ 4985557 h 7598503"/>
                <a:gd name="connsiteX701" fmla="*/ 3495586 w 9060830"/>
                <a:gd name="connsiteY701" fmla="*/ 4809238 h 7598503"/>
                <a:gd name="connsiteX702" fmla="*/ 3508320 w 9060830"/>
                <a:gd name="connsiteY702" fmla="*/ 4800492 h 7598503"/>
                <a:gd name="connsiteX703" fmla="*/ 3502233 w 9060830"/>
                <a:gd name="connsiteY703" fmla="*/ 4781181 h 7598503"/>
                <a:gd name="connsiteX704" fmla="*/ 3697373 w 9060830"/>
                <a:gd name="connsiteY704" fmla="*/ 4423295 h 7598503"/>
                <a:gd name="connsiteX705" fmla="*/ 3739423 w 9060830"/>
                <a:gd name="connsiteY705" fmla="*/ 4411541 h 7598503"/>
                <a:gd name="connsiteX706" fmla="*/ 3741872 w 9060830"/>
                <a:gd name="connsiteY706" fmla="*/ 4406713 h 7598503"/>
                <a:gd name="connsiteX707" fmla="*/ 4230598 w 9060830"/>
                <a:gd name="connsiteY707" fmla="*/ 4588559 h 7598503"/>
                <a:gd name="connsiteX708" fmla="*/ 4230947 w 9060830"/>
                <a:gd name="connsiteY708" fmla="*/ 4610110 h 7598503"/>
                <a:gd name="connsiteX709" fmla="*/ 4273138 w 9060830"/>
                <a:gd name="connsiteY709" fmla="*/ 4629281 h 7598503"/>
                <a:gd name="connsiteX710" fmla="*/ 4293359 w 9060830"/>
                <a:gd name="connsiteY710" fmla="*/ 4591078 h 7598503"/>
                <a:gd name="connsiteX711" fmla="*/ 5533678 w 9060830"/>
                <a:gd name="connsiteY711" fmla="*/ 4238790 h 7598503"/>
                <a:gd name="connsiteX712" fmla="*/ 5546622 w 9060830"/>
                <a:gd name="connsiteY712" fmla="*/ 4248586 h 7598503"/>
                <a:gd name="connsiteX713" fmla="*/ 5551589 w 9060830"/>
                <a:gd name="connsiteY713" fmla="*/ 4248026 h 7598503"/>
                <a:gd name="connsiteX714" fmla="*/ 5613441 w 9060830"/>
                <a:gd name="connsiteY714" fmla="*/ 4413290 h 7598503"/>
                <a:gd name="connsiteX715" fmla="*/ 4673844 w 9060830"/>
                <a:gd name="connsiteY715" fmla="*/ 4293365 h 7598503"/>
                <a:gd name="connsiteX716" fmla="*/ 4686228 w 9060830"/>
                <a:gd name="connsiteY716" fmla="*/ 4266008 h 7598503"/>
                <a:gd name="connsiteX717" fmla="*/ 4683779 w 9060830"/>
                <a:gd name="connsiteY717" fmla="*/ 4261460 h 7598503"/>
                <a:gd name="connsiteX718" fmla="*/ 5133952 w 9060830"/>
                <a:gd name="connsiteY718" fmla="*/ 3899936 h 7598503"/>
                <a:gd name="connsiteX719" fmla="*/ 5162709 w 9060830"/>
                <a:gd name="connsiteY719" fmla="*/ 3907003 h 7598503"/>
                <a:gd name="connsiteX720" fmla="*/ 5172084 w 9060830"/>
                <a:gd name="connsiteY720" fmla="*/ 3900846 h 7598503"/>
                <a:gd name="connsiteX721" fmla="*/ 5535707 w 9060830"/>
                <a:gd name="connsiteY721" fmla="*/ 4224167 h 7598503"/>
                <a:gd name="connsiteX722" fmla="*/ 5532558 w 9060830"/>
                <a:gd name="connsiteY722" fmla="*/ 4231794 h 7598503"/>
                <a:gd name="connsiteX723" fmla="*/ 5533048 w 9060830"/>
                <a:gd name="connsiteY723" fmla="*/ 4235852 h 7598503"/>
                <a:gd name="connsiteX724" fmla="*/ 4292659 w 9060830"/>
                <a:gd name="connsiteY724" fmla="*/ 4588210 h 7598503"/>
                <a:gd name="connsiteX725" fmla="*/ 4292309 w 9060830"/>
                <a:gd name="connsiteY725" fmla="*/ 4587020 h 7598503"/>
                <a:gd name="connsiteX726" fmla="*/ 4287901 w 9060830"/>
                <a:gd name="connsiteY726" fmla="*/ 4579253 h 7598503"/>
                <a:gd name="connsiteX727" fmla="*/ 4650824 w 9060830"/>
                <a:gd name="connsiteY727" fmla="*/ 4287838 h 7598503"/>
                <a:gd name="connsiteX728" fmla="*/ 4673844 w 9060830"/>
                <a:gd name="connsiteY728" fmla="*/ 4293365 h 7598503"/>
                <a:gd name="connsiteX729" fmla="*/ 5480223 w 9060830"/>
                <a:gd name="connsiteY729" fmla="*/ 3341033 h 7598503"/>
                <a:gd name="connsiteX730" fmla="*/ 5484771 w 9060830"/>
                <a:gd name="connsiteY730" fmla="*/ 3340963 h 7598503"/>
                <a:gd name="connsiteX731" fmla="*/ 5517585 w 9060830"/>
                <a:gd name="connsiteY731" fmla="*/ 3814995 h 7598503"/>
                <a:gd name="connsiteX732" fmla="*/ 5413613 w 9060830"/>
                <a:gd name="connsiteY732" fmla="*/ 3805829 h 7598503"/>
                <a:gd name="connsiteX733" fmla="*/ 5393743 w 9060830"/>
                <a:gd name="connsiteY733" fmla="*/ 3779592 h 7598503"/>
                <a:gd name="connsiteX734" fmla="*/ 5477704 w 9060830"/>
                <a:gd name="connsiteY734" fmla="*/ 3340614 h 7598503"/>
                <a:gd name="connsiteX735" fmla="*/ 5480223 w 9060830"/>
                <a:gd name="connsiteY735" fmla="*/ 3341033 h 7598503"/>
                <a:gd name="connsiteX736" fmla="*/ 5534027 w 9060830"/>
                <a:gd name="connsiteY736" fmla="*/ 4052676 h 7598503"/>
                <a:gd name="connsiteX737" fmla="*/ 5470986 w 9060830"/>
                <a:gd name="connsiteY737" fmla="*/ 4024199 h 7598503"/>
                <a:gd name="connsiteX738" fmla="*/ 5397940 w 9060830"/>
                <a:gd name="connsiteY738" fmla="*/ 3828919 h 7598503"/>
                <a:gd name="connsiteX739" fmla="*/ 5413333 w 9060830"/>
                <a:gd name="connsiteY739" fmla="*/ 3808698 h 7598503"/>
                <a:gd name="connsiteX740" fmla="*/ 5517725 w 9060830"/>
                <a:gd name="connsiteY740" fmla="*/ 3817864 h 7598503"/>
                <a:gd name="connsiteX741" fmla="*/ 5534027 w 9060830"/>
                <a:gd name="connsiteY741" fmla="*/ 4052676 h 7598503"/>
                <a:gd name="connsiteX742" fmla="*/ 5520733 w 9060830"/>
                <a:gd name="connsiteY742" fmla="*/ 3818144 h 7598503"/>
                <a:gd name="connsiteX743" fmla="*/ 6084184 w 9060830"/>
                <a:gd name="connsiteY743" fmla="*/ 3867681 h 7598503"/>
                <a:gd name="connsiteX744" fmla="*/ 5700691 w 9060830"/>
                <a:gd name="connsiteY744" fmla="*/ 4127821 h 7598503"/>
                <a:gd name="connsiteX745" fmla="*/ 5537106 w 9060830"/>
                <a:gd name="connsiteY745" fmla="*/ 4053935 h 7598503"/>
                <a:gd name="connsiteX746" fmla="*/ 5520733 w 9060830"/>
                <a:gd name="connsiteY746" fmla="*/ 3818144 h 7598503"/>
                <a:gd name="connsiteX747" fmla="*/ 5176772 w 9060830"/>
                <a:gd name="connsiteY747" fmla="*/ 3894549 h 7598503"/>
                <a:gd name="connsiteX748" fmla="*/ 5468748 w 9060830"/>
                <a:gd name="connsiteY748" fmla="*/ 4026368 h 7598503"/>
                <a:gd name="connsiteX749" fmla="*/ 5541094 w 9060830"/>
                <a:gd name="connsiteY749" fmla="*/ 4219759 h 7598503"/>
                <a:gd name="connsiteX750" fmla="*/ 5537596 w 9060830"/>
                <a:gd name="connsiteY750" fmla="*/ 4221998 h 7598503"/>
                <a:gd name="connsiteX751" fmla="*/ 5174043 w 9060830"/>
                <a:gd name="connsiteY751" fmla="*/ 3898747 h 7598503"/>
                <a:gd name="connsiteX752" fmla="*/ 5176772 w 9060830"/>
                <a:gd name="connsiteY752" fmla="*/ 3894549 h 7598503"/>
                <a:gd name="connsiteX753" fmla="*/ 5543613 w 9060830"/>
                <a:gd name="connsiteY753" fmla="*/ 4218500 h 7598503"/>
                <a:gd name="connsiteX754" fmla="*/ 5472386 w 9060830"/>
                <a:gd name="connsiteY754" fmla="*/ 4028047 h 7598503"/>
                <a:gd name="connsiteX755" fmla="*/ 5534238 w 9060830"/>
                <a:gd name="connsiteY755" fmla="*/ 4055964 h 7598503"/>
                <a:gd name="connsiteX756" fmla="*/ 5545432 w 9060830"/>
                <a:gd name="connsiteY756" fmla="*/ 4218290 h 7598503"/>
                <a:gd name="connsiteX757" fmla="*/ 5543613 w 9060830"/>
                <a:gd name="connsiteY757" fmla="*/ 4218500 h 7598503"/>
                <a:gd name="connsiteX758" fmla="*/ 5385206 w 9060830"/>
                <a:gd name="connsiteY758" fmla="*/ 3831158 h 7598503"/>
                <a:gd name="connsiteX759" fmla="*/ 5395282 w 9060830"/>
                <a:gd name="connsiteY759" fmla="*/ 3830038 h 7598503"/>
                <a:gd name="connsiteX760" fmla="*/ 5467279 w 9060830"/>
                <a:gd name="connsiteY760" fmla="*/ 4022520 h 7598503"/>
                <a:gd name="connsiteX761" fmla="*/ 5177961 w 9060830"/>
                <a:gd name="connsiteY761" fmla="*/ 3891890 h 7598503"/>
                <a:gd name="connsiteX762" fmla="*/ 5178801 w 9060830"/>
                <a:gd name="connsiteY762" fmla="*/ 3875588 h 7598503"/>
                <a:gd name="connsiteX763" fmla="*/ 5363167 w 9060830"/>
                <a:gd name="connsiteY763" fmla="*/ 3814575 h 7598503"/>
                <a:gd name="connsiteX764" fmla="*/ 5385206 w 9060830"/>
                <a:gd name="connsiteY764" fmla="*/ 3831158 h 7598503"/>
                <a:gd name="connsiteX765" fmla="*/ 5559846 w 9060830"/>
                <a:gd name="connsiteY765" fmla="*/ 4223397 h 7598503"/>
                <a:gd name="connsiteX766" fmla="*/ 5549281 w 9060830"/>
                <a:gd name="connsiteY766" fmla="*/ 4217800 h 7598503"/>
                <a:gd name="connsiteX767" fmla="*/ 5548371 w 9060830"/>
                <a:gd name="connsiteY767" fmla="*/ 4217940 h 7598503"/>
                <a:gd name="connsiteX768" fmla="*/ 5537247 w 9060830"/>
                <a:gd name="connsiteY768" fmla="*/ 4057294 h 7598503"/>
                <a:gd name="connsiteX769" fmla="*/ 5697822 w 9060830"/>
                <a:gd name="connsiteY769" fmla="*/ 4129780 h 7598503"/>
                <a:gd name="connsiteX770" fmla="*/ 5559846 w 9060830"/>
                <a:gd name="connsiteY770" fmla="*/ 4223397 h 7598503"/>
                <a:gd name="connsiteX771" fmla="*/ 5854620 w 9060830"/>
                <a:gd name="connsiteY771" fmla="*/ 4171481 h 7598503"/>
                <a:gd name="connsiteX772" fmla="*/ 5828242 w 9060830"/>
                <a:gd name="connsiteY772" fmla="*/ 4166653 h 7598503"/>
                <a:gd name="connsiteX773" fmla="*/ 5814249 w 9060830"/>
                <a:gd name="connsiteY773" fmla="*/ 4179178 h 7598503"/>
                <a:gd name="connsiteX774" fmla="*/ 5703699 w 9060830"/>
                <a:gd name="connsiteY774" fmla="*/ 4129290 h 7598503"/>
                <a:gd name="connsiteX775" fmla="*/ 6088662 w 9060830"/>
                <a:gd name="connsiteY775" fmla="*/ 3868171 h 7598503"/>
                <a:gd name="connsiteX776" fmla="*/ 6143168 w 9060830"/>
                <a:gd name="connsiteY776" fmla="*/ 3872999 h 7598503"/>
                <a:gd name="connsiteX777" fmla="*/ 5854620 w 9060830"/>
                <a:gd name="connsiteY777" fmla="*/ 4171481 h 7598503"/>
                <a:gd name="connsiteX778" fmla="*/ 6254417 w 9060830"/>
                <a:gd name="connsiteY778" fmla="*/ 3755733 h 7598503"/>
                <a:gd name="connsiteX779" fmla="*/ 6255325 w 9060830"/>
                <a:gd name="connsiteY779" fmla="*/ 3756922 h 7598503"/>
                <a:gd name="connsiteX780" fmla="*/ 6145826 w 9060830"/>
                <a:gd name="connsiteY780" fmla="*/ 3870270 h 7598503"/>
                <a:gd name="connsiteX781" fmla="*/ 6092511 w 9060830"/>
                <a:gd name="connsiteY781" fmla="*/ 3865582 h 7598503"/>
                <a:gd name="connsiteX782" fmla="*/ 6254417 w 9060830"/>
                <a:gd name="connsiteY782" fmla="*/ 3755733 h 7598503"/>
                <a:gd name="connsiteX783" fmla="*/ 6451585 w 9060830"/>
                <a:gd name="connsiteY783" fmla="*/ 3891190 h 7598503"/>
                <a:gd name="connsiteX784" fmla="*/ 6449277 w 9060830"/>
                <a:gd name="connsiteY784" fmla="*/ 3896928 h 7598503"/>
                <a:gd name="connsiteX785" fmla="*/ 6149465 w 9060830"/>
                <a:gd name="connsiteY785" fmla="*/ 3870550 h 7598503"/>
                <a:gd name="connsiteX786" fmla="*/ 6257355 w 9060830"/>
                <a:gd name="connsiteY786" fmla="*/ 3758881 h 7598503"/>
                <a:gd name="connsiteX787" fmla="*/ 6278555 w 9060830"/>
                <a:gd name="connsiteY787" fmla="*/ 3762729 h 7598503"/>
                <a:gd name="connsiteX788" fmla="*/ 6286391 w 9060830"/>
                <a:gd name="connsiteY788" fmla="*/ 3757482 h 7598503"/>
                <a:gd name="connsiteX789" fmla="*/ 6451585 w 9060830"/>
                <a:gd name="connsiteY789" fmla="*/ 3891190 h 7598503"/>
                <a:gd name="connsiteX790" fmla="*/ 6428426 w 9060830"/>
                <a:gd name="connsiteY790" fmla="*/ 3577874 h 7598503"/>
                <a:gd name="connsiteX791" fmla="*/ 6413662 w 9060830"/>
                <a:gd name="connsiteY791" fmla="*/ 3575635 h 7598503"/>
                <a:gd name="connsiteX792" fmla="*/ 6404637 w 9060830"/>
                <a:gd name="connsiteY792" fmla="*/ 3595506 h 7598503"/>
                <a:gd name="connsiteX793" fmla="*/ 6407156 w 9060830"/>
                <a:gd name="connsiteY793" fmla="*/ 3599844 h 7598503"/>
                <a:gd name="connsiteX794" fmla="*/ 6284642 w 9060830"/>
                <a:gd name="connsiteY794" fmla="*/ 3726626 h 7598503"/>
                <a:gd name="connsiteX795" fmla="*/ 6263722 w 9060830"/>
                <a:gd name="connsiteY795" fmla="*/ 3722988 h 7598503"/>
                <a:gd name="connsiteX796" fmla="*/ 6255465 w 9060830"/>
                <a:gd name="connsiteY796" fmla="*/ 3728655 h 7598503"/>
                <a:gd name="connsiteX797" fmla="*/ 5995256 w 9060830"/>
                <a:gd name="connsiteY797" fmla="*/ 3517912 h 7598503"/>
                <a:gd name="connsiteX798" fmla="*/ 5999593 w 9060830"/>
                <a:gd name="connsiteY798" fmla="*/ 3505458 h 7598503"/>
                <a:gd name="connsiteX799" fmla="*/ 6523862 w 9060830"/>
                <a:gd name="connsiteY799" fmla="*/ 3479080 h 7598503"/>
                <a:gd name="connsiteX800" fmla="*/ 6428426 w 9060830"/>
                <a:gd name="connsiteY800" fmla="*/ 3577874 h 7598503"/>
                <a:gd name="connsiteX801" fmla="*/ 5193914 w 9060830"/>
                <a:gd name="connsiteY801" fmla="*/ 2603923 h 7598503"/>
                <a:gd name="connsiteX802" fmla="*/ 6201661 w 9060830"/>
                <a:gd name="connsiteY802" fmla="*/ 2246177 h 7598503"/>
                <a:gd name="connsiteX803" fmla="*/ 6219992 w 9060830"/>
                <a:gd name="connsiteY803" fmla="*/ 2261710 h 7598503"/>
                <a:gd name="connsiteX804" fmla="*/ 6251478 w 9060830"/>
                <a:gd name="connsiteY804" fmla="*/ 2241909 h 7598503"/>
                <a:gd name="connsiteX805" fmla="*/ 6251758 w 9060830"/>
                <a:gd name="connsiteY805" fmla="*/ 2231764 h 7598503"/>
                <a:gd name="connsiteX806" fmla="*/ 6452355 w 9060830"/>
                <a:gd name="connsiteY806" fmla="*/ 2187124 h 7598503"/>
                <a:gd name="connsiteX807" fmla="*/ 6282893 w 9060830"/>
                <a:gd name="connsiteY807" fmla="*/ 2455591 h 7598503"/>
                <a:gd name="connsiteX808" fmla="*/ 6264421 w 9060830"/>
                <a:gd name="connsiteY808" fmla="*/ 2452792 h 7598503"/>
                <a:gd name="connsiteX809" fmla="*/ 6243991 w 9060830"/>
                <a:gd name="connsiteY809" fmla="*/ 2480149 h 7598503"/>
                <a:gd name="connsiteX810" fmla="*/ 5194684 w 9060830"/>
                <a:gd name="connsiteY810" fmla="*/ 2606651 h 7598503"/>
                <a:gd name="connsiteX811" fmla="*/ 5193914 w 9060830"/>
                <a:gd name="connsiteY811" fmla="*/ 2603923 h 7598503"/>
                <a:gd name="connsiteX812" fmla="*/ 6275826 w 9060830"/>
                <a:gd name="connsiteY812" fmla="*/ 2504149 h 7598503"/>
                <a:gd name="connsiteX813" fmla="*/ 6282264 w 9060830"/>
                <a:gd name="connsiteY813" fmla="*/ 2501700 h 7598503"/>
                <a:gd name="connsiteX814" fmla="*/ 6577948 w 9060830"/>
                <a:gd name="connsiteY814" fmla="*/ 2997631 h 7598503"/>
                <a:gd name="connsiteX815" fmla="*/ 6569202 w 9060830"/>
                <a:gd name="connsiteY815" fmla="*/ 3019741 h 7598503"/>
                <a:gd name="connsiteX816" fmla="*/ 6594530 w 9060830"/>
                <a:gd name="connsiteY816" fmla="*/ 3035834 h 7598503"/>
                <a:gd name="connsiteX817" fmla="*/ 6599567 w 9060830"/>
                <a:gd name="connsiteY817" fmla="*/ 3033945 h 7598503"/>
                <a:gd name="connsiteX818" fmla="*/ 6722011 w 9060830"/>
                <a:gd name="connsiteY818" fmla="*/ 3239370 h 7598503"/>
                <a:gd name="connsiteX819" fmla="*/ 6712075 w 9060830"/>
                <a:gd name="connsiteY819" fmla="*/ 3270296 h 7598503"/>
                <a:gd name="connsiteX820" fmla="*/ 6717463 w 9060830"/>
                <a:gd name="connsiteY820" fmla="*/ 3278902 h 7598503"/>
                <a:gd name="connsiteX821" fmla="*/ 6526871 w 9060830"/>
                <a:gd name="connsiteY821" fmla="*/ 3476071 h 7598503"/>
                <a:gd name="connsiteX822" fmla="*/ 5999523 w 9060830"/>
                <a:gd name="connsiteY822" fmla="*/ 3502589 h 7598503"/>
                <a:gd name="connsiteX823" fmla="*/ 5998404 w 9060830"/>
                <a:gd name="connsiteY823" fmla="*/ 3497621 h 7598503"/>
                <a:gd name="connsiteX824" fmla="*/ 5983851 w 9060830"/>
                <a:gd name="connsiteY824" fmla="*/ 3484537 h 7598503"/>
                <a:gd name="connsiteX825" fmla="*/ 6264351 w 9060830"/>
                <a:gd name="connsiteY825" fmla="*/ 2504009 h 7598503"/>
                <a:gd name="connsiteX826" fmla="*/ 6275826 w 9060830"/>
                <a:gd name="connsiteY826" fmla="*/ 2504149 h 7598503"/>
                <a:gd name="connsiteX827" fmla="*/ 7404616 w 9060830"/>
                <a:gd name="connsiteY827" fmla="*/ 2390661 h 7598503"/>
                <a:gd name="connsiteX828" fmla="*/ 7334299 w 9060830"/>
                <a:gd name="connsiteY828" fmla="*/ 2689563 h 7598503"/>
                <a:gd name="connsiteX829" fmla="*/ 7325623 w 9060830"/>
                <a:gd name="connsiteY829" fmla="*/ 2690473 h 7598503"/>
                <a:gd name="connsiteX830" fmla="*/ 7315198 w 9060830"/>
                <a:gd name="connsiteY830" fmla="*/ 2713352 h 7598503"/>
                <a:gd name="connsiteX831" fmla="*/ 7326183 w 9060830"/>
                <a:gd name="connsiteY831" fmla="*/ 2723917 h 7598503"/>
                <a:gd name="connsiteX832" fmla="*/ 7293858 w 9060830"/>
                <a:gd name="connsiteY832" fmla="*/ 2861124 h 7598503"/>
                <a:gd name="connsiteX833" fmla="*/ 7286581 w 9060830"/>
                <a:gd name="connsiteY833" fmla="*/ 2861894 h 7598503"/>
                <a:gd name="connsiteX834" fmla="*/ 7277556 w 9060830"/>
                <a:gd name="connsiteY834" fmla="*/ 2881765 h 7598503"/>
                <a:gd name="connsiteX835" fmla="*/ 7278604 w 9060830"/>
                <a:gd name="connsiteY835" fmla="*/ 2883864 h 7598503"/>
                <a:gd name="connsiteX836" fmla="*/ 6757275 w 9060830"/>
                <a:gd name="connsiteY836" fmla="*/ 3244967 h 7598503"/>
                <a:gd name="connsiteX837" fmla="*/ 6753497 w 9060830"/>
                <a:gd name="connsiteY837" fmla="*/ 3241049 h 7598503"/>
                <a:gd name="connsiteX838" fmla="*/ 7397340 w 9060830"/>
                <a:gd name="connsiteY838" fmla="*/ 2387302 h 7598503"/>
                <a:gd name="connsiteX839" fmla="*/ 7404616 w 9060830"/>
                <a:gd name="connsiteY839" fmla="*/ 2390661 h 7598503"/>
                <a:gd name="connsiteX840" fmla="*/ 6823044 w 9060830"/>
                <a:gd name="connsiteY840" fmla="*/ 3461168 h 7598503"/>
                <a:gd name="connsiteX841" fmla="*/ 6531069 w 9060830"/>
                <a:gd name="connsiteY841" fmla="*/ 3475861 h 7598503"/>
                <a:gd name="connsiteX842" fmla="*/ 6719562 w 9060830"/>
                <a:gd name="connsiteY842" fmla="*/ 3280861 h 7598503"/>
                <a:gd name="connsiteX843" fmla="*/ 6745870 w 9060830"/>
                <a:gd name="connsiteY843" fmla="*/ 3285689 h 7598503"/>
                <a:gd name="connsiteX844" fmla="*/ 6748738 w 9060830"/>
                <a:gd name="connsiteY844" fmla="*/ 3284290 h 7598503"/>
                <a:gd name="connsiteX845" fmla="*/ 6837807 w 9060830"/>
                <a:gd name="connsiteY845" fmla="*/ 3433671 h 7598503"/>
                <a:gd name="connsiteX846" fmla="*/ 6823044 w 9060830"/>
                <a:gd name="connsiteY846" fmla="*/ 3461168 h 7598503"/>
                <a:gd name="connsiteX847" fmla="*/ 6761613 w 9060830"/>
                <a:gd name="connsiteY847" fmla="*/ 3253014 h 7598503"/>
                <a:gd name="connsiteX848" fmla="*/ 6761263 w 9060830"/>
                <a:gd name="connsiteY848" fmla="*/ 3251824 h 7598503"/>
                <a:gd name="connsiteX849" fmla="*/ 6759024 w 9060830"/>
                <a:gd name="connsiteY849" fmla="*/ 3247277 h 7598503"/>
                <a:gd name="connsiteX850" fmla="*/ 7280284 w 9060830"/>
                <a:gd name="connsiteY850" fmla="*/ 2886243 h 7598503"/>
                <a:gd name="connsiteX851" fmla="*/ 7286931 w 9060830"/>
                <a:gd name="connsiteY851" fmla="*/ 2890861 h 7598503"/>
                <a:gd name="connsiteX852" fmla="*/ 7239213 w 9060830"/>
                <a:gd name="connsiteY852" fmla="*/ 3093627 h 7598503"/>
                <a:gd name="connsiteX853" fmla="*/ 7218153 w 9060830"/>
                <a:gd name="connsiteY853" fmla="*/ 3095236 h 7598503"/>
                <a:gd name="connsiteX854" fmla="*/ 7194014 w 9060830"/>
                <a:gd name="connsiteY854" fmla="*/ 3139946 h 7598503"/>
                <a:gd name="connsiteX855" fmla="*/ 6761613 w 9060830"/>
                <a:gd name="connsiteY855" fmla="*/ 3253014 h 7598503"/>
                <a:gd name="connsiteX856" fmla="*/ 7842895 w 9060830"/>
                <a:gd name="connsiteY856" fmla="*/ 2117087 h 7598503"/>
                <a:gd name="connsiteX857" fmla="*/ 7849472 w 9060830"/>
                <a:gd name="connsiteY857" fmla="*/ 2117646 h 7598503"/>
                <a:gd name="connsiteX858" fmla="*/ 7885855 w 9060830"/>
                <a:gd name="connsiteY858" fmla="*/ 2563761 h 7598503"/>
                <a:gd name="connsiteX859" fmla="*/ 7876690 w 9060830"/>
                <a:gd name="connsiteY859" fmla="*/ 2566840 h 7598503"/>
                <a:gd name="connsiteX860" fmla="*/ 7610182 w 9060830"/>
                <a:gd name="connsiteY860" fmla="*/ 2144724 h 7598503"/>
                <a:gd name="connsiteX861" fmla="*/ 7656501 w 9060830"/>
                <a:gd name="connsiteY861" fmla="*/ 2092668 h 7598503"/>
                <a:gd name="connsiteX862" fmla="*/ 7822674 w 9060830"/>
                <a:gd name="connsiteY862" fmla="*/ 2092878 h 7598503"/>
                <a:gd name="connsiteX863" fmla="*/ 7842895 w 9060830"/>
                <a:gd name="connsiteY863" fmla="*/ 2117087 h 7598503"/>
                <a:gd name="connsiteX864" fmla="*/ 8996804 w 9060830"/>
                <a:gd name="connsiteY864" fmla="*/ 2474552 h 7598503"/>
                <a:gd name="connsiteX865" fmla="*/ 8996244 w 9060830"/>
                <a:gd name="connsiteY865" fmla="*/ 2476161 h 7598503"/>
                <a:gd name="connsiteX866" fmla="*/ 8995614 w 9060830"/>
                <a:gd name="connsiteY866" fmla="*/ 2485047 h 7598503"/>
                <a:gd name="connsiteX867" fmla="*/ 8532218 w 9060830"/>
                <a:gd name="connsiteY867" fmla="*/ 2528287 h 7598503"/>
                <a:gd name="connsiteX868" fmla="*/ 8516055 w 9060830"/>
                <a:gd name="connsiteY868" fmla="*/ 2511075 h 7598503"/>
                <a:gd name="connsiteX869" fmla="*/ 8490657 w 9060830"/>
                <a:gd name="connsiteY869" fmla="*/ 2527028 h 7598503"/>
                <a:gd name="connsiteX870" fmla="*/ 8490167 w 9060830"/>
                <a:gd name="connsiteY870" fmla="*/ 2532206 h 7598503"/>
                <a:gd name="connsiteX871" fmla="*/ 7915311 w 9060830"/>
                <a:gd name="connsiteY871" fmla="*/ 2585871 h 7598503"/>
                <a:gd name="connsiteX872" fmla="*/ 7895231 w 9060830"/>
                <a:gd name="connsiteY872" fmla="*/ 2564111 h 7598503"/>
                <a:gd name="connsiteX873" fmla="*/ 7888654 w 9060830"/>
                <a:gd name="connsiteY873" fmla="*/ 2563551 h 7598503"/>
                <a:gd name="connsiteX874" fmla="*/ 7852271 w 9060830"/>
                <a:gd name="connsiteY874" fmla="*/ 2117436 h 7598503"/>
                <a:gd name="connsiteX875" fmla="*/ 7873051 w 9060830"/>
                <a:gd name="connsiteY875" fmla="*/ 2101064 h 7598503"/>
                <a:gd name="connsiteX876" fmla="*/ 8996804 w 9060830"/>
                <a:gd name="connsiteY876" fmla="*/ 2474552 h 7598503"/>
                <a:gd name="connsiteX877" fmla="*/ 8176712 w 9060830"/>
                <a:gd name="connsiteY877" fmla="*/ 1507317 h 7598503"/>
                <a:gd name="connsiteX878" fmla="*/ 8177971 w 9060830"/>
                <a:gd name="connsiteY878" fmla="*/ 1508227 h 7598503"/>
                <a:gd name="connsiteX879" fmla="*/ 7860387 w 9060830"/>
                <a:gd name="connsiteY879" fmla="*/ 2068039 h 7598503"/>
                <a:gd name="connsiteX880" fmla="*/ 7854580 w 9060830"/>
                <a:gd name="connsiteY880" fmla="*/ 2065870 h 7598503"/>
                <a:gd name="connsiteX881" fmla="*/ 7823094 w 9060830"/>
                <a:gd name="connsiteY881" fmla="*/ 2085671 h 7598503"/>
                <a:gd name="connsiteX882" fmla="*/ 7822535 w 9060830"/>
                <a:gd name="connsiteY882" fmla="*/ 2090149 h 7598503"/>
                <a:gd name="connsiteX883" fmla="*/ 7658950 w 9060830"/>
                <a:gd name="connsiteY883" fmla="*/ 2089939 h 7598503"/>
                <a:gd name="connsiteX884" fmla="*/ 8176712 w 9060830"/>
                <a:gd name="connsiteY884" fmla="*/ 1507317 h 7598503"/>
                <a:gd name="connsiteX885" fmla="*/ 7652583 w 9060830"/>
                <a:gd name="connsiteY885" fmla="*/ 2092738 h 7598503"/>
                <a:gd name="connsiteX886" fmla="*/ 7608573 w 9060830"/>
                <a:gd name="connsiteY886" fmla="*/ 2142275 h 7598503"/>
                <a:gd name="connsiteX887" fmla="*/ 7577227 w 9060830"/>
                <a:gd name="connsiteY887" fmla="*/ 2092668 h 7598503"/>
                <a:gd name="connsiteX888" fmla="*/ 7652583 w 9060830"/>
                <a:gd name="connsiteY888" fmla="*/ 2092738 h 7598503"/>
                <a:gd name="connsiteX889" fmla="*/ 7463530 w 9060830"/>
                <a:gd name="connsiteY889" fmla="*/ 1962248 h 7598503"/>
                <a:gd name="connsiteX890" fmla="*/ 7482841 w 9060830"/>
                <a:gd name="connsiteY890" fmla="*/ 1980789 h 7598503"/>
                <a:gd name="connsiteX891" fmla="*/ 7501453 w 9060830"/>
                <a:gd name="connsiteY891" fmla="*/ 1978061 h 7598503"/>
                <a:gd name="connsiteX892" fmla="*/ 7571980 w 9060830"/>
                <a:gd name="connsiteY892" fmla="*/ 2089729 h 7598503"/>
                <a:gd name="connsiteX893" fmla="*/ 6900848 w 9060830"/>
                <a:gd name="connsiteY893" fmla="*/ 2089029 h 7598503"/>
                <a:gd name="connsiteX894" fmla="*/ 6900709 w 9060830"/>
                <a:gd name="connsiteY894" fmla="*/ 2087420 h 7598503"/>
                <a:gd name="connsiteX895" fmla="*/ 7463530 w 9060830"/>
                <a:gd name="connsiteY895" fmla="*/ 1962248 h 7598503"/>
                <a:gd name="connsiteX896" fmla="*/ 6657850 w 9060830"/>
                <a:gd name="connsiteY896" fmla="*/ 2141435 h 7598503"/>
                <a:gd name="connsiteX897" fmla="*/ 6668696 w 9060830"/>
                <a:gd name="connsiteY897" fmla="*/ 2151441 h 7598503"/>
                <a:gd name="connsiteX898" fmla="*/ 6687167 w 9060830"/>
                <a:gd name="connsiteY898" fmla="*/ 2139826 h 7598503"/>
                <a:gd name="connsiteX899" fmla="*/ 6687307 w 9060830"/>
                <a:gd name="connsiteY899" fmla="*/ 2134858 h 7598503"/>
                <a:gd name="connsiteX900" fmla="*/ 6859568 w 9060830"/>
                <a:gd name="connsiteY900" fmla="*/ 2096516 h 7598503"/>
                <a:gd name="connsiteX901" fmla="*/ 6875031 w 9060830"/>
                <a:gd name="connsiteY901" fmla="*/ 2111069 h 7598503"/>
                <a:gd name="connsiteX902" fmla="*/ 6900429 w 9060830"/>
                <a:gd name="connsiteY902" fmla="*/ 2095117 h 7598503"/>
                <a:gd name="connsiteX903" fmla="*/ 6900848 w 9060830"/>
                <a:gd name="connsiteY903" fmla="*/ 2091828 h 7598503"/>
                <a:gd name="connsiteX904" fmla="*/ 7573799 w 9060830"/>
                <a:gd name="connsiteY904" fmla="*/ 2092528 h 7598503"/>
                <a:gd name="connsiteX905" fmla="*/ 7606544 w 9060830"/>
                <a:gd name="connsiteY905" fmla="*/ 2144374 h 7598503"/>
                <a:gd name="connsiteX906" fmla="*/ 7428336 w 9060830"/>
                <a:gd name="connsiteY906" fmla="*/ 2344902 h 7598503"/>
                <a:gd name="connsiteX907" fmla="*/ 7402797 w 9060830"/>
                <a:gd name="connsiteY907" fmla="*/ 2340774 h 7598503"/>
                <a:gd name="connsiteX908" fmla="*/ 7387405 w 9060830"/>
                <a:gd name="connsiteY908" fmla="*/ 2374568 h 7598503"/>
                <a:gd name="connsiteX909" fmla="*/ 7395101 w 9060830"/>
                <a:gd name="connsiteY909" fmla="*/ 2385343 h 7598503"/>
                <a:gd name="connsiteX910" fmla="*/ 6751257 w 9060830"/>
                <a:gd name="connsiteY910" fmla="*/ 3239090 h 7598503"/>
                <a:gd name="connsiteX911" fmla="*/ 6727399 w 9060830"/>
                <a:gd name="connsiteY911" fmla="*/ 3236292 h 7598503"/>
                <a:gd name="connsiteX912" fmla="*/ 6724460 w 9060830"/>
                <a:gd name="connsiteY912" fmla="*/ 3237761 h 7598503"/>
                <a:gd name="connsiteX913" fmla="*/ 6602016 w 9060830"/>
                <a:gd name="connsiteY913" fmla="*/ 3032335 h 7598503"/>
                <a:gd name="connsiteX914" fmla="*/ 6610622 w 9060830"/>
                <a:gd name="connsiteY914" fmla="*/ 3010296 h 7598503"/>
                <a:gd name="connsiteX915" fmla="*/ 6585294 w 9060830"/>
                <a:gd name="connsiteY915" fmla="*/ 2994203 h 7598503"/>
                <a:gd name="connsiteX916" fmla="*/ 6580396 w 9060830"/>
                <a:gd name="connsiteY916" fmla="*/ 2996022 h 7598503"/>
                <a:gd name="connsiteX917" fmla="*/ 6284712 w 9060830"/>
                <a:gd name="connsiteY917" fmla="*/ 2500090 h 7598503"/>
                <a:gd name="connsiteX918" fmla="*/ 6295697 w 9060830"/>
                <a:gd name="connsiteY918" fmla="*/ 2472593 h 7598503"/>
                <a:gd name="connsiteX919" fmla="*/ 6285202 w 9060830"/>
                <a:gd name="connsiteY919" fmla="*/ 2456990 h 7598503"/>
                <a:gd name="connsiteX920" fmla="*/ 6456203 w 9060830"/>
                <a:gd name="connsiteY920" fmla="*/ 2186145 h 7598503"/>
                <a:gd name="connsiteX921" fmla="*/ 6657850 w 9060830"/>
                <a:gd name="connsiteY921" fmla="*/ 2141435 h 7598503"/>
                <a:gd name="connsiteX922" fmla="*/ 6454454 w 9060830"/>
                <a:gd name="connsiteY922" fmla="*/ 2183696 h 7598503"/>
                <a:gd name="connsiteX923" fmla="*/ 6250987 w 9060830"/>
                <a:gd name="connsiteY923" fmla="*/ 2228965 h 7598503"/>
                <a:gd name="connsiteX924" fmla="*/ 6246370 w 9060830"/>
                <a:gd name="connsiteY924" fmla="*/ 2219869 h 7598503"/>
                <a:gd name="connsiteX925" fmla="*/ 6652043 w 9060830"/>
                <a:gd name="connsiteY925" fmla="*/ 1862264 h 7598503"/>
                <a:gd name="connsiteX926" fmla="*/ 6655542 w 9060830"/>
                <a:gd name="connsiteY926" fmla="*/ 1865202 h 7598503"/>
                <a:gd name="connsiteX927" fmla="*/ 6454454 w 9060830"/>
                <a:gd name="connsiteY927" fmla="*/ 2183696 h 7598503"/>
                <a:gd name="connsiteX928" fmla="*/ 6286181 w 9060830"/>
                <a:gd name="connsiteY928" fmla="*/ 1331068 h 7598503"/>
                <a:gd name="connsiteX929" fmla="*/ 6282124 w 9060830"/>
                <a:gd name="connsiteY929" fmla="*/ 1331558 h 7598503"/>
                <a:gd name="connsiteX930" fmla="*/ 6274707 w 9060830"/>
                <a:gd name="connsiteY930" fmla="*/ 1334847 h 7598503"/>
                <a:gd name="connsiteX931" fmla="*/ 6166186 w 9060830"/>
                <a:gd name="connsiteY931" fmla="*/ 1196030 h 7598503"/>
                <a:gd name="connsiteX932" fmla="*/ 6170945 w 9060830"/>
                <a:gd name="connsiteY932" fmla="*/ 1181267 h 7598503"/>
                <a:gd name="connsiteX933" fmla="*/ 6152473 w 9060830"/>
                <a:gd name="connsiteY933" fmla="*/ 1169582 h 7598503"/>
                <a:gd name="connsiteX934" fmla="*/ 6147225 w 9060830"/>
                <a:gd name="connsiteY934" fmla="*/ 1171891 h 7598503"/>
                <a:gd name="connsiteX935" fmla="*/ 5891143 w 9060830"/>
                <a:gd name="connsiteY935" fmla="*/ 844302 h 7598503"/>
                <a:gd name="connsiteX936" fmla="*/ 5899609 w 9060830"/>
                <a:gd name="connsiteY936" fmla="*/ 818904 h 7598503"/>
                <a:gd name="connsiteX937" fmla="*/ 5898420 w 9060830"/>
                <a:gd name="connsiteY937" fmla="*/ 815196 h 7598503"/>
                <a:gd name="connsiteX938" fmla="*/ 6302554 w 9060830"/>
                <a:gd name="connsiteY938" fmla="*/ 633349 h 7598503"/>
                <a:gd name="connsiteX939" fmla="*/ 6315848 w 9060830"/>
                <a:gd name="connsiteY939" fmla="*/ 642375 h 7598503"/>
                <a:gd name="connsiteX940" fmla="*/ 6286181 w 9060830"/>
                <a:gd name="connsiteY940" fmla="*/ 1331068 h 7598503"/>
                <a:gd name="connsiteX941" fmla="*/ 6302344 w 9060830"/>
                <a:gd name="connsiteY941" fmla="*/ 616767 h 7598503"/>
                <a:gd name="connsiteX942" fmla="*/ 6300804 w 9060830"/>
                <a:gd name="connsiteY942" fmla="*/ 628661 h 7598503"/>
                <a:gd name="connsiteX943" fmla="*/ 6301505 w 9060830"/>
                <a:gd name="connsiteY943" fmla="*/ 630690 h 7598503"/>
                <a:gd name="connsiteX944" fmla="*/ 5897371 w 9060830"/>
                <a:gd name="connsiteY944" fmla="*/ 812537 h 7598503"/>
                <a:gd name="connsiteX945" fmla="*/ 5872532 w 9060830"/>
                <a:gd name="connsiteY945" fmla="*/ 798473 h 7598503"/>
                <a:gd name="connsiteX946" fmla="*/ 5820476 w 9060830"/>
                <a:gd name="connsiteY946" fmla="*/ 354528 h 7598503"/>
                <a:gd name="connsiteX947" fmla="*/ 5822995 w 9060830"/>
                <a:gd name="connsiteY947" fmla="*/ 354248 h 7598503"/>
                <a:gd name="connsiteX948" fmla="*/ 5846784 w 9060830"/>
                <a:gd name="connsiteY948" fmla="*/ 337805 h 7598503"/>
                <a:gd name="connsiteX949" fmla="*/ 6302344 w 9060830"/>
                <a:gd name="connsiteY949" fmla="*/ 616767 h 7598503"/>
                <a:gd name="connsiteX950" fmla="*/ 5777865 w 9060830"/>
                <a:gd name="connsiteY950" fmla="*/ 303661 h 7598503"/>
                <a:gd name="connsiteX951" fmla="*/ 5776536 w 9060830"/>
                <a:gd name="connsiteY951" fmla="*/ 324721 h 7598503"/>
                <a:gd name="connsiteX952" fmla="*/ 5817467 w 9060830"/>
                <a:gd name="connsiteY952" fmla="*/ 354807 h 7598503"/>
                <a:gd name="connsiteX953" fmla="*/ 5869454 w 9060830"/>
                <a:gd name="connsiteY953" fmla="*/ 798753 h 7598503"/>
                <a:gd name="connsiteX954" fmla="*/ 5868194 w 9060830"/>
                <a:gd name="connsiteY954" fmla="*/ 798893 h 7598503"/>
                <a:gd name="connsiteX955" fmla="*/ 5863436 w 9060830"/>
                <a:gd name="connsiteY955" fmla="*/ 800502 h 7598503"/>
                <a:gd name="connsiteX956" fmla="*/ 5578108 w 9060830"/>
                <a:gd name="connsiteY956" fmla="*/ 234253 h 7598503"/>
                <a:gd name="connsiteX957" fmla="*/ 5583565 w 9060830"/>
                <a:gd name="connsiteY957" fmla="*/ 228306 h 7598503"/>
                <a:gd name="connsiteX958" fmla="*/ 5777865 w 9060830"/>
                <a:gd name="connsiteY958" fmla="*/ 303661 h 7598503"/>
                <a:gd name="connsiteX959" fmla="*/ 5100227 w 9060830"/>
                <a:gd name="connsiteY959" fmla="*/ 49118 h 7598503"/>
                <a:gd name="connsiteX960" fmla="*/ 5104565 w 9060830"/>
                <a:gd name="connsiteY960" fmla="*/ 42401 h 7598503"/>
                <a:gd name="connsiteX961" fmla="*/ 5390874 w 9060830"/>
                <a:gd name="connsiteY961" fmla="*/ 153510 h 7598503"/>
                <a:gd name="connsiteX962" fmla="*/ 5390523 w 9060830"/>
                <a:gd name="connsiteY962" fmla="*/ 162186 h 7598503"/>
                <a:gd name="connsiteX963" fmla="*/ 5411794 w 9060830"/>
                <a:gd name="connsiteY963" fmla="*/ 175690 h 7598503"/>
                <a:gd name="connsiteX964" fmla="*/ 5423758 w 9060830"/>
                <a:gd name="connsiteY964" fmla="*/ 166244 h 7598503"/>
                <a:gd name="connsiteX965" fmla="*/ 5555158 w 9060830"/>
                <a:gd name="connsiteY965" fmla="*/ 217251 h 7598503"/>
                <a:gd name="connsiteX966" fmla="*/ 5554948 w 9060830"/>
                <a:gd name="connsiteY966" fmla="*/ 224597 h 7598503"/>
                <a:gd name="connsiteX967" fmla="*/ 5573349 w 9060830"/>
                <a:gd name="connsiteY967" fmla="*/ 236282 h 7598503"/>
                <a:gd name="connsiteX968" fmla="*/ 5575589 w 9060830"/>
                <a:gd name="connsiteY968" fmla="*/ 235512 h 7598503"/>
                <a:gd name="connsiteX969" fmla="*/ 5860987 w 9060830"/>
                <a:gd name="connsiteY969" fmla="*/ 801832 h 7598503"/>
                <a:gd name="connsiteX970" fmla="*/ 5856579 w 9060830"/>
                <a:gd name="connsiteY970" fmla="*/ 805050 h 7598503"/>
                <a:gd name="connsiteX971" fmla="*/ 5100227 w 9060830"/>
                <a:gd name="connsiteY971" fmla="*/ 49118 h 7598503"/>
                <a:gd name="connsiteX972" fmla="*/ 6286742 w 9060830"/>
                <a:gd name="connsiteY972" fmla="*/ 1373469 h 7598503"/>
                <a:gd name="connsiteX973" fmla="*/ 6291359 w 9060830"/>
                <a:gd name="connsiteY973" fmla="*/ 1372979 h 7598503"/>
                <a:gd name="connsiteX974" fmla="*/ 6298426 w 9060830"/>
                <a:gd name="connsiteY974" fmla="*/ 1369900 h 7598503"/>
                <a:gd name="connsiteX975" fmla="*/ 6653442 w 9060830"/>
                <a:gd name="connsiteY975" fmla="*/ 1824131 h 7598503"/>
                <a:gd name="connsiteX976" fmla="*/ 6644906 w 9060830"/>
                <a:gd name="connsiteY976" fmla="*/ 1848620 h 7598503"/>
                <a:gd name="connsiteX977" fmla="*/ 6247210 w 9060830"/>
                <a:gd name="connsiteY977" fmla="*/ 1945945 h 7598503"/>
                <a:gd name="connsiteX978" fmla="*/ 6286742 w 9060830"/>
                <a:gd name="connsiteY978" fmla="*/ 1373469 h 7598503"/>
                <a:gd name="connsiteX979" fmla="*/ 6247070 w 9060830"/>
                <a:gd name="connsiteY979" fmla="*/ 1949024 h 7598503"/>
                <a:gd name="connsiteX980" fmla="*/ 6645676 w 9060830"/>
                <a:gd name="connsiteY980" fmla="*/ 1851489 h 7598503"/>
                <a:gd name="connsiteX981" fmla="*/ 6650154 w 9060830"/>
                <a:gd name="connsiteY981" fmla="*/ 1860095 h 7598503"/>
                <a:gd name="connsiteX982" fmla="*/ 6244481 w 9060830"/>
                <a:gd name="connsiteY982" fmla="*/ 2217700 h 7598503"/>
                <a:gd name="connsiteX983" fmla="*/ 6231677 w 9060830"/>
                <a:gd name="connsiteY983" fmla="*/ 2210494 h 7598503"/>
                <a:gd name="connsiteX984" fmla="*/ 6229018 w 9060830"/>
                <a:gd name="connsiteY984" fmla="*/ 2210144 h 7598503"/>
                <a:gd name="connsiteX985" fmla="*/ 6247070 w 9060830"/>
                <a:gd name="connsiteY985" fmla="*/ 1949024 h 7598503"/>
                <a:gd name="connsiteX986" fmla="*/ 6244061 w 9060830"/>
                <a:gd name="connsiteY986" fmla="*/ 1949724 h 7598503"/>
                <a:gd name="connsiteX987" fmla="*/ 6226149 w 9060830"/>
                <a:gd name="connsiteY987" fmla="*/ 2209794 h 7598503"/>
                <a:gd name="connsiteX988" fmla="*/ 6201520 w 9060830"/>
                <a:gd name="connsiteY988" fmla="*/ 2226236 h 7598503"/>
                <a:gd name="connsiteX989" fmla="*/ 5778355 w 9060830"/>
                <a:gd name="connsiteY989" fmla="*/ 2082313 h 7598503"/>
                <a:gd name="connsiteX990" fmla="*/ 5779195 w 9060830"/>
                <a:gd name="connsiteY990" fmla="*/ 2079934 h 7598503"/>
                <a:gd name="connsiteX991" fmla="*/ 5779265 w 9060830"/>
                <a:gd name="connsiteY991" fmla="*/ 2063491 h 7598503"/>
                <a:gd name="connsiteX992" fmla="*/ 6244061 w 9060830"/>
                <a:gd name="connsiteY992" fmla="*/ 1949724 h 7598503"/>
                <a:gd name="connsiteX993" fmla="*/ 5412283 w 9060830"/>
                <a:gd name="connsiteY993" fmla="*/ 2383594 h 7598503"/>
                <a:gd name="connsiteX994" fmla="*/ 5419840 w 9060830"/>
                <a:gd name="connsiteY994" fmla="*/ 2387722 h 7598503"/>
                <a:gd name="connsiteX995" fmla="*/ 5441110 w 9060830"/>
                <a:gd name="connsiteY995" fmla="*/ 2374358 h 7598503"/>
                <a:gd name="connsiteX996" fmla="*/ 5437612 w 9060830"/>
                <a:gd name="connsiteY996" fmla="*/ 2359665 h 7598503"/>
                <a:gd name="connsiteX997" fmla="*/ 5540395 w 9060830"/>
                <a:gd name="connsiteY997" fmla="*/ 2262760 h 7598503"/>
                <a:gd name="connsiteX998" fmla="*/ 5546832 w 9060830"/>
                <a:gd name="connsiteY998" fmla="*/ 2266188 h 7598503"/>
                <a:gd name="connsiteX999" fmla="*/ 5565303 w 9060830"/>
                <a:gd name="connsiteY999" fmla="*/ 2254573 h 7598503"/>
                <a:gd name="connsiteX1000" fmla="*/ 5562435 w 9060830"/>
                <a:gd name="connsiteY1000" fmla="*/ 2241979 h 7598503"/>
                <a:gd name="connsiteX1001" fmla="*/ 5714125 w 9060830"/>
                <a:gd name="connsiteY1001" fmla="*/ 2098965 h 7598503"/>
                <a:gd name="connsiteX1002" fmla="*/ 5732596 w 9060830"/>
                <a:gd name="connsiteY1002" fmla="*/ 2109250 h 7598503"/>
                <a:gd name="connsiteX1003" fmla="*/ 5777376 w 9060830"/>
                <a:gd name="connsiteY1003" fmla="*/ 2085181 h 7598503"/>
                <a:gd name="connsiteX1004" fmla="*/ 6200541 w 9060830"/>
                <a:gd name="connsiteY1004" fmla="*/ 2229105 h 7598503"/>
                <a:gd name="connsiteX1005" fmla="*/ 6200121 w 9060830"/>
                <a:gd name="connsiteY1005" fmla="*/ 2230294 h 7598503"/>
                <a:gd name="connsiteX1006" fmla="*/ 6200611 w 9060830"/>
                <a:gd name="connsiteY1006" fmla="*/ 2243519 h 7598503"/>
                <a:gd name="connsiteX1007" fmla="*/ 5193004 w 9060830"/>
                <a:gd name="connsiteY1007" fmla="*/ 2601124 h 7598503"/>
                <a:gd name="connsiteX1008" fmla="*/ 5188807 w 9060830"/>
                <a:gd name="connsiteY1008" fmla="*/ 2594337 h 7598503"/>
                <a:gd name="connsiteX1009" fmla="*/ 5412283 w 9060830"/>
                <a:gd name="connsiteY1009" fmla="*/ 2383594 h 7598503"/>
                <a:gd name="connsiteX1010" fmla="*/ 5180970 w 9060830"/>
                <a:gd name="connsiteY1010" fmla="*/ 2634429 h 7598503"/>
                <a:gd name="connsiteX1011" fmla="*/ 5194474 w 9060830"/>
                <a:gd name="connsiteY1011" fmla="*/ 2617147 h 7598503"/>
                <a:gd name="connsiteX1012" fmla="*/ 5194964 w 9060830"/>
                <a:gd name="connsiteY1012" fmla="*/ 2609590 h 7598503"/>
                <a:gd name="connsiteX1013" fmla="*/ 6244341 w 9060830"/>
                <a:gd name="connsiteY1013" fmla="*/ 2483088 h 7598503"/>
                <a:gd name="connsiteX1014" fmla="*/ 6244481 w 9060830"/>
                <a:gd name="connsiteY1014" fmla="*/ 2484278 h 7598503"/>
                <a:gd name="connsiteX1015" fmla="*/ 6261553 w 9060830"/>
                <a:gd name="connsiteY1015" fmla="*/ 2503309 h 7598503"/>
                <a:gd name="connsiteX1016" fmla="*/ 5980982 w 9060830"/>
                <a:gd name="connsiteY1016" fmla="*/ 3484187 h 7598503"/>
                <a:gd name="connsiteX1017" fmla="*/ 5971047 w 9060830"/>
                <a:gd name="connsiteY1017" fmla="*/ 3485307 h 7598503"/>
                <a:gd name="connsiteX1018" fmla="*/ 5958662 w 9060830"/>
                <a:gd name="connsiteY1018" fmla="*/ 3512664 h 7598503"/>
                <a:gd name="connsiteX1019" fmla="*/ 5985949 w 9060830"/>
                <a:gd name="connsiteY1019" fmla="*/ 3525119 h 7598503"/>
                <a:gd name="connsiteX1020" fmla="*/ 5993436 w 9060830"/>
                <a:gd name="connsiteY1020" fmla="*/ 3520291 h 7598503"/>
                <a:gd name="connsiteX1021" fmla="*/ 6253716 w 9060830"/>
                <a:gd name="connsiteY1021" fmla="*/ 3731034 h 7598503"/>
                <a:gd name="connsiteX1022" fmla="*/ 6251338 w 9060830"/>
                <a:gd name="connsiteY1022" fmla="*/ 3750415 h 7598503"/>
                <a:gd name="connsiteX1023" fmla="*/ 6252807 w 9060830"/>
                <a:gd name="connsiteY1023" fmla="*/ 3753424 h 7598503"/>
                <a:gd name="connsiteX1024" fmla="*/ 6087963 w 9060830"/>
                <a:gd name="connsiteY1024" fmla="*/ 3865232 h 7598503"/>
                <a:gd name="connsiteX1025" fmla="*/ 5520524 w 9060830"/>
                <a:gd name="connsiteY1025" fmla="*/ 3815345 h 7598503"/>
                <a:gd name="connsiteX1026" fmla="*/ 5487709 w 9060830"/>
                <a:gd name="connsiteY1026" fmla="*/ 3341033 h 7598503"/>
                <a:gd name="connsiteX1027" fmla="*/ 5522273 w 9060830"/>
                <a:gd name="connsiteY1027" fmla="*/ 3305770 h 7598503"/>
                <a:gd name="connsiteX1028" fmla="*/ 5486939 w 9060830"/>
                <a:gd name="connsiteY1028" fmla="*/ 3263719 h 7598503"/>
                <a:gd name="connsiteX1029" fmla="*/ 5468818 w 9060830"/>
                <a:gd name="connsiteY1029" fmla="*/ 3266658 h 7598503"/>
                <a:gd name="connsiteX1030" fmla="*/ 5180970 w 9060830"/>
                <a:gd name="connsiteY1030" fmla="*/ 2634429 h 7598503"/>
                <a:gd name="connsiteX1031" fmla="*/ 5128564 w 9060830"/>
                <a:gd name="connsiteY1031" fmla="*/ 3019671 h 7598503"/>
                <a:gd name="connsiteX1032" fmla="*/ 5125625 w 9060830"/>
                <a:gd name="connsiteY1032" fmla="*/ 3027857 h 7598503"/>
                <a:gd name="connsiteX1033" fmla="*/ 5141788 w 9060830"/>
                <a:gd name="connsiteY1033" fmla="*/ 3047099 h 7598503"/>
                <a:gd name="connsiteX1034" fmla="*/ 5155991 w 9060830"/>
                <a:gd name="connsiteY1034" fmla="*/ 3041711 h 7598503"/>
                <a:gd name="connsiteX1035" fmla="*/ 5266051 w 9060830"/>
                <a:gd name="connsiteY1035" fmla="*/ 3129940 h 7598503"/>
                <a:gd name="connsiteX1036" fmla="*/ 5263532 w 9060830"/>
                <a:gd name="connsiteY1036" fmla="*/ 3136797 h 7598503"/>
                <a:gd name="connsiteX1037" fmla="*/ 5277595 w 9060830"/>
                <a:gd name="connsiteY1037" fmla="*/ 3153520 h 7598503"/>
                <a:gd name="connsiteX1038" fmla="*/ 5289700 w 9060830"/>
                <a:gd name="connsiteY1038" fmla="*/ 3148902 h 7598503"/>
                <a:gd name="connsiteX1039" fmla="*/ 5452376 w 9060830"/>
                <a:gd name="connsiteY1039" fmla="*/ 3279252 h 7598503"/>
                <a:gd name="connsiteX1040" fmla="*/ 5444748 w 9060830"/>
                <a:gd name="connsiteY1040" fmla="*/ 3298983 h 7598503"/>
                <a:gd name="connsiteX1041" fmla="*/ 5474765 w 9060830"/>
                <a:gd name="connsiteY1041" fmla="*/ 3339984 h 7598503"/>
                <a:gd name="connsiteX1042" fmla="*/ 5390804 w 9060830"/>
                <a:gd name="connsiteY1042" fmla="*/ 3778962 h 7598503"/>
                <a:gd name="connsiteX1043" fmla="*/ 5389544 w 9060830"/>
                <a:gd name="connsiteY1043" fmla="*/ 3778752 h 7598503"/>
                <a:gd name="connsiteX1044" fmla="*/ 5376530 w 9060830"/>
                <a:gd name="connsiteY1044" fmla="*/ 3781061 h 7598503"/>
                <a:gd name="connsiteX1045" fmla="*/ 4882697 w 9060830"/>
                <a:gd name="connsiteY1045" fmla="*/ 2832647 h 7598503"/>
                <a:gd name="connsiteX1046" fmla="*/ 4888855 w 9060830"/>
                <a:gd name="connsiteY1046" fmla="*/ 2827540 h 7598503"/>
                <a:gd name="connsiteX1047" fmla="*/ 5128564 w 9060830"/>
                <a:gd name="connsiteY1047" fmla="*/ 3019671 h 7598503"/>
                <a:gd name="connsiteX1048" fmla="*/ 4867235 w 9060830"/>
                <a:gd name="connsiteY1048" fmla="*/ 2836356 h 7598503"/>
                <a:gd name="connsiteX1049" fmla="*/ 4880179 w 9060830"/>
                <a:gd name="connsiteY1049" fmla="*/ 2834047 h 7598503"/>
                <a:gd name="connsiteX1050" fmla="*/ 5374011 w 9060830"/>
                <a:gd name="connsiteY1050" fmla="*/ 3782460 h 7598503"/>
                <a:gd name="connsiteX1051" fmla="*/ 5361207 w 9060830"/>
                <a:gd name="connsiteY1051" fmla="*/ 3802751 h 7598503"/>
                <a:gd name="connsiteX1052" fmla="*/ 5362117 w 9060830"/>
                <a:gd name="connsiteY1052" fmla="*/ 3811847 h 7598503"/>
                <a:gd name="connsiteX1053" fmla="*/ 5177891 w 9060830"/>
                <a:gd name="connsiteY1053" fmla="*/ 3872859 h 7598503"/>
                <a:gd name="connsiteX1054" fmla="*/ 5144237 w 9060830"/>
                <a:gd name="connsiteY1054" fmla="*/ 3857815 h 7598503"/>
                <a:gd name="connsiteX1055" fmla="*/ 5128844 w 9060830"/>
                <a:gd name="connsiteY1055" fmla="*/ 3891680 h 7598503"/>
                <a:gd name="connsiteX1056" fmla="*/ 5132203 w 9060830"/>
                <a:gd name="connsiteY1056" fmla="*/ 3897697 h 7598503"/>
                <a:gd name="connsiteX1057" fmla="*/ 4682029 w 9060830"/>
                <a:gd name="connsiteY1057" fmla="*/ 4259221 h 7598503"/>
                <a:gd name="connsiteX1058" fmla="*/ 4670415 w 9060830"/>
                <a:gd name="connsiteY1058" fmla="*/ 4252714 h 7598503"/>
                <a:gd name="connsiteX1059" fmla="*/ 4867235 w 9060830"/>
                <a:gd name="connsiteY1059" fmla="*/ 2836356 h 7598503"/>
                <a:gd name="connsiteX1060" fmla="*/ 4645506 w 9060830"/>
                <a:gd name="connsiteY1060" fmla="*/ 4277133 h 7598503"/>
                <a:gd name="connsiteX1061" fmla="*/ 4646486 w 9060830"/>
                <a:gd name="connsiteY1061" fmla="*/ 4280911 h 7598503"/>
                <a:gd name="connsiteX1062" fmla="*/ 4649075 w 9060830"/>
                <a:gd name="connsiteY1062" fmla="*/ 4285599 h 7598503"/>
                <a:gd name="connsiteX1063" fmla="*/ 4286222 w 9060830"/>
                <a:gd name="connsiteY1063" fmla="*/ 4577015 h 7598503"/>
                <a:gd name="connsiteX1064" fmla="*/ 4250118 w 9060830"/>
                <a:gd name="connsiteY1064" fmla="*/ 4567919 h 7598503"/>
                <a:gd name="connsiteX1065" fmla="*/ 4231507 w 9060830"/>
                <a:gd name="connsiteY1065" fmla="*/ 4585901 h 7598503"/>
                <a:gd name="connsiteX1066" fmla="*/ 3742852 w 9060830"/>
                <a:gd name="connsiteY1066" fmla="*/ 4404054 h 7598503"/>
                <a:gd name="connsiteX1067" fmla="*/ 3744321 w 9060830"/>
                <a:gd name="connsiteY1067" fmla="*/ 4391390 h 7598503"/>
                <a:gd name="connsiteX1068" fmla="*/ 4645506 w 9060830"/>
                <a:gd name="connsiteY1068" fmla="*/ 4277133 h 7598503"/>
                <a:gd name="connsiteX1069" fmla="*/ 3694154 w 9060830"/>
                <a:gd name="connsiteY1069" fmla="*/ 4421686 h 7598503"/>
                <a:gd name="connsiteX1070" fmla="*/ 3694784 w 9060830"/>
                <a:gd name="connsiteY1070" fmla="*/ 4422036 h 7598503"/>
                <a:gd name="connsiteX1071" fmla="*/ 3499644 w 9060830"/>
                <a:gd name="connsiteY1071" fmla="*/ 4779851 h 7598503"/>
                <a:gd name="connsiteX1072" fmla="*/ 3495026 w 9060830"/>
                <a:gd name="connsiteY1072" fmla="*/ 4778802 h 7598503"/>
                <a:gd name="connsiteX1073" fmla="*/ 3487959 w 9060830"/>
                <a:gd name="connsiteY1073" fmla="*/ 4362983 h 7598503"/>
                <a:gd name="connsiteX1074" fmla="*/ 3509999 w 9060830"/>
                <a:gd name="connsiteY1074" fmla="*/ 4347800 h 7598503"/>
                <a:gd name="connsiteX1075" fmla="*/ 3511048 w 9060830"/>
                <a:gd name="connsiteY1075" fmla="*/ 4344792 h 7598503"/>
                <a:gd name="connsiteX1076" fmla="*/ 3679671 w 9060830"/>
                <a:gd name="connsiteY1076" fmla="*/ 4387472 h 7598503"/>
                <a:gd name="connsiteX1077" fmla="*/ 3694154 w 9060830"/>
                <a:gd name="connsiteY1077" fmla="*/ 4421686 h 7598503"/>
                <a:gd name="connsiteX1078" fmla="*/ 3498104 w 9060830"/>
                <a:gd name="connsiteY1078" fmla="*/ 4313516 h 7598503"/>
                <a:gd name="connsiteX1079" fmla="*/ 3497055 w 9060830"/>
                <a:gd name="connsiteY1079" fmla="*/ 4312886 h 7598503"/>
                <a:gd name="connsiteX1080" fmla="*/ 3492297 w 9060830"/>
                <a:gd name="connsiteY1080" fmla="*/ 4311277 h 7598503"/>
                <a:gd name="connsiteX1081" fmla="*/ 3561215 w 9060830"/>
                <a:gd name="connsiteY1081" fmla="*/ 3931771 h 7598503"/>
                <a:gd name="connsiteX1082" fmla="*/ 3707098 w 9060830"/>
                <a:gd name="connsiteY1082" fmla="*/ 3903924 h 7598503"/>
                <a:gd name="connsiteX1083" fmla="*/ 3724030 w 9060830"/>
                <a:gd name="connsiteY1083" fmla="*/ 3927853 h 7598503"/>
                <a:gd name="connsiteX1084" fmla="*/ 3498104 w 9060830"/>
                <a:gd name="connsiteY1084" fmla="*/ 4313516 h 7598503"/>
                <a:gd name="connsiteX1085" fmla="*/ 3723121 w 9060830"/>
                <a:gd name="connsiteY1085" fmla="*/ 3863133 h 7598503"/>
                <a:gd name="connsiteX1086" fmla="*/ 3709337 w 9060830"/>
                <a:gd name="connsiteY1086" fmla="*/ 3879156 h 7598503"/>
                <a:gd name="connsiteX1087" fmla="*/ 3706329 w 9060830"/>
                <a:gd name="connsiteY1087" fmla="*/ 3901056 h 7598503"/>
                <a:gd name="connsiteX1088" fmla="*/ 3561635 w 9060830"/>
                <a:gd name="connsiteY1088" fmla="*/ 3928693 h 7598503"/>
                <a:gd name="connsiteX1089" fmla="*/ 3605505 w 9060830"/>
                <a:gd name="connsiteY1089" fmla="*/ 3687304 h 7598503"/>
                <a:gd name="connsiteX1090" fmla="*/ 3613342 w 9060830"/>
                <a:gd name="connsiteY1090" fmla="*/ 3685835 h 7598503"/>
                <a:gd name="connsiteX1091" fmla="*/ 3723121 w 9060830"/>
                <a:gd name="connsiteY1091" fmla="*/ 3863133 h 7598503"/>
                <a:gd name="connsiteX1092" fmla="*/ 3459412 w 9060830"/>
                <a:gd name="connsiteY1092" fmla="*/ 2745747 h 7598503"/>
                <a:gd name="connsiteX1093" fmla="*/ 3464450 w 9060830"/>
                <a:gd name="connsiteY1093" fmla="*/ 2741479 h 7598503"/>
                <a:gd name="connsiteX1094" fmla="*/ 3805683 w 9060830"/>
                <a:gd name="connsiteY1094" fmla="*/ 3031216 h 7598503"/>
                <a:gd name="connsiteX1095" fmla="*/ 3801345 w 9060830"/>
                <a:gd name="connsiteY1095" fmla="*/ 3039892 h 7598503"/>
                <a:gd name="connsiteX1096" fmla="*/ 3254267 w 9060830"/>
                <a:gd name="connsiteY1096" fmla="*/ 2916259 h 7598503"/>
                <a:gd name="connsiteX1097" fmla="*/ 3427997 w 9060830"/>
                <a:gd name="connsiteY1097" fmla="*/ 2742949 h 7598503"/>
                <a:gd name="connsiteX1098" fmla="*/ 3459412 w 9060830"/>
                <a:gd name="connsiteY1098" fmla="*/ 2745747 h 7598503"/>
                <a:gd name="connsiteX1099" fmla="*/ 4528170 w 9060830"/>
                <a:gd name="connsiteY1099" fmla="*/ 2182576 h 7598503"/>
                <a:gd name="connsiteX1100" fmla="*/ 4528940 w 9060830"/>
                <a:gd name="connsiteY1100" fmla="*/ 2184116 h 7598503"/>
                <a:gd name="connsiteX1101" fmla="*/ 4534748 w 9060830"/>
                <a:gd name="connsiteY1101" fmla="*/ 2190833 h 7598503"/>
                <a:gd name="connsiteX1102" fmla="*/ 4237664 w 9060830"/>
                <a:gd name="connsiteY1102" fmla="*/ 2549068 h 7598503"/>
                <a:gd name="connsiteX1103" fmla="*/ 4214085 w 9060830"/>
                <a:gd name="connsiteY1103" fmla="*/ 2548368 h 7598503"/>
                <a:gd name="connsiteX1104" fmla="*/ 4207368 w 9060830"/>
                <a:gd name="connsiteY1104" fmla="*/ 2577615 h 7598503"/>
                <a:gd name="connsiteX1105" fmla="*/ 4210656 w 9060830"/>
                <a:gd name="connsiteY1105" fmla="*/ 2581603 h 7598503"/>
                <a:gd name="connsiteX1106" fmla="*/ 3842066 w 9060830"/>
                <a:gd name="connsiteY1106" fmla="*/ 3026038 h 7598503"/>
                <a:gd name="connsiteX1107" fmla="*/ 3812470 w 9060830"/>
                <a:gd name="connsiteY1107" fmla="*/ 3024849 h 7598503"/>
                <a:gd name="connsiteX1108" fmla="*/ 3807432 w 9060830"/>
                <a:gd name="connsiteY1108" fmla="*/ 3029117 h 7598503"/>
                <a:gd name="connsiteX1109" fmla="*/ 3466269 w 9060830"/>
                <a:gd name="connsiteY1109" fmla="*/ 2739380 h 7598503"/>
                <a:gd name="connsiteX1110" fmla="*/ 3469418 w 9060830"/>
                <a:gd name="connsiteY1110" fmla="*/ 2713142 h 7598503"/>
                <a:gd name="connsiteX1111" fmla="*/ 4528170 w 9060830"/>
                <a:gd name="connsiteY1111" fmla="*/ 2182576 h 7598503"/>
                <a:gd name="connsiteX1112" fmla="*/ 3437093 w 9060830"/>
                <a:gd name="connsiteY1112" fmla="*/ 2698659 h 7598503"/>
                <a:gd name="connsiteX1113" fmla="*/ 3431495 w 9060830"/>
                <a:gd name="connsiteY1113" fmla="*/ 2701248 h 7598503"/>
                <a:gd name="connsiteX1114" fmla="*/ 3423239 w 9060830"/>
                <a:gd name="connsiteY1114" fmla="*/ 2737491 h 7598503"/>
                <a:gd name="connsiteX1115" fmla="*/ 3425968 w 9060830"/>
                <a:gd name="connsiteY1115" fmla="*/ 2740989 h 7598503"/>
                <a:gd name="connsiteX1116" fmla="*/ 3250978 w 9060830"/>
                <a:gd name="connsiteY1116" fmla="*/ 2915559 h 7598503"/>
                <a:gd name="connsiteX1117" fmla="*/ 3120348 w 9060830"/>
                <a:gd name="connsiteY1117" fmla="*/ 2886033 h 7598503"/>
                <a:gd name="connsiteX1118" fmla="*/ 3116780 w 9060830"/>
                <a:gd name="connsiteY1118" fmla="*/ 2867701 h 7598503"/>
                <a:gd name="connsiteX1119" fmla="*/ 3101177 w 9060830"/>
                <a:gd name="connsiteY1119" fmla="*/ 2856296 h 7598503"/>
                <a:gd name="connsiteX1120" fmla="*/ 3258884 w 9060830"/>
                <a:gd name="connsiteY1120" fmla="*/ 2078464 h 7598503"/>
                <a:gd name="connsiteX1121" fmla="*/ 3265881 w 9060830"/>
                <a:gd name="connsiteY1121" fmla="*/ 2078254 h 7598503"/>
                <a:gd name="connsiteX1122" fmla="*/ 3437093 w 9060830"/>
                <a:gd name="connsiteY1122" fmla="*/ 2698659 h 7598503"/>
                <a:gd name="connsiteX1123" fmla="*/ 3081656 w 9060830"/>
                <a:gd name="connsiteY1123" fmla="*/ 2904504 h 7598503"/>
                <a:gd name="connsiteX1124" fmla="*/ 3108454 w 9060830"/>
                <a:gd name="connsiteY1124" fmla="*/ 2903944 h 7598503"/>
                <a:gd name="connsiteX1125" fmla="*/ 3119649 w 9060830"/>
                <a:gd name="connsiteY1125" fmla="*/ 2888831 h 7598503"/>
                <a:gd name="connsiteX1126" fmla="*/ 3248529 w 9060830"/>
                <a:gd name="connsiteY1126" fmla="*/ 2917938 h 7598503"/>
                <a:gd name="connsiteX1127" fmla="*/ 2773448 w 9060830"/>
                <a:gd name="connsiteY1127" fmla="*/ 3391970 h 7598503"/>
                <a:gd name="connsiteX1128" fmla="*/ 2772258 w 9060830"/>
                <a:gd name="connsiteY1128" fmla="*/ 3390920 h 7598503"/>
                <a:gd name="connsiteX1129" fmla="*/ 3081656 w 9060830"/>
                <a:gd name="connsiteY1129" fmla="*/ 2904504 h 7598503"/>
                <a:gd name="connsiteX1130" fmla="*/ 2638690 w 9060830"/>
                <a:gd name="connsiteY1130" fmla="*/ 3600964 h 7598503"/>
                <a:gd name="connsiteX1131" fmla="*/ 2653453 w 9060830"/>
                <a:gd name="connsiteY1131" fmla="*/ 3600334 h 7598503"/>
                <a:gd name="connsiteX1132" fmla="*/ 2658351 w 9060830"/>
                <a:gd name="connsiteY1132" fmla="*/ 3579064 h 7598503"/>
                <a:gd name="connsiteX1133" fmla="*/ 2654922 w 9060830"/>
                <a:gd name="connsiteY1133" fmla="*/ 3575426 h 7598503"/>
                <a:gd name="connsiteX1134" fmla="*/ 2749589 w 9060830"/>
                <a:gd name="connsiteY1134" fmla="*/ 3426534 h 7598503"/>
                <a:gd name="connsiteX1135" fmla="*/ 2770859 w 9060830"/>
                <a:gd name="connsiteY1135" fmla="*/ 3425834 h 7598503"/>
                <a:gd name="connsiteX1136" fmla="*/ 2777576 w 9060830"/>
                <a:gd name="connsiteY1136" fmla="*/ 3396588 h 7598503"/>
                <a:gd name="connsiteX1137" fmla="*/ 2775547 w 9060830"/>
                <a:gd name="connsiteY1137" fmla="*/ 3393999 h 7598503"/>
                <a:gd name="connsiteX1138" fmla="*/ 3251888 w 9060830"/>
                <a:gd name="connsiteY1138" fmla="*/ 2918708 h 7598503"/>
                <a:gd name="connsiteX1139" fmla="*/ 3800785 w 9060830"/>
                <a:gd name="connsiteY1139" fmla="*/ 3042761 h 7598503"/>
                <a:gd name="connsiteX1140" fmla="*/ 3801555 w 9060830"/>
                <a:gd name="connsiteY1140" fmla="*/ 3054655 h 7598503"/>
                <a:gd name="connsiteX1141" fmla="*/ 3354670 w 9060830"/>
                <a:gd name="connsiteY1141" fmla="*/ 3215861 h 7598503"/>
                <a:gd name="connsiteX1142" fmla="*/ 3341446 w 9060830"/>
                <a:gd name="connsiteY1142" fmla="*/ 3202217 h 7598503"/>
                <a:gd name="connsiteX1143" fmla="*/ 3306603 w 9060830"/>
                <a:gd name="connsiteY1143" fmla="*/ 3215231 h 7598503"/>
                <a:gd name="connsiteX1144" fmla="*/ 3319616 w 9060830"/>
                <a:gd name="connsiteY1144" fmla="*/ 3250005 h 7598503"/>
                <a:gd name="connsiteX1145" fmla="*/ 3343056 w 9060830"/>
                <a:gd name="connsiteY1145" fmla="*/ 3249096 h 7598503"/>
                <a:gd name="connsiteX1146" fmla="*/ 3504681 w 9060830"/>
                <a:gd name="connsiteY1146" fmla="*/ 3510215 h 7598503"/>
                <a:gd name="connsiteX1147" fmla="*/ 3499224 w 9060830"/>
                <a:gd name="connsiteY1147" fmla="*/ 3517002 h 7598503"/>
                <a:gd name="connsiteX1148" fmla="*/ 3508040 w 9060830"/>
                <a:gd name="connsiteY1148" fmla="*/ 3540512 h 7598503"/>
                <a:gd name="connsiteX1149" fmla="*/ 3523223 w 9060830"/>
                <a:gd name="connsiteY1149" fmla="*/ 3540232 h 7598503"/>
                <a:gd name="connsiteX1150" fmla="*/ 3597459 w 9060830"/>
                <a:gd name="connsiteY1150" fmla="*/ 3660226 h 7598503"/>
                <a:gd name="connsiteX1151" fmla="*/ 3592841 w 9060830"/>
                <a:gd name="connsiteY1151" fmla="*/ 3665824 h 7598503"/>
                <a:gd name="connsiteX1152" fmla="*/ 3600537 w 9060830"/>
                <a:gd name="connsiteY1152" fmla="*/ 3686255 h 7598503"/>
                <a:gd name="connsiteX1153" fmla="*/ 3602776 w 9060830"/>
                <a:gd name="connsiteY1153" fmla="*/ 3686814 h 7598503"/>
                <a:gd name="connsiteX1154" fmla="*/ 3558697 w 9060830"/>
                <a:gd name="connsiteY1154" fmla="*/ 3929462 h 7598503"/>
                <a:gd name="connsiteX1155" fmla="*/ 2628335 w 9060830"/>
                <a:gd name="connsiteY1155" fmla="*/ 4107181 h 7598503"/>
                <a:gd name="connsiteX1156" fmla="*/ 2617000 w 9060830"/>
                <a:gd name="connsiteY1156" fmla="*/ 4091298 h 7598503"/>
                <a:gd name="connsiteX1157" fmla="*/ 2598528 w 9060830"/>
                <a:gd name="connsiteY1157" fmla="*/ 4087660 h 7598503"/>
                <a:gd name="connsiteX1158" fmla="*/ 2527861 w 9060830"/>
                <a:gd name="connsiteY1158" fmla="*/ 3775183 h 7598503"/>
                <a:gd name="connsiteX1159" fmla="*/ 2638690 w 9060830"/>
                <a:gd name="connsiteY1159" fmla="*/ 3600964 h 7598503"/>
                <a:gd name="connsiteX1160" fmla="*/ 2524782 w 9060830"/>
                <a:gd name="connsiteY1160" fmla="*/ 3774624 h 7598503"/>
                <a:gd name="connsiteX1161" fmla="*/ 2412904 w 9060830"/>
                <a:gd name="connsiteY1161" fmla="*/ 3950523 h 7598503"/>
                <a:gd name="connsiteX1162" fmla="*/ 2403178 w 9060830"/>
                <a:gd name="connsiteY1162" fmla="*/ 3947374 h 7598503"/>
                <a:gd name="connsiteX1163" fmla="*/ 2437183 w 9060830"/>
                <a:gd name="connsiteY1163" fmla="*/ 3407643 h 7598503"/>
                <a:gd name="connsiteX1164" fmla="*/ 2441731 w 9060830"/>
                <a:gd name="connsiteY1164" fmla="*/ 3407293 h 7598503"/>
                <a:gd name="connsiteX1165" fmla="*/ 2524782 w 9060830"/>
                <a:gd name="connsiteY1165" fmla="*/ 3774624 h 7598503"/>
                <a:gd name="connsiteX1166" fmla="*/ 2411505 w 9060830"/>
                <a:gd name="connsiteY1166" fmla="*/ 3376717 h 7598503"/>
                <a:gd name="connsiteX1167" fmla="*/ 1839308 w 9060830"/>
                <a:gd name="connsiteY1167" fmla="*/ 3306609 h 7598503"/>
                <a:gd name="connsiteX1168" fmla="*/ 1829582 w 9060830"/>
                <a:gd name="connsiteY1168" fmla="*/ 3287368 h 7598503"/>
                <a:gd name="connsiteX1169" fmla="*/ 1800266 w 9060830"/>
                <a:gd name="connsiteY1169" fmla="*/ 3293875 h 7598503"/>
                <a:gd name="connsiteX1170" fmla="*/ 1797327 w 9060830"/>
                <a:gd name="connsiteY1170" fmla="*/ 3301432 h 7598503"/>
                <a:gd name="connsiteX1171" fmla="*/ 1622268 w 9060830"/>
                <a:gd name="connsiteY1171" fmla="*/ 3279951 h 7598503"/>
                <a:gd name="connsiteX1172" fmla="*/ 1615341 w 9060830"/>
                <a:gd name="connsiteY1172" fmla="*/ 3266168 h 7598503"/>
                <a:gd name="connsiteX1173" fmla="*/ 1594000 w 9060830"/>
                <a:gd name="connsiteY1173" fmla="*/ 3270926 h 7598503"/>
                <a:gd name="connsiteX1174" fmla="*/ 1591972 w 9060830"/>
                <a:gd name="connsiteY1174" fmla="*/ 3276243 h 7598503"/>
                <a:gd name="connsiteX1175" fmla="*/ 1179162 w 9060830"/>
                <a:gd name="connsiteY1175" fmla="*/ 3225657 h 7598503"/>
                <a:gd name="connsiteX1176" fmla="*/ 1167127 w 9060830"/>
                <a:gd name="connsiteY1176" fmla="*/ 3201727 h 7598503"/>
                <a:gd name="connsiteX1177" fmla="*/ 1163628 w 9060830"/>
                <a:gd name="connsiteY1177" fmla="*/ 3199978 h 7598503"/>
                <a:gd name="connsiteX1178" fmla="*/ 1320846 w 9060830"/>
                <a:gd name="connsiteY1178" fmla="*/ 2785629 h 7598503"/>
                <a:gd name="connsiteX1179" fmla="*/ 1340577 w 9060830"/>
                <a:gd name="connsiteY1179" fmla="*/ 2778422 h 7598503"/>
                <a:gd name="connsiteX1180" fmla="*/ 2413814 w 9060830"/>
                <a:gd name="connsiteY1180" fmla="*/ 3370070 h 7598503"/>
                <a:gd name="connsiteX1181" fmla="*/ 2411505 w 9060830"/>
                <a:gd name="connsiteY1181" fmla="*/ 3376717 h 7598503"/>
                <a:gd name="connsiteX1182" fmla="*/ 1310561 w 9060830"/>
                <a:gd name="connsiteY1182" fmla="*/ 2777303 h 7598503"/>
                <a:gd name="connsiteX1183" fmla="*/ 1316508 w 9060830"/>
                <a:gd name="connsiteY1183" fmla="*/ 2783670 h 7598503"/>
                <a:gd name="connsiteX1184" fmla="*/ 1318398 w 9060830"/>
                <a:gd name="connsiteY1184" fmla="*/ 2784649 h 7598503"/>
                <a:gd name="connsiteX1185" fmla="*/ 1161180 w 9060830"/>
                <a:gd name="connsiteY1185" fmla="*/ 3198999 h 7598503"/>
                <a:gd name="connsiteX1186" fmla="*/ 1133682 w 9060830"/>
                <a:gd name="connsiteY1186" fmla="*/ 3206555 h 7598503"/>
                <a:gd name="connsiteX1187" fmla="*/ 854231 w 9060830"/>
                <a:gd name="connsiteY1187" fmla="*/ 2985877 h 7598503"/>
                <a:gd name="connsiteX1188" fmla="*/ 1310561 w 9060830"/>
                <a:gd name="connsiteY1188" fmla="*/ 2777303 h 7598503"/>
                <a:gd name="connsiteX1189" fmla="*/ 848773 w 9060830"/>
                <a:gd name="connsiteY1189" fmla="*/ 2985247 h 7598503"/>
                <a:gd name="connsiteX1190" fmla="*/ 429736 w 9060830"/>
                <a:gd name="connsiteY1190" fmla="*/ 3176819 h 7598503"/>
                <a:gd name="connsiteX1191" fmla="*/ 429247 w 9060830"/>
                <a:gd name="connsiteY1191" fmla="*/ 3175769 h 7598503"/>
                <a:gd name="connsiteX1192" fmla="*/ 722901 w 9060830"/>
                <a:gd name="connsiteY1192" fmla="*/ 2932491 h 7598503"/>
                <a:gd name="connsiteX1193" fmla="*/ 730878 w 9060830"/>
                <a:gd name="connsiteY1193" fmla="*/ 2939488 h 7598503"/>
                <a:gd name="connsiteX1194" fmla="*/ 781115 w 9060830"/>
                <a:gd name="connsiteY1194" fmla="*/ 2931792 h 7598503"/>
                <a:gd name="connsiteX1195" fmla="*/ 848773 w 9060830"/>
                <a:gd name="connsiteY1195" fmla="*/ 2985247 h 7598503"/>
                <a:gd name="connsiteX1196" fmla="*/ 337099 w 9060830"/>
                <a:gd name="connsiteY1196" fmla="*/ 3091108 h 7598503"/>
                <a:gd name="connsiteX1197" fmla="*/ 343046 w 9060830"/>
                <a:gd name="connsiteY1197" fmla="*/ 3097475 h 7598503"/>
                <a:gd name="connsiteX1198" fmla="*/ 367605 w 9060830"/>
                <a:gd name="connsiteY1198" fmla="*/ 3092018 h 7598503"/>
                <a:gd name="connsiteX1199" fmla="*/ 369424 w 9060830"/>
                <a:gd name="connsiteY1199" fmla="*/ 3076905 h 7598503"/>
                <a:gd name="connsiteX1200" fmla="*/ 498514 w 9060830"/>
                <a:gd name="connsiteY1200" fmla="*/ 3019951 h 7598503"/>
                <a:gd name="connsiteX1201" fmla="*/ 503412 w 9060830"/>
                <a:gd name="connsiteY1201" fmla="*/ 3025339 h 7598503"/>
                <a:gd name="connsiteX1202" fmla="*/ 524683 w 9060830"/>
                <a:gd name="connsiteY1202" fmla="*/ 3020581 h 7598503"/>
                <a:gd name="connsiteX1203" fmla="*/ 526152 w 9060830"/>
                <a:gd name="connsiteY1203" fmla="*/ 3007707 h 7598503"/>
                <a:gd name="connsiteX1204" fmla="*/ 716884 w 9060830"/>
                <a:gd name="connsiteY1204" fmla="*/ 2923605 h 7598503"/>
                <a:gd name="connsiteX1205" fmla="*/ 721012 w 9060830"/>
                <a:gd name="connsiteY1205" fmla="*/ 2930252 h 7598503"/>
                <a:gd name="connsiteX1206" fmla="*/ 427148 w 9060830"/>
                <a:gd name="connsiteY1206" fmla="*/ 3173670 h 7598503"/>
                <a:gd name="connsiteX1207" fmla="*/ 424769 w 9060830"/>
                <a:gd name="connsiteY1207" fmla="*/ 3171361 h 7598503"/>
                <a:gd name="connsiteX1208" fmla="*/ 403499 w 9060830"/>
                <a:gd name="connsiteY1208" fmla="*/ 3176119 h 7598503"/>
                <a:gd name="connsiteX1209" fmla="*/ 401330 w 9060830"/>
                <a:gd name="connsiteY1209" fmla="*/ 3184515 h 7598503"/>
                <a:gd name="connsiteX1210" fmla="*/ 57438 w 9060830"/>
                <a:gd name="connsiteY1210" fmla="*/ 3220129 h 7598503"/>
                <a:gd name="connsiteX1211" fmla="*/ 56108 w 9060830"/>
                <a:gd name="connsiteY1211" fmla="*/ 3215021 h 7598503"/>
                <a:gd name="connsiteX1212" fmla="*/ 337099 w 9060830"/>
                <a:gd name="connsiteY1212" fmla="*/ 3091108 h 759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9060830" h="7598503">
                  <a:moveTo>
                    <a:pt x="17486" y="3246437"/>
                  </a:moveTo>
                  <a:cubicBezTo>
                    <a:pt x="29730" y="3254203"/>
                    <a:pt x="45963" y="3250565"/>
                    <a:pt x="53729" y="3238321"/>
                  </a:cubicBezTo>
                  <a:cubicBezTo>
                    <a:pt x="56248" y="3234403"/>
                    <a:pt x="57438" y="3229994"/>
                    <a:pt x="57648" y="3225657"/>
                  </a:cubicBezTo>
                  <a:lnTo>
                    <a:pt x="1126965" y="3225377"/>
                  </a:lnTo>
                  <a:cubicBezTo>
                    <a:pt x="1127385" y="3233563"/>
                    <a:pt x="1131583" y="3241399"/>
                    <a:pt x="1139070" y="3246157"/>
                  </a:cubicBezTo>
                  <a:cubicBezTo>
                    <a:pt x="1148446" y="3252104"/>
                    <a:pt x="1160060" y="3251335"/>
                    <a:pt x="1168526" y="3245247"/>
                  </a:cubicBezTo>
                  <a:lnTo>
                    <a:pt x="1915643" y="4170152"/>
                  </a:lnTo>
                  <a:cubicBezTo>
                    <a:pt x="1901439" y="4182466"/>
                    <a:pt x="1897871" y="4203527"/>
                    <a:pt x="1908156" y="4219969"/>
                  </a:cubicBezTo>
                  <a:cubicBezTo>
                    <a:pt x="1915013" y="4230884"/>
                    <a:pt x="1926488" y="4237181"/>
                    <a:pt x="1938452" y="4237951"/>
                  </a:cubicBezTo>
                  <a:lnTo>
                    <a:pt x="1932365" y="4446315"/>
                  </a:lnTo>
                  <a:cubicBezTo>
                    <a:pt x="1929846" y="4446455"/>
                    <a:pt x="1927257" y="4446945"/>
                    <a:pt x="1924949" y="4448414"/>
                  </a:cubicBezTo>
                  <a:cubicBezTo>
                    <a:pt x="1917742" y="4452962"/>
                    <a:pt x="1915573" y="4462478"/>
                    <a:pt x="1920051" y="4469684"/>
                  </a:cubicBezTo>
                  <a:cubicBezTo>
                    <a:pt x="1922639" y="4473812"/>
                    <a:pt x="1926977" y="4476051"/>
                    <a:pt x="1931455" y="4476611"/>
                  </a:cubicBezTo>
                  <a:lnTo>
                    <a:pt x="1927327" y="4617596"/>
                  </a:lnTo>
                  <a:cubicBezTo>
                    <a:pt x="1924319" y="4617736"/>
                    <a:pt x="1921310" y="4618506"/>
                    <a:pt x="1918581" y="4620255"/>
                  </a:cubicBezTo>
                  <a:cubicBezTo>
                    <a:pt x="1910255" y="4625503"/>
                    <a:pt x="1907736" y="4636417"/>
                    <a:pt x="1912984" y="4644744"/>
                  </a:cubicBezTo>
                  <a:cubicBezTo>
                    <a:pt x="1916062" y="4649571"/>
                    <a:pt x="1921030" y="4652440"/>
                    <a:pt x="1926348" y="4652930"/>
                  </a:cubicBezTo>
                  <a:lnTo>
                    <a:pt x="1917392" y="4959808"/>
                  </a:lnTo>
                  <a:cubicBezTo>
                    <a:pt x="1912844" y="4959949"/>
                    <a:pt x="1908226" y="4961138"/>
                    <a:pt x="1904098" y="4963727"/>
                  </a:cubicBezTo>
                  <a:cubicBezTo>
                    <a:pt x="1891783" y="4971423"/>
                    <a:pt x="1888075" y="4987656"/>
                    <a:pt x="1895842" y="4999970"/>
                  </a:cubicBezTo>
                  <a:cubicBezTo>
                    <a:pt x="1903538" y="5012284"/>
                    <a:pt x="1919771" y="5015993"/>
                    <a:pt x="1932085" y="5008296"/>
                  </a:cubicBezTo>
                  <a:cubicBezTo>
                    <a:pt x="1944399" y="5000600"/>
                    <a:pt x="1948108" y="4984367"/>
                    <a:pt x="1940411" y="4972053"/>
                  </a:cubicBezTo>
                  <a:cubicBezTo>
                    <a:pt x="1937892" y="4968065"/>
                    <a:pt x="1934534" y="4965126"/>
                    <a:pt x="1930685" y="4963027"/>
                  </a:cubicBezTo>
                  <a:lnTo>
                    <a:pt x="2203700" y="4389571"/>
                  </a:lnTo>
                  <a:lnTo>
                    <a:pt x="3103696" y="5036004"/>
                  </a:lnTo>
                  <a:cubicBezTo>
                    <a:pt x="3103556" y="5036283"/>
                    <a:pt x="3103416" y="5036493"/>
                    <a:pt x="3103276" y="5036773"/>
                  </a:cubicBezTo>
                  <a:cubicBezTo>
                    <a:pt x="3098448" y="5047478"/>
                    <a:pt x="3103136" y="5060002"/>
                    <a:pt x="3113841" y="5064900"/>
                  </a:cubicBezTo>
                  <a:cubicBezTo>
                    <a:pt x="3124546" y="5069728"/>
                    <a:pt x="3137071" y="5065040"/>
                    <a:pt x="3141968" y="5054405"/>
                  </a:cubicBezTo>
                  <a:cubicBezTo>
                    <a:pt x="3143228" y="5051606"/>
                    <a:pt x="3143857" y="5048598"/>
                    <a:pt x="3143857" y="5045729"/>
                  </a:cubicBezTo>
                  <a:lnTo>
                    <a:pt x="3476974" y="5010745"/>
                  </a:lnTo>
                  <a:cubicBezTo>
                    <a:pt x="3478234" y="5017322"/>
                    <a:pt x="3482502" y="5023199"/>
                    <a:pt x="3489009" y="5026138"/>
                  </a:cubicBezTo>
                  <a:cubicBezTo>
                    <a:pt x="3490058" y="5026628"/>
                    <a:pt x="3491108" y="5026908"/>
                    <a:pt x="3492157" y="5027188"/>
                  </a:cubicBezTo>
                  <a:lnTo>
                    <a:pt x="3366565" y="5682436"/>
                  </a:lnTo>
                  <a:lnTo>
                    <a:pt x="3198642" y="5745897"/>
                  </a:lnTo>
                  <a:lnTo>
                    <a:pt x="2659540" y="5276553"/>
                  </a:lnTo>
                  <a:cubicBezTo>
                    <a:pt x="2671015" y="5262349"/>
                    <a:pt x="2671225" y="5241639"/>
                    <a:pt x="2659051" y="5227156"/>
                  </a:cubicBezTo>
                  <a:cubicBezTo>
                    <a:pt x="2645197" y="5210783"/>
                    <a:pt x="2620778" y="5208684"/>
                    <a:pt x="2604336" y="5222468"/>
                  </a:cubicBezTo>
                  <a:cubicBezTo>
                    <a:pt x="2594470" y="5230794"/>
                    <a:pt x="2589852" y="5243038"/>
                    <a:pt x="2590692" y="5255003"/>
                  </a:cubicBezTo>
                  <a:lnTo>
                    <a:pt x="2383657" y="5277812"/>
                  </a:lnTo>
                  <a:cubicBezTo>
                    <a:pt x="2383168" y="5275293"/>
                    <a:pt x="2382118" y="5272844"/>
                    <a:pt x="2380369" y="5270745"/>
                  </a:cubicBezTo>
                  <a:cubicBezTo>
                    <a:pt x="2374841" y="5264238"/>
                    <a:pt x="2365116" y="5263399"/>
                    <a:pt x="2358609" y="5268857"/>
                  </a:cubicBezTo>
                  <a:cubicBezTo>
                    <a:pt x="2354830" y="5272005"/>
                    <a:pt x="2353012" y="5276553"/>
                    <a:pt x="2353151" y="5281101"/>
                  </a:cubicBezTo>
                  <a:lnTo>
                    <a:pt x="2213076" y="5296494"/>
                  </a:lnTo>
                  <a:cubicBezTo>
                    <a:pt x="2212516" y="5293555"/>
                    <a:pt x="2211327" y="5290686"/>
                    <a:pt x="2209227" y="5288167"/>
                  </a:cubicBezTo>
                  <a:cubicBezTo>
                    <a:pt x="2202931" y="5280611"/>
                    <a:pt x="2191735" y="5279701"/>
                    <a:pt x="2184179" y="5285998"/>
                  </a:cubicBezTo>
                  <a:cubicBezTo>
                    <a:pt x="2179771" y="5289707"/>
                    <a:pt x="2177672" y="5295024"/>
                    <a:pt x="2177882" y="5300342"/>
                  </a:cubicBezTo>
                  <a:lnTo>
                    <a:pt x="1872682" y="5333927"/>
                  </a:lnTo>
                  <a:cubicBezTo>
                    <a:pt x="1871913" y="5329448"/>
                    <a:pt x="1870094" y="5325040"/>
                    <a:pt x="1866945" y="5321332"/>
                  </a:cubicBezTo>
                  <a:cubicBezTo>
                    <a:pt x="1857639" y="5310207"/>
                    <a:pt x="1841057" y="5308808"/>
                    <a:pt x="1829932" y="5318114"/>
                  </a:cubicBezTo>
                  <a:cubicBezTo>
                    <a:pt x="1818807" y="5327489"/>
                    <a:pt x="1817408" y="5344072"/>
                    <a:pt x="1826713" y="5355127"/>
                  </a:cubicBezTo>
                  <a:cubicBezTo>
                    <a:pt x="1836089" y="5366252"/>
                    <a:pt x="1852672" y="5367651"/>
                    <a:pt x="1863727" y="5358345"/>
                  </a:cubicBezTo>
                  <a:cubicBezTo>
                    <a:pt x="1865756" y="5356666"/>
                    <a:pt x="1867295" y="5354707"/>
                    <a:pt x="1868694" y="5352608"/>
                  </a:cubicBezTo>
                  <a:lnTo>
                    <a:pt x="2782544" y="5883664"/>
                  </a:lnTo>
                  <a:cubicBezTo>
                    <a:pt x="2782334" y="5884013"/>
                    <a:pt x="2782124" y="5884293"/>
                    <a:pt x="2781984" y="5884643"/>
                  </a:cubicBezTo>
                  <a:cubicBezTo>
                    <a:pt x="2775967" y="5897867"/>
                    <a:pt x="2781844" y="5913470"/>
                    <a:pt x="2794998" y="5919417"/>
                  </a:cubicBezTo>
                  <a:cubicBezTo>
                    <a:pt x="2797167" y="5920397"/>
                    <a:pt x="2799406" y="5920956"/>
                    <a:pt x="2801575" y="5921306"/>
                  </a:cubicBezTo>
                  <a:lnTo>
                    <a:pt x="2738884" y="6495252"/>
                  </a:lnTo>
                  <a:cubicBezTo>
                    <a:pt x="2730487" y="6494902"/>
                    <a:pt x="2722301" y="6499520"/>
                    <a:pt x="2718593" y="6507636"/>
                  </a:cubicBezTo>
                  <a:cubicBezTo>
                    <a:pt x="2713765" y="6518271"/>
                    <a:pt x="2718453" y="6530866"/>
                    <a:pt x="2729158" y="6535694"/>
                  </a:cubicBezTo>
                  <a:cubicBezTo>
                    <a:pt x="2730838" y="6536463"/>
                    <a:pt x="2732587" y="6536883"/>
                    <a:pt x="2734266" y="6537233"/>
                  </a:cubicBezTo>
                  <a:lnTo>
                    <a:pt x="2683749" y="6999860"/>
                  </a:lnTo>
                  <a:cubicBezTo>
                    <a:pt x="2670525" y="6999020"/>
                    <a:pt x="2657581" y="7006157"/>
                    <a:pt x="2651774" y="7018891"/>
                  </a:cubicBezTo>
                  <a:cubicBezTo>
                    <a:pt x="2644288" y="7035404"/>
                    <a:pt x="2651564" y="7054854"/>
                    <a:pt x="2668076" y="7062341"/>
                  </a:cubicBezTo>
                  <a:cubicBezTo>
                    <a:pt x="2684589" y="7069828"/>
                    <a:pt x="2703970" y="7062551"/>
                    <a:pt x="2711526" y="7046039"/>
                  </a:cubicBezTo>
                  <a:cubicBezTo>
                    <a:pt x="2718453" y="7030855"/>
                    <a:pt x="2712646" y="7013224"/>
                    <a:pt x="2698792" y="7004688"/>
                  </a:cubicBezTo>
                  <a:lnTo>
                    <a:pt x="3326683" y="5878626"/>
                  </a:lnTo>
                  <a:cubicBezTo>
                    <a:pt x="3331861" y="5880935"/>
                    <a:pt x="3338158" y="5880235"/>
                    <a:pt x="3342846" y="5876317"/>
                  </a:cubicBezTo>
                  <a:cubicBezTo>
                    <a:pt x="3344175" y="5875197"/>
                    <a:pt x="3345225" y="5873868"/>
                    <a:pt x="3346064" y="5872469"/>
                  </a:cubicBezTo>
                  <a:lnTo>
                    <a:pt x="3506501" y="5945585"/>
                  </a:lnTo>
                  <a:cubicBezTo>
                    <a:pt x="3503982" y="5952512"/>
                    <a:pt x="3505031" y="5960488"/>
                    <a:pt x="3510069" y="5966505"/>
                  </a:cubicBezTo>
                  <a:cubicBezTo>
                    <a:pt x="3517625" y="5975461"/>
                    <a:pt x="3530989" y="5976651"/>
                    <a:pt x="3539945" y="5969094"/>
                  </a:cubicBezTo>
                  <a:cubicBezTo>
                    <a:pt x="3540785" y="5968395"/>
                    <a:pt x="3541555" y="5967555"/>
                    <a:pt x="3542254" y="5966715"/>
                  </a:cubicBezTo>
                  <a:lnTo>
                    <a:pt x="4078977" y="6372668"/>
                  </a:lnTo>
                  <a:lnTo>
                    <a:pt x="4032168" y="6933460"/>
                  </a:lnTo>
                  <a:cubicBezTo>
                    <a:pt x="4025942" y="6933250"/>
                    <a:pt x="4019645" y="6935210"/>
                    <a:pt x="4014537" y="6939548"/>
                  </a:cubicBezTo>
                  <a:cubicBezTo>
                    <a:pt x="4003412" y="6948923"/>
                    <a:pt x="4002013" y="6965506"/>
                    <a:pt x="4011318" y="6976560"/>
                  </a:cubicBezTo>
                  <a:cubicBezTo>
                    <a:pt x="4020694" y="6987685"/>
                    <a:pt x="4037277" y="6989085"/>
                    <a:pt x="4048331" y="6979779"/>
                  </a:cubicBezTo>
                  <a:cubicBezTo>
                    <a:pt x="4050151" y="6978240"/>
                    <a:pt x="4051620" y="6976491"/>
                    <a:pt x="4052879" y="6974601"/>
                  </a:cubicBezTo>
                  <a:lnTo>
                    <a:pt x="4544053" y="7278051"/>
                  </a:lnTo>
                  <a:cubicBezTo>
                    <a:pt x="4540065" y="7285468"/>
                    <a:pt x="4540765" y="7294844"/>
                    <a:pt x="4546502" y="7301701"/>
                  </a:cubicBezTo>
                  <a:cubicBezTo>
                    <a:pt x="4554059" y="7310657"/>
                    <a:pt x="4567422" y="7311846"/>
                    <a:pt x="4576378" y="7304289"/>
                  </a:cubicBezTo>
                  <a:cubicBezTo>
                    <a:pt x="4577778" y="7303100"/>
                    <a:pt x="4578967" y="7301701"/>
                    <a:pt x="4579947" y="7300302"/>
                  </a:cubicBezTo>
                  <a:lnTo>
                    <a:pt x="4975894" y="7544909"/>
                  </a:lnTo>
                  <a:cubicBezTo>
                    <a:pt x="4969458" y="7556454"/>
                    <a:pt x="4970367" y="7571217"/>
                    <a:pt x="4979393" y="7581922"/>
                  </a:cubicBezTo>
                  <a:cubicBezTo>
                    <a:pt x="4991077" y="7595775"/>
                    <a:pt x="5011718" y="7597525"/>
                    <a:pt x="5025572" y="7585910"/>
                  </a:cubicBezTo>
                  <a:cubicBezTo>
                    <a:pt x="5039425" y="7574226"/>
                    <a:pt x="5041245" y="7553585"/>
                    <a:pt x="5029560" y="7539731"/>
                  </a:cubicBezTo>
                  <a:cubicBezTo>
                    <a:pt x="5018925" y="7527067"/>
                    <a:pt x="5000803" y="7524619"/>
                    <a:pt x="4987159" y="7533155"/>
                  </a:cubicBezTo>
                  <a:lnTo>
                    <a:pt x="4315119" y="6558153"/>
                  </a:lnTo>
                  <a:cubicBezTo>
                    <a:pt x="4315399" y="6557943"/>
                    <a:pt x="4315748" y="6557803"/>
                    <a:pt x="4316028" y="6557524"/>
                  </a:cubicBezTo>
                  <a:cubicBezTo>
                    <a:pt x="4324774" y="6550177"/>
                    <a:pt x="4327433" y="6538422"/>
                    <a:pt x="4323655" y="6528347"/>
                  </a:cubicBezTo>
                  <a:lnTo>
                    <a:pt x="4914323" y="6272754"/>
                  </a:lnTo>
                  <a:cubicBezTo>
                    <a:pt x="4915023" y="6274154"/>
                    <a:pt x="4915862" y="6275483"/>
                    <a:pt x="4916912" y="6276673"/>
                  </a:cubicBezTo>
                  <a:cubicBezTo>
                    <a:pt x="4924468" y="6285628"/>
                    <a:pt x="4937832" y="6286748"/>
                    <a:pt x="4946788" y="6279261"/>
                  </a:cubicBezTo>
                  <a:cubicBezTo>
                    <a:pt x="4948327" y="6278002"/>
                    <a:pt x="4949517" y="6276533"/>
                    <a:pt x="4950566" y="6274923"/>
                  </a:cubicBezTo>
                  <a:lnTo>
                    <a:pt x="5501422" y="6599014"/>
                  </a:lnTo>
                  <a:cubicBezTo>
                    <a:pt x="5499394" y="6602792"/>
                    <a:pt x="5498134" y="6606991"/>
                    <a:pt x="5497715" y="6611538"/>
                  </a:cubicBezTo>
                  <a:cubicBezTo>
                    <a:pt x="5496175" y="6629590"/>
                    <a:pt x="5509539" y="6645473"/>
                    <a:pt x="5527591" y="6647012"/>
                  </a:cubicBezTo>
                  <a:cubicBezTo>
                    <a:pt x="5545642" y="6648551"/>
                    <a:pt x="5561525" y="6635188"/>
                    <a:pt x="5563064" y="6617136"/>
                  </a:cubicBezTo>
                  <a:cubicBezTo>
                    <a:pt x="5564463" y="6600623"/>
                    <a:pt x="5553409" y="6586070"/>
                    <a:pt x="5537736" y="6582502"/>
                  </a:cubicBezTo>
                  <a:lnTo>
                    <a:pt x="5751977" y="5417888"/>
                  </a:lnTo>
                  <a:cubicBezTo>
                    <a:pt x="5752328" y="5417958"/>
                    <a:pt x="5752677" y="5418028"/>
                    <a:pt x="5753027" y="5418098"/>
                  </a:cubicBezTo>
                  <a:cubicBezTo>
                    <a:pt x="5764362" y="5419077"/>
                    <a:pt x="5774577" y="5412640"/>
                    <a:pt x="5779055" y="5402915"/>
                  </a:cubicBezTo>
                  <a:lnTo>
                    <a:pt x="6377420" y="5639896"/>
                  </a:lnTo>
                  <a:cubicBezTo>
                    <a:pt x="6376929" y="5641365"/>
                    <a:pt x="6376580" y="5642904"/>
                    <a:pt x="6376440" y="5644513"/>
                  </a:cubicBezTo>
                  <a:cubicBezTo>
                    <a:pt x="6375460" y="5656198"/>
                    <a:pt x="6384066" y="5666483"/>
                    <a:pt x="6395751" y="5667463"/>
                  </a:cubicBezTo>
                  <a:cubicBezTo>
                    <a:pt x="6407436" y="5668443"/>
                    <a:pt x="6417721" y="5659836"/>
                    <a:pt x="6418701" y="5648152"/>
                  </a:cubicBezTo>
                  <a:cubicBezTo>
                    <a:pt x="6419680" y="5636467"/>
                    <a:pt x="6411074" y="5626182"/>
                    <a:pt x="6399390" y="5625203"/>
                  </a:cubicBezTo>
                  <a:cubicBezTo>
                    <a:pt x="6393862" y="5624713"/>
                    <a:pt x="6388754" y="5626462"/>
                    <a:pt x="6384697" y="5629611"/>
                  </a:cubicBezTo>
                  <a:lnTo>
                    <a:pt x="5858748" y="5035164"/>
                  </a:lnTo>
                  <a:cubicBezTo>
                    <a:pt x="5863016" y="5030896"/>
                    <a:pt x="5865955" y="5025298"/>
                    <a:pt x="5866515" y="5018791"/>
                  </a:cubicBezTo>
                  <a:cubicBezTo>
                    <a:pt x="5867774" y="5004308"/>
                    <a:pt x="5857069" y="4991574"/>
                    <a:pt x="5842585" y="4990314"/>
                  </a:cubicBezTo>
                  <a:cubicBezTo>
                    <a:pt x="5839087" y="4990035"/>
                    <a:pt x="5835659" y="4990454"/>
                    <a:pt x="5832510" y="4991434"/>
                  </a:cubicBezTo>
                  <a:lnTo>
                    <a:pt x="5630583" y="4451493"/>
                  </a:lnTo>
                  <a:cubicBezTo>
                    <a:pt x="5637440" y="4448484"/>
                    <a:pt x="5642478" y="4441977"/>
                    <a:pt x="5643177" y="4434001"/>
                  </a:cubicBezTo>
                  <a:cubicBezTo>
                    <a:pt x="5644157" y="4422316"/>
                    <a:pt x="5635551" y="4412031"/>
                    <a:pt x="5623866" y="4411051"/>
                  </a:cubicBezTo>
                  <a:cubicBezTo>
                    <a:pt x="5621068" y="4410841"/>
                    <a:pt x="5618339" y="4411121"/>
                    <a:pt x="5615820" y="4411961"/>
                  </a:cubicBezTo>
                  <a:lnTo>
                    <a:pt x="5554038" y="4246767"/>
                  </a:lnTo>
                  <a:cubicBezTo>
                    <a:pt x="5558936" y="4244528"/>
                    <a:pt x="5562575" y="4240050"/>
                    <a:pt x="5563064" y="4234312"/>
                  </a:cubicBezTo>
                  <a:cubicBezTo>
                    <a:pt x="5563344" y="4231164"/>
                    <a:pt x="5562365" y="4228295"/>
                    <a:pt x="5560965" y="4225706"/>
                  </a:cubicBezTo>
                  <a:lnTo>
                    <a:pt x="5700621" y="4130970"/>
                  </a:lnTo>
                  <a:lnTo>
                    <a:pt x="5812779" y="4181627"/>
                  </a:lnTo>
                  <a:cubicBezTo>
                    <a:pt x="5810540" y="4187434"/>
                    <a:pt x="5810260" y="4194011"/>
                    <a:pt x="5812570" y="4200308"/>
                  </a:cubicBezTo>
                  <a:cubicBezTo>
                    <a:pt x="5817677" y="4213952"/>
                    <a:pt x="5832790" y="4220809"/>
                    <a:pt x="5846434" y="4215701"/>
                  </a:cubicBezTo>
                  <a:cubicBezTo>
                    <a:pt x="5860007" y="4210594"/>
                    <a:pt x="5866935" y="4195480"/>
                    <a:pt x="5861826" y="4181836"/>
                  </a:cubicBezTo>
                  <a:cubicBezTo>
                    <a:pt x="5860568" y="4178548"/>
                    <a:pt x="5858748" y="4175610"/>
                    <a:pt x="5856440" y="4173230"/>
                  </a:cubicBezTo>
                  <a:lnTo>
                    <a:pt x="6146596" y="3873068"/>
                  </a:lnTo>
                  <a:lnTo>
                    <a:pt x="6448716" y="3899656"/>
                  </a:lnTo>
                  <a:cubicBezTo>
                    <a:pt x="6448716" y="3901406"/>
                    <a:pt x="6448997" y="3903224"/>
                    <a:pt x="6449626" y="3904974"/>
                  </a:cubicBezTo>
                  <a:cubicBezTo>
                    <a:pt x="6452635" y="3912950"/>
                    <a:pt x="6461521" y="3917008"/>
                    <a:pt x="6469497" y="3914000"/>
                  </a:cubicBezTo>
                  <a:cubicBezTo>
                    <a:pt x="6477473" y="3910991"/>
                    <a:pt x="6481532" y="3902105"/>
                    <a:pt x="6478523" y="3894129"/>
                  </a:cubicBezTo>
                  <a:cubicBezTo>
                    <a:pt x="6475515" y="3886152"/>
                    <a:pt x="6466629" y="3882095"/>
                    <a:pt x="6458652" y="3885103"/>
                  </a:cubicBezTo>
                  <a:cubicBezTo>
                    <a:pt x="6456483" y="3885943"/>
                    <a:pt x="6454594" y="3887202"/>
                    <a:pt x="6453054" y="3888811"/>
                  </a:cubicBezTo>
                  <a:lnTo>
                    <a:pt x="6288001" y="3755173"/>
                  </a:lnTo>
                  <a:cubicBezTo>
                    <a:pt x="6291989" y="3749575"/>
                    <a:pt x="6293248" y="3742229"/>
                    <a:pt x="6290659" y="3735302"/>
                  </a:cubicBezTo>
                  <a:cubicBezTo>
                    <a:pt x="6289680" y="3732643"/>
                    <a:pt x="6288211" y="3730404"/>
                    <a:pt x="6286391" y="3728445"/>
                  </a:cubicBezTo>
                  <a:lnTo>
                    <a:pt x="6408835" y="3601804"/>
                  </a:lnTo>
                  <a:cubicBezTo>
                    <a:pt x="6412963" y="3605232"/>
                    <a:pt x="6418701" y="3606491"/>
                    <a:pt x="6424088" y="3604462"/>
                  </a:cubicBezTo>
                  <a:cubicBezTo>
                    <a:pt x="6432064" y="3601453"/>
                    <a:pt x="6436123" y="3592568"/>
                    <a:pt x="6433114" y="3584591"/>
                  </a:cubicBezTo>
                  <a:cubicBezTo>
                    <a:pt x="6432414" y="3582702"/>
                    <a:pt x="6431365" y="3581093"/>
                    <a:pt x="6430106" y="3579693"/>
                  </a:cubicBezTo>
                  <a:lnTo>
                    <a:pt x="6527640" y="3478800"/>
                  </a:lnTo>
                  <a:lnTo>
                    <a:pt x="6822835" y="3463967"/>
                  </a:lnTo>
                  <a:cubicBezTo>
                    <a:pt x="6822974" y="3465296"/>
                    <a:pt x="6823044" y="3466695"/>
                    <a:pt x="6823324" y="3468025"/>
                  </a:cubicBezTo>
                  <a:cubicBezTo>
                    <a:pt x="6827243" y="3485727"/>
                    <a:pt x="6844804" y="3496852"/>
                    <a:pt x="6862506" y="3492864"/>
                  </a:cubicBezTo>
                  <a:cubicBezTo>
                    <a:pt x="6880208" y="3488945"/>
                    <a:pt x="6891333" y="3471383"/>
                    <a:pt x="6887345" y="3453682"/>
                  </a:cubicBezTo>
                  <a:cubicBezTo>
                    <a:pt x="6883426" y="3435980"/>
                    <a:pt x="6865864" y="3424855"/>
                    <a:pt x="6848163" y="3428843"/>
                  </a:cubicBezTo>
                  <a:cubicBezTo>
                    <a:pt x="6845154" y="3429543"/>
                    <a:pt x="6842425" y="3430732"/>
                    <a:pt x="6839837" y="3432062"/>
                  </a:cubicBezTo>
                  <a:lnTo>
                    <a:pt x="6750768" y="3282680"/>
                  </a:lnTo>
                  <a:cubicBezTo>
                    <a:pt x="6759514" y="3276803"/>
                    <a:pt x="6763922" y="3266168"/>
                    <a:pt x="6761822" y="3255673"/>
                  </a:cubicBezTo>
                  <a:lnTo>
                    <a:pt x="7194224" y="3142675"/>
                  </a:lnTo>
                  <a:cubicBezTo>
                    <a:pt x="7194504" y="3143514"/>
                    <a:pt x="7194574" y="3144354"/>
                    <a:pt x="7194853" y="3145124"/>
                  </a:cubicBezTo>
                  <a:cubicBezTo>
                    <a:pt x="7202410" y="3165204"/>
                    <a:pt x="7224730" y="3175350"/>
                    <a:pt x="7244810" y="3167863"/>
                  </a:cubicBezTo>
                  <a:cubicBezTo>
                    <a:pt x="7264891" y="3160376"/>
                    <a:pt x="7275037" y="3137987"/>
                    <a:pt x="7267550" y="3117906"/>
                  </a:cubicBezTo>
                  <a:cubicBezTo>
                    <a:pt x="7263002" y="3105802"/>
                    <a:pt x="7253067" y="3097405"/>
                    <a:pt x="7241452" y="3094187"/>
                  </a:cubicBezTo>
                  <a:lnTo>
                    <a:pt x="7289170" y="2891420"/>
                  </a:lnTo>
                  <a:cubicBezTo>
                    <a:pt x="7291689" y="2891840"/>
                    <a:pt x="7294347" y="2891630"/>
                    <a:pt x="7296937" y="2890721"/>
                  </a:cubicBezTo>
                  <a:cubicBezTo>
                    <a:pt x="7304912" y="2887712"/>
                    <a:pt x="7308971" y="2878826"/>
                    <a:pt x="7305962" y="2870850"/>
                  </a:cubicBezTo>
                  <a:cubicBezTo>
                    <a:pt x="7304213" y="2866232"/>
                    <a:pt x="7300574" y="2863013"/>
                    <a:pt x="7296236" y="2861614"/>
                  </a:cubicBezTo>
                  <a:lnTo>
                    <a:pt x="7328491" y="2724477"/>
                  </a:lnTo>
                  <a:cubicBezTo>
                    <a:pt x="7331430" y="2724967"/>
                    <a:pt x="7334579" y="2724757"/>
                    <a:pt x="7337588" y="2723638"/>
                  </a:cubicBezTo>
                  <a:cubicBezTo>
                    <a:pt x="7346823" y="2720209"/>
                    <a:pt x="7351441" y="2709994"/>
                    <a:pt x="7348013" y="2700758"/>
                  </a:cubicBezTo>
                  <a:cubicBezTo>
                    <a:pt x="7345983" y="2695370"/>
                    <a:pt x="7341645" y="2691662"/>
                    <a:pt x="7336608" y="2690053"/>
                  </a:cubicBezTo>
                  <a:lnTo>
                    <a:pt x="7406926" y="2391220"/>
                  </a:lnTo>
                  <a:cubicBezTo>
                    <a:pt x="7411404" y="2391990"/>
                    <a:pt x="7416161" y="2391780"/>
                    <a:pt x="7420709" y="2390031"/>
                  </a:cubicBezTo>
                  <a:cubicBezTo>
                    <a:pt x="7434283" y="2384923"/>
                    <a:pt x="7441210" y="2369740"/>
                    <a:pt x="7436102" y="2356167"/>
                  </a:cubicBezTo>
                  <a:cubicBezTo>
                    <a:pt x="7434703" y="2352458"/>
                    <a:pt x="7432604" y="2349380"/>
                    <a:pt x="7429945" y="2346791"/>
                  </a:cubicBezTo>
                  <a:lnTo>
                    <a:pt x="7607523" y="2146893"/>
                  </a:lnTo>
                  <a:lnTo>
                    <a:pt x="7873611" y="2568309"/>
                  </a:lnTo>
                  <a:cubicBezTo>
                    <a:pt x="7868573" y="2571947"/>
                    <a:pt x="7864655" y="2577265"/>
                    <a:pt x="7863186" y="2583772"/>
                  </a:cubicBezTo>
                  <a:cubicBezTo>
                    <a:pt x="7859967" y="2597905"/>
                    <a:pt x="7868783" y="2612039"/>
                    <a:pt x="7882917" y="2615257"/>
                  </a:cubicBezTo>
                  <a:cubicBezTo>
                    <a:pt x="7897050" y="2618476"/>
                    <a:pt x="7911184" y="2609660"/>
                    <a:pt x="7914403" y="2595527"/>
                  </a:cubicBezTo>
                  <a:cubicBezTo>
                    <a:pt x="7914962" y="2593217"/>
                    <a:pt x="7915032" y="2590909"/>
                    <a:pt x="7914962" y="2588670"/>
                  </a:cubicBezTo>
                  <a:lnTo>
                    <a:pt x="8489818" y="2535004"/>
                  </a:lnTo>
                  <a:cubicBezTo>
                    <a:pt x="8491146" y="2543330"/>
                    <a:pt x="8497304" y="2550397"/>
                    <a:pt x="8505980" y="2552356"/>
                  </a:cubicBezTo>
                  <a:cubicBezTo>
                    <a:pt x="8517384" y="2554945"/>
                    <a:pt x="8528789" y="2547808"/>
                    <a:pt x="8531378" y="2536404"/>
                  </a:cubicBezTo>
                  <a:cubicBezTo>
                    <a:pt x="8531798" y="2534584"/>
                    <a:pt x="8531868" y="2532835"/>
                    <a:pt x="8531868" y="2531086"/>
                  </a:cubicBezTo>
                  <a:lnTo>
                    <a:pt x="8995265" y="2487846"/>
                  </a:lnTo>
                  <a:cubicBezTo>
                    <a:pt x="8997084" y="2500930"/>
                    <a:pt x="9006670" y="2512195"/>
                    <a:pt x="9020313" y="2515343"/>
                  </a:cubicBezTo>
                  <a:cubicBezTo>
                    <a:pt x="9037945" y="2519402"/>
                    <a:pt x="9055577" y="2508346"/>
                    <a:pt x="9059565" y="2490715"/>
                  </a:cubicBezTo>
                  <a:cubicBezTo>
                    <a:pt x="9063624" y="2473083"/>
                    <a:pt x="9052568" y="2455451"/>
                    <a:pt x="9034936" y="2451393"/>
                  </a:cubicBezTo>
                  <a:cubicBezTo>
                    <a:pt x="9018844" y="2447685"/>
                    <a:pt x="9002891" y="2456640"/>
                    <a:pt x="8997154" y="2471683"/>
                  </a:cubicBezTo>
                  <a:lnTo>
                    <a:pt x="7873401" y="2098195"/>
                  </a:lnTo>
                  <a:cubicBezTo>
                    <a:pt x="7873471" y="2097845"/>
                    <a:pt x="7873681" y="2097566"/>
                    <a:pt x="7873751" y="2097216"/>
                  </a:cubicBezTo>
                  <a:cubicBezTo>
                    <a:pt x="7876270" y="2086161"/>
                    <a:pt x="7871372" y="2075106"/>
                    <a:pt x="7862276" y="2069298"/>
                  </a:cubicBezTo>
                  <a:lnTo>
                    <a:pt x="8179860" y="1509556"/>
                  </a:lnTo>
                  <a:cubicBezTo>
                    <a:pt x="8181259" y="1510186"/>
                    <a:pt x="8182729" y="1510746"/>
                    <a:pt x="8184268" y="1511165"/>
                  </a:cubicBezTo>
                  <a:cubicBezTo>
                    <a:pt x="8195673" y="1513754"/>
                    <a:pt x="8207078" y="1506617"/>
                    <a:pt x="8209666" y="1495213"/>
                  </a:cubicBezTo>
                  <a:cubicBezTo>
                    <a:pt x="8212255" y="1483808"/>
                    <a:pt x="8205118" y="1472403"/>
                    <a:pt x="8193714" y="1469744"/>
                  </a:cubicBezTo>
                  <a:cubicBezTo>
                    <a:pt x="8182309" y="1467156"/>
                    <a:pt x="8170904" y="1474292"/>
                    <a:pt x="8168315" y="1485697"/>
                  </a:cubicBezTo>
                  <a:cubicBezTo>
                    <a:pt x="8166636" y="1493044"/>
                    <a:pt x="8169015" y="1500250"/>
                    <a:pt x="8173843" y="1505288"/>
                  </a:cubicBezTo>
                  <a:lnTo>
                    <a:pt x="7655102" y="2089869"/>
                  </a:lnTo>
                  <a:lnTo>
                    <a:pt x="7575338" y="2089729"/>
                  </a:lnTo>
                  <a:lnTo>
                    <a:pt x="7503831" y="1976451"/>
                  </a:lnTo>
                  <a:cubicBezTo>
                    <a:pt x="7508869" y="1972813"/>
                    <a:pt x="7512787" y="1967565"/>
                    <a:pt x="7514256" y="1960988"/>
                  </a:cubicBezTo>
                  <a:cubicBezTo>
                    <a:pt x="7517475" y="1946785"/>
                    <a:pt x="7508659" y="1932721"/>
                    <a:pt x="7494456" y="1929503"/>
                  </a:cubicBezTo>
                  <a:cubicBezTo>
                    <a:pt x="7480322" y="1926284"/>
                    <a:pt x="7466188" y="1935100"/>
                    <a:pt x="7462970" y="1949234"/>
                  </a:cubicBezTo>
                  <a:cubicBezTo>
                    <a:pt x="7462201" y="1952662"/>
                    <a:pt x="7462131" y="1956091"/>
                    <a:pt x="7462690" y="1959379"/>
                  </a:cubicBezTo>
                  <a:lnTo>
                    <a:pt x="6899939" y="2084552"/>
                  </a:lnTo>
                  <a:cubicBezTo>
                    <a:pt x="6897840" y="2077345"/>
                    <a:pt x="6892172" y="2071467"/>
                    <a:pt x="6884336" y="2069648"/>
                  </a:cubicBezTo>
                  <a:cubicBezTo>
                    <a:pt x="6872931" y="2067060"/>
                    <a:pt x="6861526" y="2074196"/>
                    <a:pt x="6858938" y="2085601"/>
                  </a:cubicBezTo>
                  <a:cubicBezTo>
                    <a:pt x="6858308" y="2088330"/>
                    <a:pt x="6858308" y="2091059"/>
                    <a:pt x="6858658" y="2093647"/>
                  </a:cubicBezTo>
                  <a:lnTo>
                    <a:pt x="6686537" y="2131920"/>
                  </a:lnTo>
                  <a:cubicBezTo>
                    <a:pt x="6684998" y="2126742"/>
                    <a:pt x="6681010" y="2122544"/>
                    <a:pt x="6675412" y="2121215"/>
                  </a:cubicBezTo>
                  <a:cubicBezTo>
                    <a:pt x="6667086" y="2119326"/>
                    <a:pt x="6658830" y="2124503"/>
                    <a:pt x="6656941" y="2132829"/>
                  </a:cubicBezTo>
                  <a:cubicBezTo>
                    <a:pt x="6656521" y="2134788"/>
                    <a:pt x="6656521" y="2136678"/>
                    <a:pt x="6656801" y="2138497"/>
                  </a:cubicBezTo>
                  <a:lnTo>
                    <a:pt x="6458302" y="2182646"/>
                  </a:lnTo>
                  <a:lnTo>
                    <a:pt x="6657850" y="1866532"/>
                  </a:lnTo>
                  <a:cubicBezTo>
                    <a:pt x="6663308" y="1869540"/>
                    <a:pt x="6669745" y="1870730"/>
                    <a:pt x="6676322" y="1869331"/>
                  </a:cubicBezTo>
                  <a:cubicBezTo>
                    <a:pt x="6690526" y="1866182"/>
                    <a:pt x="6699412" y="1852119"/>
                    <a:pt x="6696263" y="1837985"/>
                  </a:cubicBezTo>
                  <a:cubicBezTo>
                    <a:pt x="6693114" y="1823781"/>
                    <a:pt x="6679051" y="1814896"/>
                    <a:pt x="6664847" y="1818044"/>
                  </a:cubicBezTo>
                  <a:cubicBezTo>
                    <a:pt x="6661419" y="1818814"/>
                    <a:pt x="6658270" y="1820283"/>
                    <a:pt x="6655542" y="1822172"/>
                  </a:cubicBezTo>
                  <a:lnTo>
                    <a:pt x="6300525" y="1368011"/>
                  </a:lnTo>
                  <a:cubicBezTo>
                    <a:pt x="6306122" y="1363044"/>
                    <a:pt x="6308991" y="1355347"/>
                    <a:pt x="6307242" y="1347581"/>
                  </a:cubicBezTo>
                  <a:cubicBezTo>
                    <a:pt x="6305212" y="1338485"/>
                    <a:pt x="6297656" y="1332188"/>
                    <a:pt x="6288910" y="1331208"/>
                  </a:cubicBezTo>
                  <a:lnTo>
                    <a:pt x="6318646" y="642375"/>
                  </a:lnTo>
                  <a:cubicBezTo>
                    <a:pt x="6319696" y="642305"/>
                    <a:pt x="6320746" y="642235"/>
                    <a:pt x="6321795" y="642025"/>
                  </a:cubicBezTo>
                  <a:cubicBezTo>
                    <a:pt x="6331381" y="639926"/>
                    <a:pt x="6337398" y="630411"/>
                    <a:pt x="6335299" y="620825"/>
                  </a:cubicBezTo>
                  <a:cubicBezTo>
                    <a:pt x="6333130" y="611239"/>
                    <a:pt x="6323684" y="605222"/>
                    <a:pt x="6314028" y="607321"/>
                  </a:cubicBezTo>
                  <a:cubicBezTo>
                    <a:pt x="6309620" y="608301"/>
                    <a:pt x="6306052" y="610890"/>
                    <a:pt x="6303603" y="614248"/>
                  </a:cubicBezTo>
                  <a:lnTo>
                    <a:pt x="5847903" y="335216"/>
                  </a:lnTo>
                  <a:cubicBezTo>
                    <a:pt x="5852451" y="327170"/>
                    <a:pt x="5854270" y="317515"/>
                    <a:pt x="5852102" y="307789"/>
                  </a:cubicBezTo>
                  <a:cubicBezTo>
                    <a:pt x="5847414" y="286869"/>
                    <a:pt x="5826703" y="273715"/>
                    <a:pt x="5805782" y="278403"/>
                  </a:cubicBezTo>
                  <a:cubicBezTo>
                    <a:pt x="5793188" y="281201"/>
                    <a:pt x="5783463" y="289947"/>
                    <a:pt x="5778705" y="300932"/>
                  </a:cubicBezTo>
                  <a:lnTo>
                    <a:pt x="5584544" y="225577"/>
                  </a:lnTo>
                  <a:cubicBezTo>
                    <a:pt x="5585244" y="223128"/>
                    <a:pt x="5585454" y="220469"/>
                    <a:pt x="5584894" y="217810"/>
                  </a:cubicBezTo>
                  <a:cubicBezTo>
                    <a:pt x="5583075" y="209484"/>
                    <a:pt x="5574819" y="204237"/>
                    <a:pt x="5566493" y="206126"/>
                  </a:cubicBezTo>
                  <a:cubicBezTo>
                    <a:pt x="5561665" y="207175"/>
                    <a:pt x="5557957" y="210394"/>
                    <a:pt x="5555997" y="214452"/>
                  </a:cubicBezTo>
                  <a:lnTo>
                    <a:pt x="5424668" y="163515"/>
                  </a:lnTo>
                  <a:cubicBezTo>
                    <a:pt x="5425577" y="160647"/>
                    <a:pt x="5425787" y="157568"/>
                    <a:pt x="5425088" y="154350"/>
                  </a:cubicBezTo>
                  <a:cubicBezTo>
                    <a:pt x="5422919" y="144764"/>
                    <a:pt x="5413473" y="138747"/>
                    <a:pt x="5403888" y="140846"/>
                  </a:cubicBezTo>
                  <a:cubicBezTo>
                    <a:pt x="5398290" y="142105"/>
                    <a:pt x="5393952" y="145884"/>
                    <a:pt x="5391713" y="150711"/>
                  </a:cubicBezTo>
                  <a:lnTo>
                    <a:pt x="5105475" y="39672"/>
                  </a:lnTo>
                  <a:cubicBezTo>
                    <a:pt x="5106875" y="35334"/>
                    <a:pt x="5107294" y="30577"/>
                    <a:pt x="5106244" y="25819"/>
                  </a:cubicBezTo>
                  <a:cubicBezTo>
                    <a:pt x="5103096" y="11685"/>
                    <a:pt x="5089032" y="2729"/>
                    <a:pt x="5074899" y="5878"/>
                  </a:cubicBezTo>
                  <a:cubicBezTo>
                    <a:pt x="5060765" y="9027"/>
                    <a:pt x="5051810" y="23090"/>
                    <a:pt x="5054958" y="37224"/>
                  </a:cubicBezTo>
                  <a:cubicBezTo>
                    <a:pt x="5058106" y="51427"/>
                    <a:pt x="5072170" y="60313"/>
                    <a:pt x="5086304" y="57164"/>
                  </a:cubicBezTo>
                  <a:cubicBezTo>
                    <a:pt x="5090852" y="56115"/>
                    <a:pt x="5094769" y="53946"/>
                    <a:pt x="5098059" y="51007"/>
                  </a:cubicBezTo>
                  <a:lnTo>
                    <a:pt x="5854410" y="806939"/>
                  </a:lnTo>
                  <a:cubicBezTo>
                    <a:pt x="5848953" y="813027"/>
                    <a:pt x="5846364" y="821563"/>
                    <a:pt x="5848323" y="830169"/>
                  </a:cubicBezTo>
                  <a:cubicBezTo>
                    <a:pt x="5851471" y="844302"/>
                    <a:pt x="5865535" y="853258"/>
                    <a:pt x="5879739" y="850110"/>
                  </a:cubicBezTo>
                  <a:cubicBezTo>
                    <a:pt x="5883167" y="849340"/>
                    <a:pt x="5886315" y="847941"/>
                    <a:pt x="5889044" y="845981"/>
                  </a:cubicBezTo>
                  <a:lnTo>
                    <a:pt x="6145057" y="1173571"/>
                  </a:lnTo>
                  <a:cubicBezTo>
                    <a:pt x="6141418" y="1177209"/>
                    <a:pt x="6139599" y="1182457"/>
                    <a:pt x="6140858" y="1187844"/>
                  </a:cubicBezTo>
                  <a:cubicBezTo>
                    <a:pt x="6142747" y="1196170"/>
                    <a:pt x="6150934" y="1201418"/>
                    <a:pt x="6159260" y="1199529"/>
                  </a:cubicBezTo>
                  <a:cubicBezTo>
                    <a:pt x="6160939" y="1199179"/>
                    <a:pt x="6162479" y="1198479"/>
                    <a:pt x="6163878" y="1197640"/>
                  </a:cubicBezTo>
                  <a:lnTo>
                    <a:pt x="6272468" y="1336596"/>
                  </a:lnTo>
                  <a:cubicBezTo>
                    <a:pt x="6267080" y="1341563"/>
                    <a:pt x="6264281" y="1349120"/>
                    <a:pt x="6265961" y="1356816"/>
                  </a:cubicBezTo>
                  <a:cubicBezTo>
                    <a:pt x="6267920" y="1365702"/>
                    <a:pt x="6275267" y="1371999"/>
                    <a:pt x="6283803" y="1373119"/>
                  </a:cubicBezTo>
                  <a:lnTo>
                    <a:pt x="6244271" y="1946575"/>
                  </a:lnTo>
                  <a:lnTo>
                    <a:pt x="5778495" y="2060552"/>
                  </a:lnTo>
                  <a:cubicBezTo>
                    <a:pt x="5774717" y="2047398"/>
                    <a:pt x="5764292" y="2036554"/>
                    <a:pt x="5750018" y="2033265"/>
                  </a:cubicBezTo>
                  <a:cubicBezTo>
                    <a:pt x="5729098" y="2028507"/>
                    <a:pt x="5708317" y="2041521"/>
                    <a:pt x="5703489" y="2062442"/>
                  </a:cubicBezTo>
                  <a:cubicBezTo>
                    <a:pt x="5700621" y="2075036"/>
                    <a:pt x="5704260" y="2087560"/>
                    <a:pt x="5712166" y="2096586"/>
                  </a:cubicBezTo>
                  <a:lnTo>
                    <a:pt x="5560546" y="2239600"/>
                  </a:lnTo>
                  <a:cubicBezTo>
                    <a:pt x="5558656" y="2237921"/>
                    <a:pt x="5556488" y="2236452"/>
                    <a:pt x="5553829" y="2235822"/>
                  </a:cubicBezTo>
                  <a:cubicBezTo>
                    <a:pt x="5545502" y="2233933"/>
                    <a:pt x="5537247" y="2239111"/>
                    <a:pt x="5535357" y="2247437"/>
                  </a:cubicBezTo>
                  <a:cubicBezTo>
                    <a:pt x="5534238" y="2252194"/>
                    <a:pt x="5535707" y="2256812"/>
                    <a:pt x="5538506" y="2260381"/>
                  </a:cubicBezTo>
                  <a:lnTo>
                    <a:pt x="5435723" y="2357286"/>
                  </a:lnTo>
                  <a:cubicBezTo>
                    <a:pt x="5433554" y="2355257"/>
                    <a:pt x="5430965" y="2353578"/>
                    <a:pt x="5427817" y="2352808"/>
                  </a:cubicBezTo>
                  <a:cubicBezTo>
                    <a:pt x="5418231" y="2350569"/>
                    <a:pt x="5408715" y="2356586"/>
                    <a:pt x="5406546" y="2366172"/>
                  </a:cubicBezTo>
                  <a:cubicBezTo>
                    <a:pt x="5405287" y="2371699"/>
                    <a:pt x="5406966" y="2377087"/>
                    <a:pt x="5410325" y="2381215"/>
                  </a:cubicBezTo>
                  <a:lnTo>
                    <a:pt x="5186777" y="2592028"/>
                  </a:lnTo>
                  <a:cubicBezTo>
                    <a:pt x="5183489" y="2588879"/>
                    <a:pt x="5179361" y="2586501"/>
                    <a:pt x="5174603" y="2585381"/>
                  </a:cubicBezTo>
                  <a:cubicBezTo>
                    <a:pt x="5160469" y="2582163"/>
                    <a:pt x="5146336" y="2590978"/>
                    <a:pt x="5143117" y="2605112"/>
                  </a:cubicBezTo>
                  <a:cubicBezTo>
                    <a:pt x="5139899" y="2619245"/>
                    <a:pt x="5148715" y="2633379"/>
                    <a:pt x="5162849" y="2636598"/>
                  </a:cubicBezTo>
                  <a:cubicBezTo>
                    <a:pt x="5168166" y="2637857"/>
                    <a:pt x="5173553" y="2637297"/>
                    <a:pt x="5178241" y="2635478"/>
                  </a:cubicBezTo>
                  <a:lnTo>
                    <a:pt x="5466089" y="3267497"/>
                  </a:lnTo>
                  <a:cubicBezTo>
                    <a:pt x="5461541" y="3269806"/>
                    <a:pt x="5457483" y="3272885"/>
                    <a:pt x="5454125" y="3276803"/>
                  </a:cubicBezTo>
                  <a:lnTo>
                    <a:pt x="5291450" y="3146453"/>
                  </a:lnTo>
                  <a:cubicBezTo>
                    <a:pt x="5292919" y="3144354"/>
                    <a:pt x="5294038" y="3141975"/>
                    <a:pt x="5294248" y="3139246"/>
                  </a:cubicBezTo>
                  <a:cubicBezTo>
                    <a:pt x="5295017" y="3130710"/>
                    <a:pt x="5288651" y="3123294"/>
                    <a:pt x="5280184" y="3122524"/>
                  </a:cubicBezTo>
                  <a:cubicBezTo>
                    <a:pt x="5275287" y="3122104"/>
                    <a:pt x="5270949" y="3124133"/>
                    <a:pt x="5267800" y="3127422"/>
                  </a:cubicBezTo>
                  <a:lnTo>
                    <a:pt x="5157740" y="3039192"/>
                  </a:lnTo>
                  <a:cubicBezTo>
                    <a:pt x="5159420" y="3036743"/>
                    <a:pt x="5160609" y="3033875"/>
                    <a:pt x="5160889" y="3030656"/>
                  </a:cubicBezTo>
                  <a:cubicBezTo>
                    <a:pt x="5161729" y="3020861"/>
                    <a:pt x="5154522" y="3012255"/>
                    <a:pt x="5144727" y="3011415"/>
                  </a:cubicBezTo>
                  <a:cubicBezTo>
                    <a:pt x="5138990" y="3010925"/>
                    <a:pt x="5133742" y="3013234"/>
                    <a:pt x="5130174" y="3017152"/>
                  </a:cubicBezTo>
                  <a:lnTo>
                    <a:pt x="4890604" y="2825161"/>
                  </a:lnTo>
                  <a:cubicBezTo>
                    <a:pt x="4893263" y="2821452"/>
                    <a:pt x="4895082" y="2817044"/>
                    <a:pt x="4895501" y="2812217"/>
                  </a:cubicBezTo>
                  <a:cubicBezTo>
                    <a:pt x="4896761" y="2797803"/>
                    <a:pt x="4886056" y="2784999"/>
                    <a:pt x="4871573" y="2783810"/>
                  </a:cubicBezTo>
                  <a:cubicBezTo>
                    <a:pt x="4857089" y="2782550"/>
                    <a:pt x="4844355" y="2793255"/>
                    <a:pt x="4843165" y="2807739"/>
                  </a:cubicBezTo>
                  <a:cubicBezTo>
                    <a:pt x="4841976" y="2821242"/>
                    <a:pt x="4851352" y="2833137"/>
                    <a:pt x="4864296" y="2835656"/>
                  </a:cubicBezTo>
                  <a:lnTo>
                    <a:pt x="4667476" y="4252154"/>
                  </a:lnTo>
                  <a:cubicBezTo>
                    <a:pt x="4664607" y="4252014"/>
                    <a:pt x="4661669" y="4252364"/>
                    <a:pt x="4658871" y="4253414"/>
                  </a:cubicBezTo>
                  <a:cubicBezTo>
                    <a:pt x="4650125" y="4256702"/>
                    <a:pt x="4644877" y="4265168"/>
                    <a:pt x="4645226" y="4274054"/>
                  </a:cubicBezTo>
                  <a:lnTo>
                    <a:pt x="3743901" y="4388452"/>
                  </a:lnTo>
                  <a:cubicBezTo>
                    <a:pt x="3742362" y="4379636"/>
                    <a:pt x="3737394" y="4371449"/>
                    <a:pt x="3729278" y="4366272"/>
                  </a:cubicBezTo>
                  <a:cubicBezTo>
                    <a:pt x="3714025" y="4356546"/>
                    <a:pt x="3693735" y="4361094"/>
                    <a:pt x="3684009" y="4376417"/>
                  </a:cubicBezTo>
                  <a:cubicBezTo>
                    <a:pt x="3682330" y="4379006"/>
                    <a:pt x="3681280" y="4381805"/>
                    <a:pt x="3680440" y="4384603"/>
                  </a:cubicBezTo>
                  <a:lnTo>
                    <a:pt x="3511818" y="4341923"/>
                  </a:lnTo>
                  <a:cubicBezTo>
                    <a:pt x="3513847" y="4331568"/>
                    <a:pt x="3509439" y="4320932"/>
                    <a:pt x="3500553" y="4314985"/>
                  </a:cubicBezTo>
                  <a:lnTo>
                    <a:pt x="3726409" y="3929323"/>
                  </a:lnTo>
                  <a:cubicBezTo>
                    <a:pt x="3727179" y="3929743"/>
                    <a:pt x="3727809" y="3930232"/>
                    <a:pt x="3728648" y="3930582"/>
                  </a:cubicBezTo>
                  <a:cubicBezTo>
                    <a:pt x="3748169" y="3939468"/>
                    <a:pt x="3771189" y="3930862"/>
                    <a:pt x="3780075" y="3911341"/>
                  </a:cubicBezTo>
                  <a:cubicBezTo>
                    <a:pt x="3788961" y="3891820"/>
                    <a:pt x="3780355" y="3868800"/>
                    <a:pt x="3760833" y="3859914"/>
                  </a:cubicBezTo>
                  <a:cubicBezTo>
                    <a:pt x="3749079" y="3854527"/>
                    <a:pt x="3736065" y="3855646"/>
                    <a:pt x="3725640" y="3861594"/>
                  </a:cubicBezTo>
                  <a:lnTo>
                    <a:pt x="3615930" y="3684365"/>
                  </a:lnTo>
                  <a:cubicBezTo>
                    <a:pt x="3617959" y="3682826"/>
                    <a:pt x="3619849" y="3681007"/>
                    <a:pt x="3620968" y="3678488"/>
                  </a:cubicBezTo>
                  <a:cubicBezTo>
                    <a:pt x="3624466" y="3670722"/>
                    <a:pt x="3621038" y="3661556"/>
                    <a:pt x="3613272" y="3658057"/>
                  </a:cubicBezTo>
                  <a:cubicBezTo>
                    <a:pt x="3608793" y="3656029"/>
                    <a:pt x="3603966" y="3656518"/>
                    <a:pt x="3599977" y="3658547"/>
                  </a:cubicBezTo>
                  <a:lnTo>
                    <a:pt x="3525742" y="3538622"/>
                  </a:lnTo>
                  <a:cubicBezTo>
                    <a:pt x="3528190" y="3536873"/>
                    <a:pt x="3530289" y="3534564"/>
                    <a:pt x="3531619" y="3531626"/>
                  </a:cubicBezTo>
                  <a:cubicBezTo>
                    <a:pt x="3535677" y="3522670"/>
                    <a:pt x="3531759" y="3512175"/>
                    <a:pt x="3522803" y="3508117"/>
                  </a:cubicBezTo>
                  <a:cubicBezTo>
                    <a:pt x="3517625" y="3505738"/>
                    <a:pt x="3511888" y="3506157"/>
                    <a:pt x="3507200" y="3508606"/>
                  </a:cubicBezTo>
                  <a:lnTo>
                    <a:pt x="3345575" y="3247556"/>
                  </a:lnTo>
                  <a:cubicBezTo>
                    <a:pt x="3349283" y="3244967"/>
                    <a:pt x="3352501" y="3241399"/>
                    <a:pt x="3354530" y="3236991"/>
                  </a:cubicBezTo>
                  <a:cubicBezTo>
                    <a:pt x="3357259" y="3230974"/>
                    <a:pt x="3357469" y="3224467"/>
                    <a:pt x="3355650" y="3218590"/>
                  </a:cubicBezTo>
                  <a:lnTo>
                    <a:pt x="3802534" y="3057384"/>
                  </a:lnTo>
                  <a:cubicBezTo>
                    <a:pt x="3803094" y="3058643"/>
                    <a:pt x="3803654" y="3059903"/>
                    <a:pt x="3804354" y="3061092"/>
                  </a:cubicBezTo>
                  <a:cubicBezTo>
                    <a:pt x="3812050" y="3073407"/>
                    <a:pt x="3828282" y="3077115"/>
                    <a:pt x="3840597" y="3069418"/>
                  </a:cubicBezTo>
                  <a:cubicBezTo>
                    <a:pt x="3852911" y="3061722"/>
                    <a:pt x="3856619" y="3045489"/>
                    <a:pt x="3848853" y="3033175"/>
                  </a:cubicBezTo>
                  <a:cubicBezTo>
                    <a:pt x="3847594" y="3031146"/>
                    <a:pt x="3846054" y="3029467"/>
                    <a:pt x="3844375" y="3027927"/>
                  </a:cubicBezTo>
                  <a:lnTo>
                    <a:pt x="4212966" y="2583492"/>
                  </a:lnTo>
                  <a:cubicBezTo>
                    <a:pt x="4219753" y="2588460"/>
                    <a:pt x="4229128" y="2589089"/>
                    <a:pt x="4236685" y="2584332"/>
                  </a:cubicBezTo>
                  <a:cubicBezTo>
                    <a:pt x="4246620" y="2578104"/>
                    <a:pt x="4249629" y="2565020"/>
                    <a:pt x="4243402" y="2555085"/>
                  </a:cubicBezTo>
                  <a:cubicBezTo>
                    <a:pt x="4242422" y="2553546"/>
                    <a:pt x="4241232" y="2552216"/>
                    <a:pt x="4239973" y="2550957"/>
                  </a:cubicBezTo>
                  <a:lnTo>
                    <a:pt x="4537056" y="2192722"/>
                  </a:lnTo>
                  <a:cubicBezTo>
                    <a:pt x="4547622" y="2200698"/>
                    <a:pt x="4562385" y="2201888"/>
                    <a:pt x="4574210" y="2194401"/>
                  </a:cubicBezTo>
                  <a:cubicBezTo>
                    <a:pt x="4589532" y="2184745"/>
                    <a:pt x="4594150" y="2164525"/>
                    <a:pt x="4584565" y="2149202"/>
                  </a:cubicBezTo>
                  <a:cubicBezTo>
                    <a:pt x="4574909" y="2133879"/>
                    <a:pt x="4554688" y="2129261"/>
                    <a:pt x="4539365" y="2138847"/>
                  </a:cubicBezTo>
                  <a:cubicBezTo>
                    <a:pt x="4525371" y="2147663"/>
                    <a:pt x="4520404" y="2165225"/>
                    <a:pt x="4526981" y="2179918"/>
                  </a:cubicBezTo>
                  <a:lnTo>
                    <a:pt x="3468298" y="2710414"/>
                  </a:lnTo>
                  <a:cubicBezTo>
                    <a:pt x="3468088" y="2710064"/>
                    <a:pt x="3468018" y="2709784"/>
                    <a:pt x="3467808" y="2709434"/>
                  </a:cubicBezTo>
                  <a:cubicBezTo>
                    <a:pt x="3461791" y="2699778"/>
                    <a:pt x="3450526" y="2695510"/>
                    <a:pt x="3439961" y="2697819"/>
                  </a:cubicBezTo>
                  <a:lnTo>
                    <a:pt x="3268680" y="2077415"/>
                  </a:lnTo>
                  <a:cubicBezTo>
                    <a:pt x="3270149" y="2076925"/>
                    <a:pt x="3271549" y="2076295"/>
                    <a:pt x="3272948" y="2075386"/>
                  </a:cubicBezTo>
                  <a:cubicBezTo>
                    <a:pt x="3282883" y="2069159"/>
                    <a:pt x="3285892" y="2056075"/>
                    <a:pt x="3279595" y="2046139"/>
                  </a:cubicBezTo>
                  <a:cubicBezTo>
                    <a:pt x="3273368" y="2036204"/>
                    <a:pt x="3260284" y="2033195"/>
                    <a:pt x="3250349" y="2039422"/>
                  </a:cubicBezTo>
                  <a:cubicBezTo>
                    <a:pt x="3240413" y="2045649"/>
                    <a:pt x="3237404" y="2058733"/>
                    <a:pt x="3243632" y="2068669"/>
                  </a:cubicBezTo>
                  <a:cubicBezTo>
                    <a:pt x="3246570" y="2073357"/>
                    <a:pt x="3251048" y="2076435"/>
                    <a:pt x="3256016" y="2077765"/>
                  </a:cubicBezTo>
                  <a:lnTo>
                    <a:pt x="3098238" y="2855807"/>
                  </a:lnTo>
                  <a:cubicBezTo>
                    <a:pt x="3092291" y="2854897"/>
                    <a:pt x="3085994" y="2855947"/>
                    <a:pt x="3080467" y="2859445"/>
                  </a:cubicBezTo>
                  <a:cubicBezTo>
                    <a:pt x="3068152" y="2867141"/>
                    <a:pt x="3064444" y="2883374"/>
                    <a:pt x="3072210" y="2895688"/>
                  </a:cubicBezTo>
                  <a:cubicBezTo>
                    <a:pt x="3074100" y="2898697"/>
                    <a:pt x="3076478" y="2901146"/>
                    <a:pt x="3079207" y="2903035"/>
                  </a:cubicBezTo>
                  <a:lnTo>
                    <a:pt x="2769810" y="3389451"/>
                  </a:lnTo>
                  <a:cubicBezTo>
                    <a:pt x="2763302" y="3385813"/>
                    <a:pt x="2755046" y="3385673"/>
                    <a:pt x="2748330" y="3389941"/>
                  </a:cubicBezTo>
                  <a:cubicBezTo>
                    <a:pt x="2738394" y="3396168"/>
                    <a:pt x="2735385" y="3409252"/>
                    <a:pt x="2741613" y="3419187"/>
                  </a:cubicBezTo>
                  <a:cubicBezTo>
                    <a:pt x="2743082" y="3421566"/>
                    <a:pt x="2745041" y="3423525"/>
                    <a:pt x="2747140" y="3425065"/>
                  </a:cubicBezTo>
                  <a:lnTo>
                    <a:pt x="2652474" y="3573886"/>
                  </a:lnTo>
                  <a:cubicBezTo>
                    <a:pt x="2647716" y="3571367"/>
                    <a:pt x="2641908" y="3571158"/>
                    <a:pt x="2637081" y="3574166"/>
                  </a:cubicBezTo>
                  <a:cubicBezTo>
                    <a:pt x="2629874" y="3578714"/>
                    <a:pt x="2627705" y="3588230"/>
                    <a:pt x="2632183" y="3595436"/>
                  </a:cubicBezTo>
                  <a:cubicBezTo>
                    <a:pt x="2633232" y="3597115"/>
                    <a:pt x="2634632" y="3598445"/>
                    <a:pt x="2636101" y="3599564"/>
                  </a:cubicBezTo>
                  <a:lnTo>
                    <a:pt x="2526951" y="3771125"/>
                  </a:lnTo>
                  <a:lnTo>
                    <a:pt x="2444529" y="3406523"/>
                  </a:lnTo>
                  <a:cubicBezTo>
                    <a:pt x="2450477" y="3404844"/>
                    <a:pt x="2455934" y="3401066"/>
                    <a:pt x="2459572" y="3395468"/>
                  </a:cubicBezTo>
                  <a:cubicBezTo>
                    <a:pt x="2467339" y="3383224"/>
                    <a:pt x="2463701" y="3366991"/>
                    <a:pt x="2451456" y="3359155"/>
                  </a:cubicBezTo>
                  <a:cubicBezTo>
                    <a:pt x="2439212" y="3351389"/>
                    <a:pt x="2422979" y="3355027"/>
                    <a:pt x="2415143" y="3367271"/>
                  </a:cubicBezTo>
                  <a:cubicBezTo>
                    <a:pt x="2415143" y="3367341"/>
                    <a:pt x="2415073" y="3367341"/>
                    <a:pt x="2415073" y="3367411"/>
                  </a:cubicBezTo>
                  <a:lnTo>
                    <a:pt x="1342116" y="2775833"/>
                  </a:lnTo>
                  <a:cubicBezTo>
                    <a:pt x="1345685" y="2767927"/>
                    <a:pt x="1343096" y="2758412"/>
                    <a:pt x="1335470" y="2753584"/>
                  </a:cubicBezTo>
                  <a:cubicBezTo>
                    <a:pt x="1327213" y="2748336"/>
                    <a:pt x="1316229" y="2750785"/>
                    <a:pt x="1310911" y="2759041"/>
                  </a:cubicBezTo>
                  <a:cubicBezTo>
                    <a:pt x="1307832" y="2763869"/>
                    <a:pt x="1307483" y="2769606"/>
                    <a:pt x="1309232" y="2774644"/>
                  </a:cubicBezTo>
                  <a:lnTo>
                    <a:pt x="851642" y="2983848"/>
                  </a:lnTo>
                  <a:lnTo>
                    <a:pt x="782864" y="2929483"/>
                  </a:lnTo>
                  <a:cubicBezTo>
                    <a:pt x="783354" y="2928783"/>
                    <a:pt x="783983" y="2928223"/>
                    <a:pt x="784403" y="2927524"/>
                  </a:cubicBezTo>
                  <a:cubicBezTo>
                    <a:pt x="795878" y="2909402"/>
                    <a:pt x="790560" y="2885403"/>
                    <a:pt x="772439" y="2873928"/>
                  </a:cubicBezTo>
                  <a:cubicBezTo>
                    <a:pt x="754317" y="2862454"/>
                    <a:pt x="730318" y="2867771"/>
                    <a:pt x="718843" y="2885893"/>
                  </a:cubicBezTo>
                  <a:cubicBezTo>
                    <a:pt x="711916" y="2896808"/>
                    <a:pt x="711217" y="2909822"/>
                    <a:pt x="715625" y="2921017"/>
                  </a:cubicBezTo>
                  <a:lnTo>
                    <a:pt x="524893" y="3005118"/>
                  </a:lnTo>
                  <a:cubicBezTo>
                    <a:pt x="523703" y="3002879"/>
                    <a:pt x="522094" y="3000780"/>
                    <a:pt x="519785" y="2999311"/>
                  </a:cubicBezTo>
                  <a:cubicBezTo>
                    <a:pt x="512578" y="2994693"/>
                    <a:pt x="503063" y="2996862"/>
                    <a:pt x="498514" y="3004068"/>
                  </a:cubicBezTo>
                  <a:cubicBezTo>
                    <a:pt x="495856" y="3008196"/>
                    <a:pt x="495716" y="3013024"/>
                    <a:pt x="497185" y="3017362"/>
                  </a:cubicBezTo>
                  <a:lnTo>
                    <a:pt x="368095" y="3074246"/>
                  </a:lnTo>
                  <a:cubicBezTo>
                    <a:pt x="366695" y="3071587"/>
                    <a:pt x="364666" y="3069208"/>
                    <a:pt x="361938" y="3067459"/>
                  </a:cubicBezTo>
                  <a:cubicBezTo>
                    <a:pt x="353611" y="3062212"/>
                    <a:pt x="342696" y="3064661"/>
                    <a:pt x="337379" y="3072917"/>
                  </a:cubicBezTo>
                  <a:cubicBezTo>
                    <a:pt x="334300" y="3077744"/>
                    <a:pt x="333951" y="3083482"/>
                    <a:pt x="335700" y="3088450"/>
                  </a:cubicBezTo>
                  <a:lnTo>
                    <a:pt x="54779" y="3212293"/>
                  </a:lnTo>
                  <a:cubicBezTo>
                    <a:pt x="52750" y="3208234"/>
                    <a:pt x="49671" y="3204596"/>
                    <a:pt x="45543" y="3202007"/>
                  </a:cubicBezTo>
                  <a:cubicBezTo>
                    <a:pt x="33299" y="3194241"/>
                    <a:pt x="17066" y="3197879"/>
                    <a:pt x="9230" y="3210124"/>
                  </a:cubicBezTo>
                  <a:cubicBezTo>
                    <a:pt x="1603" y="3222438"/>
                    <a:pt x="5242" y="3238670"/>
                    <a:pt x="17486" y="3246437"/>
                  </a:cubicBezTo>
                  <a:close/>
                  <a:moveTo>
                    <a:pt x="59677" y="3222788"/>
                  </a:moveTo>
                  <a:lnTo>
                    <a:pt x="401400" y="3187384"/>
                  </a:lnTo>
                  <a:cubicBezTo>
                    <a:pt x="402169" y="3191372"/>
                    <a:pt x="404478" y="3195011"/>
                    <a:pt x="408186" y="3197389"/>
                  </a:cubicBezTo>
                  <a:cubicBezTo>
                    <a:pt x="415393" y="3201937"/>
                    <a:pt x="424909" y="3199838"/>
                    <a:pt x="429526" y="3192632"/>
                  </a:cubicBezTo>
                  <a:cubicBezTo>
                    <a:pt x="432185" y="3188504"/>
                    <a:pt x="432325" y="3183606"/>
                    <a:pt x="430856" y="3179338"/>
                  </a:cubicBezTo>
                  <a:lnTo>
                    <a:pt x="851292" y="2987206"/>
                  </a:lnTo>
                  <a:lnTo>
                    <a:pt x="1131863" y="3208934"/>
                  </a:lnTo>
                  <a:cubicBezTo>
                    <a:pt x="1131583" y="3209284"/>
                    <a:pt x="1131303" y="3209564"/>
                    <a:pt x="1131094" y="3209914"/>
                  </a:cubicBezTo>
                  <a:cubicBezTo>
                    <a:pt x="1128575" y="3213832"/>
                    <a:pt x="1127385" y="3218240"/>
                    <a:pt x="1127175" y="3222578"/>
                  </a:cubicBezTo>
                  <a:lnTo>
                    <a:pt x="59677" y="3222788"/>
                  </a:lnTo>
                  <a:close/>
                  <a:moveTo>
                    <a:pt x="1170765" y="3243358"/>
                  </a:moveTo>
                  <a:cubicBezTo>
                    <a:pt x="1172514" y="3241819"/>
                    <a:pt x="1174124" y="3240070"/>
                    <a:pt x="1175383" y="3238041"/>
                  </a:cubicBezTo>
                  <a:cubicBezTo>
                    <a:pt x="1177272" y="3235032"/>
                    <a:pt x="1178462" y="3231814"/>
                    <a:pt x="1179021" y="3228595"/>
                  </a:cubicBezTo>
                  <a:lnTo>
                    <a:pt x="1591972" y="3279182"/>
                  </a:lnTo>
                  <a:cubicBezTo>
                    <a:pt x="1591972" y="3284290"/>
                    <a:pt x="1594211" y="3289327"/>
                    <a:pt x="1598828" y="3292266"/>
                  </a:cubicBezTo>
                  <a:cubicBezTo>
                    <a:pt x="1606035" y="3296814"/>
                    <a:pt x="1615551" y="3294715"/>
                    <a:pt x="1620099" y="3287508"/>
                  </a:cubicBezTo>
                  <a:cubicBezTo>
                    <a:pt x="1621008" y="3286039"/>
                    <a:pt x="1621498" y="3284499"/>
                    <a:pt x="1621918" y="3282890"/>
                  </a:cubicBezTo>
                  <a:lnTo>
                    <a:pt x="1797047" y="3304370"/>
                  </a:lnTo>
                  <a:cubicBezTo>
                    <a:pt x="1796697" y="3311717"/>
                    <a:pt x="1800126" y="3318994"/>
                    <a:pt x="1806773" y="3323261"/>
                  </a:cubicBezTo>
                  <a:cubicBezTo>
                    <a:pt x="1816708" y="3329559"/>
                    <a:pt x="1829792" y="3326620"/>
                    <a:pt x="1836089" y="3316684"/>
                  </a:cubicBezTo>
                  <a:cubicBezTo>
                    <a:pt x="1837558" y="3314446"/>
                    <a:pt x="1838398" y="3311997"/>
                    <a:pt x="1838958" y="3309478"/>
                  </a:cubicBezTo>
                  <a:lnTo>
                    <a:pt x="2411225" y="3379656"/>
                  </a:lnTo>
                  <a:cubicBezTo>
                    <a:pt x="2410665" y="3388611"/>
                    <a:pt x="2414653" y="3397637"/>
                    <a:pt x="2422490" y="3403025"/>
                  </a:cubicBezTo>
                  <a:lnTo>
                    <a:pt x="1959792" y="4165604"/>
                  </a:lnTo>
                  <a:cubicBezTo>
                    <a:pt x="1947828" y="4158957"/>
                    <a:pt x="1932785" y="4158677"/>
                    <a:pt x="1920330" y="4166513"/>
                  </a:cubicBezTo>
                  <a:cubicBezTo>
                    <a:pt x="1919421" y="4167073"/>
                    <a:pt x="1918651" y="4167843"/>
                    <a:pt x="1917812" y="4168473"/>
                  </a:cubicBezTo>
                  <a:lnTo>
                    <a:pt x="1170765" y="3243358"/>
                  </a:lnTo>
                  <a:close/>
                  <a:moveTo>
                    <a:pt x="3489358" y="4310857"/>
                  </a:moveTo>
                  <a:cubicBezTo>
                    <a:pt x="3478234" y="4309458"/>
                    <a:pt x="3467039" y="4315195"/>
                    <a:pt x="3462211" y="4325970"/>
                  </a:cubicBezTo>
                  <a:cubicBezTo>
                    <a:pt x="3461721" y="4326950"/>
                    <a:pt x="3461511" y="4328069"/>
                    <a:pt x="3461162" y="4329049"/>
                  </a:cubicBezTo>
                  <a:lnTo>
                    <a:pt x="3229288" y="4270416"/>
                  </a:lnTo>
                  <a:cubicBezTo>
                    <a:pt x="3230757" y="4262160"/>
                    <a:pt x="3227259" y="4253553"/>
                    <a:pt x="3219773" y="4248796"/>
                  </a:cubicBezTo>
                  <a:cubicBezTo>
                    <a:pt x="3209837" y="4242499"/>
                    <a:pt x="3196753" y="4245437"/>
                    <a:pt x="3190456" y="4255303"/>
                  </a:cubicBezTo>
                  <a:cubicBezTo>
                    <a:pt x="3189477" y="4256842"/>
                    <a:pt x="3188847" y="4258381"/>
                    <a:pt x="3188287" y="4260060"/>
                  </a:cubicBezTo>
                  <a:lnTo>
                    <a:pt x="2628545" y="4118446"/>
                  </a:lnTo>
                  <a:cubicBezTo>
                    <a:pt x="2629104" y="4115647"/>
                    <a:pt x="2629104" y="4112778"/>
                    <a:pt x="2628754" y="4109910"/>
                  </a:cubicBezTo>
                  <a:lnTo>
                    <a:pt x="3558067" y="3932331"/>
                  </a:lnTo>
                  <a:lnTo>
                    <a:pt x="3489358" y="4310857"/>
                  </a:lnTo>
                  <a:close/>
                  <a:moveTo>
                    <a:pt x="2580687" y="4099344"/>
                  </a:moveTo>
                  <a:cubicBezTo>
                    <a:pt x="2577538" y="4104312"/>
                    <a:pt x="2576349" y="4109910"/>
                    <a:pt x="2576768" y="4115367"/>
                  </a:cubicBezTo>
                  <a:lnTo>
                    <a:pt x="2318167" y="4148951"/>
                  </a:lnTo>
                  <a:lnTo>
                    <a:pt x="2390234" y="3997611"/>
                  </a:lnTo>
                  <a:cubicBezTo>
                    <a:pt x="2397791" y="4000690"/>
                    <a:pt x="2406677" y="4000270"/>
                    <a:pt x="2414163" y="3995582"/>
                  </a:cubicBezTo>
                  <a:cubicBezTo>
                    <a:pt x="2426478" y="3987886"/>
                    <a:pt x="2430186" y="3971653"/>
                    <a:pt x="2422419" y="3959339"/>
                  </a:cubicBezTo>
                  <a:cubicBezTo>
                    <a:pt x="2420530" y="3956330"/>
                    <a:pt x="2418152" y="3953882"/>
                    <a:pt x="2415423" y="3951992"/>
                  </a:cubicBezTo>
                  <a:lnTo>
                    <a:pt x="2525692" y="3778612"/>
                  </a:lnTo>
                  <a:lnTo>
                    <a:pt x="2595730" y="4088289"/>
                  </a:lnTo>
                  <a:cubicBezTo>
                    <a:pt x="2589712" y="4089969"/>
                    <a:pt x="2584255" y="4093677"/>
                    <a:pt x="2580687" y="4099344"/>
                  </a:cubicBezTo>
                  <a:close/>
                  <a:moveTo>
                    <a:pt x="1979523" y="4195830"/>
                  </a:moveTo>
                  <a:lnTo>
                    <a:pt x="2313200" y="4152520"/>
                  </a:lnTo>
                  <a:lnTo>
                    <a:pt x="2202371" y="4385303"/>
                  </a:lnTo>
                  <a:lnTo>
                    <a:pt x="1973296" y="4220809"/>
                  </a:lnTo>
                  <a:cubicBezTo>
                    <a:pt x="1978194" y="4213392"/>
                    <a:pt x="1980293" y="4204576"/>
                    <a:pt x="1979523" y="4195830"/>
                  </a:cubicBezTo>
                  <a:close/>
                  <a:moveTo>
                    <a:pt x="1979313" y="4192891"/>
                  </a:moveTo>
                  <a:cubicBezTo>
                    <a:pt x="1978753" y="4189673"/>
                    <a:pt x="1977704" y="4186594"/>
                    <a:pt x="1976305" y="4183586"/>
                  </a:cubicBezTo>
                  <a:lnTo>
                    <a:pt x="2377290" y="3986137"/>
                  </a:lnTo>
                  <a:cubicBezTo>
                    <a:pt x="2377500" y="3986486"/>
                    <a:pt x="2377640" y="3986906"/>
                    <a:pt x="2377850" y="3987256"/>
                  </a:cubicBezTo>
                  <a:cubicBezTo>
                    <a:pt x="2380299" y="3991174"/>
                    <a:pt x="2383727" y="3994183"/>
                    <a:pt x="2387576" y="3996282"/>
                  </a:cubicBezTo>
                  <a:lnTo>
                    <a:pt x="2314669" y="4149372"/>
                  </a:lnTo>
                  <a:lnTo>
                    <a:pt x="1979313" y="4192891"/>
                  </a:lnTo>
                  <a:close/>
                  <a:moveTo>
                    <a:pt x="2386106" y="3951013"/>
                  </a:moveTo>
                  <a:cubicBezTo>
                    <a:pt x="2374981" y="3958009"/>
                    <a:pt x="2370993" y="3971863"/>
                    <a:pt x="2375961" y="3983548"/>
                  </a:cubicBezTo>
                  <a:lnTo>
                    <a:pt x="1974975" y="4180997"/>
                  </a:lnTo>
                  <a:cubicBezTo>
                    <a:pt x="1974555" y="4180227"/>
                    <a:pt x="1974346" y="4179458"/>
                    <a:pt x="1973856" y="4178688"/>
                  </a:cubicBezTo>
                  <a:cubicBezTo>
                    <a:pt x="1970777" y="4173790"/>
                    <a:pt x="1966789" y="4169942"/>
                    <a:pt x="1962311" y="4167003"/>
                  </a:cubicBezTo>
                  <a:lnTo>
                    <a:pt x="2425008" y="3404494"/>
                  </a:lnTo>
                  <a:cubicBezTo>
                    <a:pt x="2427947" y="3406034"/>
                    <a:pt x="2431095" y="3407083"/>
                    <a:pt x="2434244" y="3407433"/>
                  </a:cubicBezTo>
                  <a:lnTo>
                    <a:pt x="2400240" y="3947094"/>
                  </a:lnTo>
                  <a:cubicBezTo>
                    <a:pt x="2395482" y="3947024"/>
                    <a:pt x="2390514" y="3948284"/>
                    <a:pt x="2386106" y="3951013"/>
                  </a:cubicBezTo>
                  <a:close/>
                  <a:moveTo>
                    <a:pt x="1927957" y="4961768"/>
                  </a:moveTo>
                  <a:cubicBezTo>
                    <a:pt x="1925508" y="4960788"/>
                    <a:pt x="1922849" y="4960158"/>
                    <a:pt x="1920190" y="4959949"/>
                  </a:cubicBezTo>
                  <a:lnTo>
                    <a:pt x="1929146" y="4653000"/>
                  </a:lnTo>
                  <a:cubicBezTo>
                    <a:pt x="1932015" y="4652790"/>
                    <a:pt x="1934884" y="4652020"/>
                    <a:pt x="1937473" y="4650411"/>
                  </a:cubicBezTo>
                  <a:cubicBezTo>
                    <a:pt x="1945799" y="4645163"/>
                    <a:pt x="1948318" y="4634249"/>
                    <a:pt x="1943070" y="4625922"/>
                  </a:cubicBezTo>
                  <a:cubicBezTo>
                    <a:pt x="1940131" y="4621234"/>
                    <a:pt x="1935304" y="4618436"/>
                    <a:pt x="1930196" y="4617806"/>
                  </a:cubicBezTo>
                  <a:lnTo>
                    <a:pt x="1934324" y="4476751"/>
                  </a:lnTo>
                  <a:cubicBezTo>
                    <a:pt x="1936773" y="4476541"/>
                    <a:pt x="1939152" y="4475981"/>
                    <a:pt x="1941321" y="4474652"/>
                  </a:cubicBezTo>
                  <a:cubicBezTo>
                    <a:pt x="1948528" y="4470104"/>
                    <a:pt x="1950697" y="4460588"/>
                    <a:pt x="1946149" y="4453381"/>
                  </a:cubicBezTo>
                  <a:cubicBezTo>
                    <a:pt x="1943630" y="4449393"/>
                    <a:pt x="1939572" y="4447085"/>
                    <a:pt x="1935164" y="4446525"/>
                  </a:cubicBezTo>
                  <a:lnTo>
                    <a:pt x="1941251" y="4238091"/>
                  </a:lnTo>
                  <a:cubicBezTo>
                    <a:pt x="1948177" y="4238021"/>
                    <a:pt x="1955244" y="4236272"/>
                    <a:pt x="1961542" y="4232283"/>
                  </a:cubicBezTo>
                  <a:cubicBezTo>
                    <a:pt x="1965530" y="4229765"/>
                    <a:pt x="1968748" y="4226616"/>
                    <a:pt x="1971477" y="4223118"/>
                  </a:cubicBezTo>
                  <a:lnTo>
                    <a:pt x="2201041" y="4387962"/>
                  </a:lnTo>
                  <a:lnTo>
                    <a:pt x="1927957" y="4961768"/>
                  </a:lnTo>
                  <a:close/>
                  <a:moveTo>
                    <a:pt x="3143578" y="5042790"/>
                  </a:moveTo>
                  <a:cubicBezTo>
                    <a:pt x="3142598" y="5035793"/>
                    <a:pt x="3138260" y="5029427"/>
                    <a:pt x="3131403" y="5026278"/>
                  </a:cubicBezTo>
                  <a:cubicBezTo>
                    <a:pt x="3121887" y="5021940"/>
                    <a:pt x="3110903" y="5025229"/>
                    <a:pt x="3105235" y="5033555"/>
                  </a:cubicBezTo>
                  <a:lnTo>
                    <a:pt x="2204889" y="4386982"/>
                  </a:lnTo>
                  <a:lnTo>
                    <a:pt x="2316698" y="4152030"/>
                  </a:lnTo>
                  <a:lnTo>
                    <a:pt x="2577188" y="4118236"/>
                  </a:lnTo>
                  <a:cubicBezTo>
                    <a:pt x="2578518" y="4125163"/>
                    <a:pt x="2582436" y="4131529"/>
                    <a:pt x="2588873" y="4135588"/>
                  </a:cubicBezTo>
                  <a:cubicBezTo>
                    <a:pt x="2601117" y="4143354"/>
                    <a:pt x="2617350" y="4139716"/>
                    <a:pt x="2625116" y="4127472"/>
                  </a:cubicBezTo>
                  <a:cubicBezTo>
                    <a:pt x="2626376" y="4125442"/>
                    <a:pt x="2627215" y="4123343"/>
                    <a:pt x="2627915" y="4121174"/>
                  </a:cubicBezTo>
                  <a:lnTo>
                    <a:pt x="3187657" y="4262789"/>
                  </a:lnTo>
                  <a:cubicBezTo>
                    <a:pt x="3186118" y="4271045"/>
                    <a:pt x="3189617" y="4279791"/>
                    <a:pt x="3197103" y="4284549"/>
                  </a:cubicBezTo>
                  <a:cubicBezTo>
                    <a:pt x="3206968" y="4290846"/>
                    <a:pt x="3220122" y="4287908"/>
                    <a:pt x="3226419" y="4278042"/>
                  </a:cubicBezTo>
                  <a:cubicBezTo>
                    <a:pt x="3227399" y="4276503"/>
                    <a:pt x="3228099" y="4274824"/>
                    <a:pt x="3228658" y="4273144"/>
                  </a:cubicBezTo>
                  <a:lnTo>
                    <a:pt x="3460532" y="4331777"/>
                  </a:lnTo>
                  <a:cubicBezTo>
                    <a:pt x="3458293" y="4343392"/>
                    <a:pt x="3464100" y="4355567"/>
                    <a:pt x="3475365" y="4360674"/>
                  </a:cubicBezTo>
                  <a:cubicBezTo>
                    <a:pt x="3478584" y="4362144"/>
                    <a:pt x="3481942" y="4362843"/>
                    <a:pt x="3485231" y="4362983"/>
                  </a:cubicBezTo>
                  <a:lnTo>
                    <a:pt x="3492297" y="4778942"/>
                  </a:lnTo>
                  <a:cubicBezTo>
                    <a:pt x="3487259" y="4779641"/>
                    <a:pt x="3482572" y="4782580"/>
                    <a:pt x="3480263" y="4787548"/>
                  </a:cubicBezTo>
                  <a:cubicBezTo>
                    <a:pt x="3476764" y="4795314"/>
                    <a:pt x="3480193" y="4804480"/>
                    <a:pt x="3487959" y="4807978"/>
                  </a:cubicBezTo>
                  <a:cubicBezTo>
                    <a:pt x="3489498" y="4808678"/>
                    <a:pt x="3491178" y="4808958"/>
                    <a:pt x="3492787" y="4809098"/>
                  </a:cubicBezTo>
                  <a:lnTo>
                    <a:pt x="3495795" y="4985487"/>
                  </a:lnTo>
                  <a:cubicBezTo>
                    <a:pt x="3488449" y="4986186"/>
                    <a:pt x="3481732" y="4990594"/>
                    <a:pt x="3478443" y="4997731"/>
                  </a:cubicBezTo>
                  <a:cubicBezTo>
                    <a:pt x="3476974" y="5000950"/>
                    <a:pt x="3476485" y="5004308"/>
                    <a:pt x="3476694" y="5007527"/>
                  </a:cubicBezTo>
                  <a:lnTo>
                    <a:pt x="3143578" y="5042790"/>
                  </a:lnTo>
                  <a:close/>
                  <a:moveTo>
                    <a:pt x="3494886" y="5027677"/>
                  </a:moveTo>
                  <a:cubicBezTo>
                    <a:pt x="3495376" y="5027747"/>
                    <a:pt x="3495865" y="5027817"/>
                    <a:pt x="3496355" y="5027887"/>
                  </a:cubicBezTo>
                  <a:lnTo>
                    <a:pt x="3506151" y="5604352"/>
                  </a:lnTo>
                  <a:cubicBezTo>
                    <a:pt x="3496845" y="5605052"/>
                    <a:pt x="3488239" y="5610509"/>
                    <a:pt x="3484111" y="5619605"/>
                  </a:cubicBezTo>
                  <a:cubicBezTo>
                    <a:pt x="3481312" y="5625762"/>
                    <a:pt x="3481172" y="5632409"/>
                    <a:pt x="3483061" y="5638357"/>
                  </a:cubicBezTo>
                  <a:lnTo>
                    <a:pt x="3369574" y="5681246"/>
                  </a:lnTo>
                  <a:lnTo>
                    <a:pt x="3494886" y="5027677"/>
                  </a:lnTo>
                  <a:close/>
                  <a:moveTo>
                    <a:pt x="3365865" y="5685724"/>
                  </a:moveTo>
                  <a:lnTo>
                    <a:pt x="3334450" y="5849449"/>
                  </a:lnTo>
                  <a:cubicBezTo>
                    <a:pt x="3330461" y="5849100"/>
                    <a:pt x="3326334" y="5850219"/>
                    <a:pt x="3323045" y="5853018"/>
                  </a:cubicBezTo>
                  <a:cubicBezTo>
                    <a:pt x="3322835" y="5853227"/>
                    <a:pt x="3322625" y="5853437"/>
                    <a:pt x="3322415" y="5853717"/>
                  </a:cubicBezTo>
                  <a:lnTo>
                    <a:pt x="3201021" y="5748066"/>
                  </a:lnTo>
                  <a:lnTo>
                    <a:pt x="3365865" y="5685724"/>
                  </a:lnTo>
                  <a:close/>
                  <a:moveTo>
                    <a:pt x="2831032" y="5887791"/>
                  </a:moveTo>
                  <a:lnTo>
                    <a:pt x="3130703" y="5774514"/>
                  </a:lnTo>
                  <a:lnTo>
                    <a:pt x="3318357" y="5860014"/>
                  </a:lnTo>
                  <a:cubicBezTo>
                    <a:pt x="3317937" y="5861344"/>
                    <a:pt x="3317728" y="5862743"/>
                    <a:pt x="3317658" y="5864142"/>
                  </a:cubicBezTo>
                  <a:lnTo>
                    <a:pt x="2832081" y="5892619"/>
                  </a:lnTo>
                  <a:cubicBezTo>
                    <a:pt x="2831871" y="5891080"/>
                    <a:pt x="2831521" y="5889401"/>
                    <a:pt x="2831032" y="5887791"/>
                  </a:cubicBezTo>
                  <a:close/>
                  <a:moveTo>
                    <a:pt x="3319477" y="5857426"/>
                  </a:moveTo>
                  <a:lnTo>
                    <a:pt x="3134482" y="5773114"/>
                  </a:lnTo>
                  <a:lnTo>
                    <a:pt x="3197942" y="5749115"/>
                  </a:lnTo>
                  <a:lnTo>
                    <a:pt x="3320456" y="5855746"/>
                  </a:lnTo>
                  <a:cubicBezTo>
                    <a:pt x="3320106" y="5856376"/>
                    <a:pt x="3319757" y="5856866"/>
                    <a:pt x="3319477" y="5857426"/>
                  </a:cubicBezTo>
                  <a:close/>
                  <a:moveTo>
                    <a:pt x="3195494" y="5747016"/>
                  </a:moveTo>
                  <a:lnTo>
                    <a:pt x="3130773" y="5771435"/>
                  </a:lnTo>
                  <a:lnTo>
                    <a:pt x="2941091" y="5684955"/>
                  </a:lnTo>
                  <a:cubicBezTo>
                    <a:pt x="2944449" y="5676279"/>
                    <a:pt x="2943260" y="5666134"/>
                    <a:pt x="2936823" y="5658507"/>
                  </a:cubicBezTo>
                  <a:cubicBezTo>
                    <a:pt x="2928357" y="5648502"/>
                    <a:pt x="2914083" y="5646403"/>
                    <a:pt x="2903238" y="5652980"/>
                  </a:cubicBezTo>
                  <a:lnTo>
                    <a:pt x="2652193" y="5283200"/>
                  </a:lnTo>
                  <a:cubicBezTo>
                    <a:pt x="2652893" y="5282710"/>
                    <a:pt x="2653663" y="5282360"/>
                    <a:pt x="2654293" y="5281730"/>
                  </a:cubicBezTo>
                  <a:cubicBezTo>
                    <a:pt x="2655482" y="5280751"/>
                    <a:pt x="2656462" y="5279561"/>
                    <a:pt x="2657441" y="5278512"/>
                  </a:cubicBezTo>
                  <a:lnTo>
                    <a:pt x="3195494" y="5747016"/>
                  </a:lnTo>
                  <a:close/>
                  <a:moveTo>
                    <a:pt x="1870373" y="5350299"/>
                  </a:moveTo>
                  <a:cubicBezTo>
                    <a:pt x="1872473" y="5346171"/>
                    <a:pt x="1873382" y="5341553"/>
                    <a:pt x="1873102" y="5336935"/>
                  </a:cubicBezTo>
                  <a:lnTo>
                    <a:pt x="2178302" y="5303281"/>
                  </a:lnTo>
                  <a:cubicBezTo>
                    <a:pt x="2178862" y="5306079"/>
                    <a:pt x="2180051" y="5308808"/>
                    <a:pt x="2182010" y="5311117"/>
                  </a:cubicBezTo>
                  <a:cubicBezTo>
                    <a:pt x="2188307" y="5318674"/>
                    <a:pt x="2199572" y="5319583"/>
                    <a:pt x="2207058" y="5313286"/>
                  </a:cubicBezTo>
                  <a:cubicBezTo>
                    <a:pt x="2211327" y="5309718"/>
                    <a:pt x="2213356" y="5304540"/>
                    <a:pt x="2213286" y="5299432"/>
                  </a:cubicBezTo>
                  <a:lnTo>
                    <a:pt x="2353431" y="5283969"/>
                  </a:lnTo>
                  <a:cubicBezTo>
                    <a:pt x="2353991" y="5286349"/>
                    <a:pt x="2354970" y="5288587"/>
                    <a:pt x="2356650" y="5290616"/>
                  </a:cubicBezTo>
                  <a:cubicBezTo>
                    <a:pt x="2362107" y="5297123"/>
                    <a:pt x="2371833" y="5297963"/>
                    <a:pt x="2378410" y="5292436"/>
                  </a:cubicBezTo>
                  <a:cubicBezTo>
                    <a:pt x="2382048" y="5289357"/>
                    <a:pt x="2383867" y="5285019"/>
                    <a:pt x="2383867" y="5280611"/>
                  </a:cubicBezTo>
                  <a:lnTo>
                    <a:pt x="2590972" y="5257802"/>
                  </a:lnTo>
                  <a:cubicBezTo>
                    <a:pt x="2592021" y="5264658"/>
                    <a:pt x="2594750" y="5271445"/>
                    <a:pt x="2599578" y="5277113"/>
                  </a:cubicBezTo>
                  <a:cubicBezTo>
                    <a:pt x="2612172" y="5292085"/>
                    <a:pt x="2633652" y="5294954"/>
                    <a:pt x="2649745" y="5284879"/>
                  </a:cubicBezTo>
                  <a:lnTo>
                    <a:pt x="2900789" y="5654659"/>
                  </a:lnTo>
                  <a:cubicBezTo>
                    <a:pt x="2900440" y="5654939"/>
                    <a:pt x="2900090" y="5655078"/>
                    <a:pt x="2899740" y="5655359"/>
                  </a:cubicBezTo>
                  <a:cubicBezTo>
                    <a:pt x="2888615" y="5664734"/>
                    <a:pt x="2887216" y="5681316"/>
                    <a:pt x="2896521" y="5692371"/>
                  </a:cubicBezTo>
                  <a:cubicBezTo>
                    <a:pt x="2905827" y="5703426"/>
                    <a:pt x="2922479" y="5704896"/>
                    <a:pt x="2933534" y="5695590"/>
                  </a:cubicBezTo>
                  <a:cubicBezTo>
                    <a:pt x="2936263" y="5693351"/>
                    <a:pt x="2938362" y="5690622"/>
                    <a:pt x="2939901" y="5687684"/>
                  </a:cubicBezTo>
                  <a:lnTo>
                    <a:pt x="3126925" y="5772904"/>
                  </a:lnTo>
                  <a:lnTo>
                    <a:pt x="2829912" y="5885133"/>
                  </a:lnTo>
                  <a:cubicBezTo>
                    <a:pt x="2827393" y="5879465"/>
                    <a:pt x="2822915" y="5874567"/>
                    <a:pt x="2816828" y="5871769"/>
                  </a:cubicBezTo>
                  <a:cubicBezTo>
                    <a:pt x="2804863" y="5866311"/>
                    <a:pt x="2791010" y="5870649"/>
                    <a:pt x="2784013" y="5881355"/>
                  </a:cubicBezTo>
                  <a:lnTo>
                    <a:pt x="1870373" y="5350299"/>
                  </a:lnTo>
                  <a:close/>
                  <a:moveTo>
                    <a:pt x="2696413" y="7003498"/>
                  </a:moveTo>
                  <a:cubicBezTo>
                    <a:pt x="2696063" y="7003288"/>
                    <a:pt x="2695714" y="7003078"/>
                    <a:pt x="2695364" y="7002868"/>
                  </a:cubicBezTo>
                  <a:cubicBezTo>
                    <a:pt x="2692565" y="7001609"/>
                    <a:pt x="2689697" y="7000909"/>
                    <a:pt x="2686758" y="7000420"/>
                  </a:cubicBezTo>
                  <a:lnTo>
                    <a:pt x="2737345" y="6537793"/>
                  </a:lnTo>
                  <a:cubicBezTo>
                    <a:pt x="2745671" y="6538072"/>
                    <a:pt x="2753787" y="6533455"/>
                    <a:pt x="2757425" y="6525408"/>
                  </a:cubicBezTo>
                  <a:cubicBezTo>
                    <a:pt x="2762253" y="6514773"/>
                    <a:pt x="2757565" y="6502179"/>
                    <a:pt x="2746860" y="6497351"/>
                  </a:cubicBezTo>
                  <a:cubicBezTo>
                    <a:pt x="2745251" y="6496581"/>
                    <a:pt x="2743572" y="6496162"/>
                    <a:pt x="2741892" y="6495882"/>
                  </a:cubicBezTo>
                  <a:lnTo>
                    <a:pt x="2804584" y="5921936"/>
                  </a:lnTo>
                  <a:cubicBezTo>
                    <a:pt x="2815079" y="5922496"/>
                    <a:pt x="2825294" y="5916758"/>
                    <a:pt x="2829912" y="5906613"/>
                  </a:cubicBezTo>
                  <a:cubicBezTo>
                    <a:pt x="2831521" y="5903044"/>
                    <a:pt x="2832221" y="5899336"/>
                    <a:pt x="2832221" y="5895628"/>
                  </a:cubicBezTo>
                  <a:lnTo>
                    <a:pt x="3317728" y="5867151"/>
                  </a:lnTo>
                  <a:cubicBezTo>
                    <a:pt x="3318147" y="5869880"/>
                    <a:pt x="3319197" y="5872539"/>
                    <a:pt x="3321086" y="5874778"/>
                  </a:cubicBezTo>
                  <a:cubicBezTo>
                    <a:pt x="3321996" y="5875897"/>
                    <a:pt x="3323045" y="5876736"/>
                    <a:pt x="3324165" y="5877506"/>
                  </a:cubicBezTo>
                  <a:lnTo>
                    <a:pt x="2696413" y="7003498"/>
                  </a:lnTo>
                  <a:close/>
                  <a:moveTo>
                    <a:pt x="3347394" y="5870159"/>
                  </a:moveTo>
                  <a:cubicBezTo>
                    <a:pt x="3349283" y="5865122"/>
                    <a:pt x="3348513" y="5859244"/>
                    <a:pt x="3344805" y="5854837"/>
                  </a:cubicBezTo>
                  <a:cubicBezTo>
                    <a:pt x="3342776" y="5852388"/>
                    <a:pt x="3340117" y="5850709"/>
                    <a:pt x="3337248" y="5849939"/>
                  </a:cubicBezTo>
                  <a:lnTo>
                    <a:pt x="3369014" y="5684535"/>
                  </a:lnTo>
                  <a:lnTo>
                    <a:pt x="3484181" y="5641015"/>
                  </a:lnTo>
                  <a:cubicBezTo>
                    <a:pt x="3486700" y="5646683"/>
                    <a:pt x="3491108" y="5651580"/>
                    <a:pt x="3497265" y="5654309"/>
                  </a:cubicBezTo>
                  <a:cubicBezTo>
                    <a:pt x="3510489" y="5660326"/>
                    <a:pt x="3526092" y="5654449"/>
                    <a:pt x="3532109" y="5641295"/>
                  </a:cubicBezTo>
                  <a:cubicBezTo>
                    <a:pt x="3538126" y="5628071"/>
                    <a:pt x="3532249" y="5612468"/>
                    <a:pt x="3519095" y="5606451"/>
                  </a:cubicBezTo>
                  <a:cubicBezTo>
                    <a:pt x="3515876" y="5604982"/>
                    <a:pt x="3512518" y="5604282"/>
                    <a:pt x="3509159" y="5604142"/>
                  </a:cubicBezTo>
                  <a:lnTo>
                    <a:pt x="3499364" y="5027747"/>
                  </a:lnTo>
                  <a:cubicBezTo>
                    <a:pt x="3506780" y="5027188"/>
                    <a:pt x="3513707" y="5022779"/>
                    <a:pt x="3517066" y="5015503"/>
                  </a:cubicBezTo>
                  <a:cubicBezTo>
                    <a:pt x="3518465" y="5012494"/>
                    <a:pt x="3518955" y="5009346"/>
                    <a:pt x="3518885" y="5006197"/>
                  </a:cubicBezTo>
                  <a:lnTo>
                    <a:pt x="3730468" y="4983947"/>
                  </a:lnTo>
                  <a:cubicBezTo>
                    <a:pt x="3731447" y="4988635"/>
                    <a:pt x="3734246" y="4992833"/>
                    <a:pt x="3738933" y="4995002"/>
                  </a:cubicBezTo>
                  <a:cubicBezTo>
                    <a:pt x="3746070" y="4998291"/>
                    <a:pt x="3754256" y="4995422"/>
                    <a:pt x="3758245" y="4988915"/>
                  </a:cubicBezTo>
                  <a:lnTo>
                    <a:pt x="4389144" y="5297053"/>
                  </a:lnTo>
                  <a:cubicBezTo>
                    <a:pt x="4385856" y="5304610"/>
                    <a:pt x="4385367" y="5313356"/>
                    <a:pt x="4388445" y="5321682"/>
                  </a:cubicBezTo>
                  <a:cubicBezTo>
                    <a:pt x="4393412" y="5334836"/>
                    <a:pt x="4405937" y="5342882"/>
                    <a:pt x="4419231" y="5342882"/>
                  </a:cubicBezTo>
                  <a:lnTo>
                    <a:pt x="4440011" y="5796484"/>
                  </a:lnTo>
                  <a:cubicBezTo>
                    <a:pt x="4430985" y="5797393"/>
                    <a:pt x="4422729" y="5802850"/>
                    <a:pt x="4418741" y="5811666"/>
                  </a:cubicBezTo>
                  <a:cubicBezTo>
                    <a:pt x="4414053" y="5821882"/>
                    <a:pt x="4416642" y="5833566"/>
                    <a:pt x="4424128" y="5841053"/>
                  </a:cubicBezTo>
                  <a:lnTo>
                    <a:pt x="4110533" y="6191452"/>
                  </a:lnTo>
                  <a:cubicBezTo>
                    <a:pt x="4100947" y="6183755"/>
                    <a:pt x="4086954" y="6183686"/>
                    <a:pt x="4077158" y="6191872"/>
                  </a:cubicBezTo>
                  <a:cubicBezTo>
                    <a:pt x="4074429" y="6194181"/>
                    <a:pt x="4072330" y="6196839"/>
                    <a:pt x="4070791" y="6199778"/>
                  </a:cubicBezTo>
                  <a:lnTo>
                    <a:pt x="3546242" y="5960768"/>
                  </a:lnTo>
                  <a:cubicBezTo>
                    <a:pt x="3548901" y="5953771"/>
                    <a:pt x="3547921" y="5945655"/>
                    <a:pt x="3542744" y="5939498"/>
                  </a:cubicBezTo>
                  <a:cubicBezTo>
                    <a:pt x="3535187" y="5930542"/>
                    <a:pt x="3521824" y="5929352"/>
                    <a:pt x="3512867" y="5936909"/>
                  </a:cubicBezTo>
                  <a:cubicBezTo>
                    <a:pt x="3510698" y="5938728"/>
                    <a:pt x="3509019" y="5940897"/>
                    <a:pt x="3507830" y="5943206"/>
                  </a:cubicBezTo>
                  <a:lnTo>
                    <a:pt x="3347394" y="5870159"/>
                  </a:lnTo>
                  <a:close/>
                  <a:moveTo>
                    <a:pt x="5729308" y="5389971"/>
                  </a:moveTo>
                  <a:cubicBezTo>
                    <a:pt x="5729098" y="5392209"/>
                    <a:pt x="5729308" y="5394378"/>
                    <a:pt x="5729658" y="5396548"/>
                  </a:cubicBezTo>
                  <a:lnTo>
                    <a:pt x="5292849" y="5494363"/>
                  </a:lnTo>
                  <a:cubicBezTo>
                    <a:pt x="5291939" y="5491214"/>
                    <a:pt x="5290470" y="5488275"/>
                    <a:pt x="5288511" y="5485687"/>
                  </a:cubicBezTo>
                  <a:lnTo>
                    <a:pt x="5716713" y="5123463"/>
                  </a:lnTo>
                  <a:lnTo>
                    <a:pt x="5750438" y="5366531"/>
                  </a:lnTo>
                  <a:cubicBezTo>
                    <a:pt x="5739244" y="5368770"/>
                    <a:pt x="5730358" y="5378006"/>
                    <a:pt x="5729308" y="5389971"/>
                  </a:cubicBezTo>
                  <a:close/>
                  <a:moveTo>
                    <a:pt x="5265351" y="5527667"/>
                  </a:moveTo>
                  <a:cubicBezTo>
                    <a:pt x="5267730" y="5527877"/>
                    <a:pt x="5269969" y="5527667"/>
                    <a:pt x="5272208" y="5527248"/>
                  </a:cubicBezTo>
                  <a:lnTo>
                    <a:pt x="5404937" y="6089159"/>
                  </a:lnTo>
                  <a:cubicBezTo>
                    <a:pt x="5396891" y="6091608"/>
                    <a:pt x="5390734" y="6098745"/>
                    <a:pt x="5389964" y="6107630"/>
                  </a:cubicBezTo>
                  <a:cubicBezTo>
                    <a:pt x="5389754" y="6110009"/>
                    <a:pt x="5390034" y="6112318"/>
                    <a:pt x="5390593" y="6114557"/>
                  </a:cubicBezTo>
                  <a:lnTo>
                    <a:pt x="4952945" y="6255472"/>
                  </a:lnTo>
                  <a:cubicBezTo>
                    <a:pt x="4952106" y="6253373"/>
                    <a:pt x="4951056" y="6251414"/>
                    <a:pt x="4949586" y="6249595"/>
                  </a:cubicBezTo>
                  <a:cubicBezTo>
                    <a:pt x="4942030" y="6240639"/>
                    <a:pt x="4928666" y="6239450"/>
                    <a:pt x="4919711" y="6247006"/>
                  </a:cubicBezTo>
                  <a:cubicBezTo>
                    <a:pt x="4915442" y="6250644"/>
                    <a:pt x="4912993" y="6255542"/>
                    <a:pt x="4912364" y="6260650"/>
                  </a:cubicBezTo>
                  <a:lnTo>
                    <a:pt x="4120188" y="6212022"/>
                  </a:lnTo>
                  <a:cubicBezTo>
                    <a:pt x="4120258" y="6206005"/>
                    <a:pt x="4118299" y="6199918"/>
                    <a:pt x="4114101" y="6194950"/>
                  </a:cubicBezTo>
                  <a:cubicBezTo>
                    <a:pt x="4113611" y="6194390"/>
                    <a:pt x="4112981" y="6193901"/>
                    <a:pt x="4112492" y="6193341"/>
                  </a:cubicBezTo>
                  <a:lnTo>
                    <a:pt x="4426158" y="5842802"/>
                  </a:lnTo>
                  <a:cubicBezTo>
                    <a:pt x="4427837" y="5844132"/>
                    <a:pt x="4429586" y="5845321"/>
                    <a:pt x="4431615" y="5846301"/>
                  </a:cubicBezTo>
                  <a:cubicBezTo>
                    <a:pt x="4444839" y="5852318"/>
                    <a:pt x="4460442" y="5846441"/>
                    <a:pt x="4466459" y="5833287"/>
                  </a:cubicBezTo>
                  <a:cubicBezTo>
                    <a:pt x="4472476" y="5820063"/>
                    <a:pt x="4466669" y="5804460"/>
                    <a:pt x="4453445" y="5798442"/>
                  </a:cubicBezTo>
                  <a:cubicBezTo>
                    <a:pt x="4450017" y="5796903"/>
                    <a:pt x="4446378" y="5796134"/>
                    <a:pt x="4442810" y="5796134"/>
                  </a:cubicBezTo>
                  <a:lnTo>
                    <a:pt x="4422030" y="5342532"/>
                  </a:lnTo>
                  <a:cubicBezTo>
                    <a:pt x="4424898" y="5342253"/>
                    <a:pt x="4427767" y="5341763"/>
                    <a:pt x="4430636" y="5340713"/>
                  </a:cubicBezTo>
                  <a:cubicBezTo>
                    <a:pt x="4440921" y="5336865"/>
                    <a:pt x="4447987" y="5328399"/>
                    <a:pt x="4450716" y="5318604"/>
                  </a:cubicBezTo>
                  <a:lnTo>
                    <a:pt x="5241842" y="5497021"/>
                  </a:lnTo>
                  <a:cubicBezTo>
                    <a:pt x="5241702" y="5497721"/>
                    <a:pt x="5241493" y="5498421"/>
                    <a:pt x="5241422" y="5499120"/>
                  </a:cubicBezTo>
                  <a:cubicBezTo>
                    <a:pt x="5240163" y="5513674"/>
                    <a:pt x="5250868" y="5526478"/>
                    <a:pt x="5265351" y="5527667"/>
                  </a:cubicBezTo>
                  <a:close/>
                  <a:moveTo>
                    <a:pt x="3544143" y="5964686"/>
                  </a:moveTo>
                  <a:cubicBezTo>
                    <a:pt x="3544423" y="5964266"/>
                    <a:pt x="3544773" y="5963776"/>
                    <a:pt x="3544983" y="5963357"/>
                  </a:cubicBezTo>
                  <a:lnTo>
                    <a:pt x="4069672" y="6202437"/>
                  </a:lnTo>
                  <a:cubicBezTo>
                    <a:pt x="4066313" y="6211113"/>
                    <a:pt x="4067502" y="6221258"/>
                    <a:pt x="4073940" y="6228885"/>
                  </a:cubicBezTo>
                  <a:cubicBezTo>
                    <a:pt x="4078278" y="6234062"/>
                    <a:pt x="4084225" y="6237071"/>
                    <a:pt x="4090452" y="6237911"/>
                  </a:cubicBezTo>
                  <a:lnTo>
                    <a:pt x="4079467" y="6369520"/>
                  </a:lnTo>
                  <a:lnTo>
                    <a:pt x="3544143" y="5964686"/>
                  </a:lnTo>
                  <a:close/>
                  <a:moveTo>
                    <a:pt x="4081846" y="6375047"/>
                  </a:moveTo>
                  <a:lnTo>
                    <a:pt x="4277616" y="6523029"/>
                  </a:lnTo>
                  <a:cubicBezTo>
                    <a:pt x="4271249" y="6532545"/>
                    <a:pt x="4271529" y="6545419"/>
                    <a:pt x="4279225" y="6554585"/>
                  </a:cubicBezTo>
                  <a:cubicBezTo>
                    <a:pt x="4280694" y="6556334"/>
                    <a:pt x="4282373" y="6557733"/>
                    <a:pt x="4284123" y="6558993"/>
                  </a:cubicBezTo>
                  <a:lnTo>
                    <a:pt x="4044413" y="6937029"/>
                  </a:lnTo>
                  <a:cubicBezTo>
                    <a:pt x="4041545" y="6935419"/>
                    <a:pt x="4038466" y="6934370"/>
                    <a:pt x="4035247" y="6933950"/>
                  </a:cubicBezTo>
                  <a:lnTo>
                    <a:pt x="4081846" y="6375047"/>
                  </a:lnTo>
                  <a:close/>
                  <a:moveTo>
                    <a:pt x="4984990" y="7534974"/>
                  </a:moveTo>
                  <a:cubicBezTo>
                    <a:pt x="4984570" y="7535323"/>
                    <a:pt x="4984011" y="7535533"/>
                    <a:pt x="4983591" y="7535953"/>
                  </a:cubicBezTo>
                  <a:cubicBezTo>
                    <a:pt x="4981212" y="7537912"/>
                    <a:pt x="4979393" y="7540221"/>
                    <a:pt x="4977713" y="7542670"/>
                  </a:cubicBezTo>
                  <a:lnTo>
                    <a:pt x="4581766" y="7298063"/>
                  </a:lnTo>
                  <a:cubicBezTo>
                    <a:pt x="4585614" y="7290646"/>
                    <a:pt x="4584914" y="7281411"/>
                    <a:pt x="4579177" y="7274623"/>
                  </a:cubicBezTo>
                  <a:cubicBezTo>
                    <a:pt x="4571621" y="7265598"/>
                    <a:pt x="4558257" y="7264478"/>
                    <a:pt x="4549301" y="7272034"/>
                  </a:cubicBezTo>
                  <a:cubicBezTo>
                    <a:pt x="4547972" y="7273154"/>
                    <a:pt x="4546852" y="7274484"/>
                    <a:pt x="4545802" y="7275883"/>
                  </a:cubicBezTo>
                  <a:lnTo>
                    <a:pt x="4054629" y="6972432"/>
                  </a:lnTo>
                  <a:cubicBezTo>
                    <a:pt x="4059666" y="6963197"/>
                    <a:pt x="4058826" y="6951512"/>
                    <a:pt x="4051690" y="6942976"/>
                  </a:cubicBezTo>
                  <a:cubicBezTo>
                    <a:pt x="4050221" y="6941227"/>
                    <a:pt x="4048541" y="6939827"/>
                    <a:pt x="4046792" y="6938568"/>
                  </a:cubicBezTo>
                  <a:lnTo>
                    <a:pt x="4286502" y="6560532"/>
                  </a:lnTo>
                  <a:cubicBezTo>
                    <a:pt x="4294688" y="6565080"/>
                    <a:pt x="4304764" y="6565010"/>
                    <a:pt x="4312949" y="6560042"/>
                  </a:cubicBezTo>
                  <a:lnTo>
                    <a:pt x="4984990" y="7534974"/>
                  </a:lnTo>
                  <a:close/>
                  <a:moveTo>
                    <a:pt x="4322745" y="6525898"/>
                  </a:moveTo>
                  <a:cubicBezTo>
                    <a:pt x="4321835" y="6524079"/>
                    <a:pt x="4320786" y="6522329"/>
                    <a:pt x="4319387" y="6520720"/>
                  </a:cubicBezTo>
                  <a:cubicBezTo>
                    <a:pt x="4310011" y="6509595"/>
                    <a:pt x="4293429" y="6508196"/>
                    <a:pt x="4282373" y="6517502"/>
                  </a:cubicBezTo>
                  <a:cubicBezTo>
                    <a:pt x="4281254" y="6518481"/>
                    <a:pt x="4280205" y="6519531"/>
                    <a:pt x="4279295" y="6520720"/>
                  </a:cubicBezTo>
                  <a:lnTo>
                    <a:pt x="4082125" y="6371619"/>
                  </a:lnTo>
                  <a:lnTo>
                    <a:pt x="4093251" y="6238190"/>
                  </a:lnTo>
                  <a:cubicBezTo>
                    <a:pt x="4099477" y="6238400"/>
                    <a:pt x="4105775" y="6236441"/>
                    <a:pt x="4110882" y="6232103"/>
                  </a:cubicBezTo>
                  <a:cubicBezTo>
                    <a:pt x="4116200" y="6227625"/>
                    <a:pt x="4119279" y="6221468"/>
                    <a:pt x="4120048" y="6215031"/>
                  </a:cubicBezTo>
                  <a:lnTo>
                    <a:pt x="4912224" y="6263519"/>
                  </a:lnTo>
                  <a:cubicBezTo>
                    <a:pt x="4912224" y="6265828"/>
                    <a:pt x="4912644" y="6268136"/>
                    <a:pt x="4913413" y="6270445"/>
                  </a:cubicBezTo>
                  <a:lnTo>
                    <a:pt x="4322745" y="6525898"/>
                  </a:lnTo>
                  <a:close/>
                  <a:moveTo>
                    <a:pt x="4952385" y="6272754"/>
                  </a:moveTo>
                  <a:cubicBezTo>
                    <a:pt x="4954625" y="6268206"/>
                    <a:pt x="4955114" y="6263099"/>
                    <a:pt x="4953924" y="6258201"/>
                  </a:cubicBezTo>
                  <a:lnTo>
                    <a:pt x="5391503" y="6117286"/>
                  </a:lnTo>
                  <a:cubicBezTo>
                    <a:pt x="5394372" y="6124493"/>
                    <a:pt x="5401089" y="6129880"/>
                    <a:pt x="5409345" y="6130580"/>
                  </a:cubicBezTo>
                  <a:cubicBezTo>
                    <a:pt x="5411164" y="6130720"/>
                    <a:pt x="5412984" y="6130580"/>
                    <a:pt x="5414663" y="6130300"/>
                  </a:cubicBezTo>
                  <a:lnTo>
                    <a:pt x="5521643" y="6583202"/>
                  </a:lnTo>
                  <a:cubicBezTo>
                    <a:pt x="5514017" y="6585371"/>
                    <a:pt x="5507510" y="6590268"/>
                    <a:pt x="5503171" y="6596845"/>
                  </a:cubicBezTo>
                  <a:lnTo>
                    <a:pt x="4952385" y="6272754"/>
                  </a:lnTo>
                  <a:close/>
                  <a:moveTo>
                    <a:pt x="5535077" y="6582292"/>
                  </a:moveTo>
                  <a:cubicBezTo>
                    <a:pt x="5534518" y="6582222"/>
                    <a:pt x="5534027" y="6582012"/>
                    <a:pt x="5533398" y="6581942"/>
                  </a:cubicBezTo>
                  <a:cubicBezTo>
                    <a:pt x="5530319" y="6581662"/>
                    <a:pt x="5527381" y="6582012"/>
                    <a:pt x="5524512" y="6582572"/>
                  </a:cubicBezTo>
                  <a:lnTo>
                    <a:pt x="5417531" y="6129670"/>
                  </a:lnTo>
                  <a:cubicBezTo>
                    <a:pt x="5425507" y="6127151"/>
                    <a:pt x="5431594" y="6120085"/>
                    <a:pt x="5432295" y="6111269"/>
                  </a:cubicBezTo>
                  <a:cubicBezTo>
                    <a:pt x="5433274" y="6099584"/>
                    <a:pt x="5424668" y="6089299"/>
                    <a:pt x="5412984" y="6088319"/>
                  </a:cubicBezTo>
                  <a:cubicBezTo>
                    <a:pt x="5411234" y="6088179"/>
                    <a:pt x="5409485" y="6088319"/>
                    <a:pt x="5407806" y="6088599"/>
                  </a:cubicBezTo>
                  <a:lnTo>
                    <a:pt x="5275077" y="5526688"/>
                  </a:lnTo>
                  <a:cubicBezTo>
                    <a:pt x="5285152" y="5523679"/>
                    <a:pt x="5292849" y="5514863"/>
                    <a:pt x="5293828" y="5503808"/>
                  </a:cubicBezTo>
                  <a:cubicBezTo>
                    <a:pt x="5294038" y="5501500"/>
                    <a:pt x="5293828" y="5499260"/>
                    <a:pt x="5293478" y="5497092"/>
                  </a:cubicBezTo>
                  <a:lnTo>
                    <a:pt x="5730287" y="5399416"/>
                  </a:lnTo>
                  <a:cubicBezTo>
                    <a:pt x="5732806" y="5408442"/>
                    <a:pt x="5740013" y="5415509"/>
                    <a:pt x="5749389" y="5417748"/>
                  </a:cubicBezTo>
                  <a:lnTo>
                    <a:pt x="5535077" y="6582292"/>
                  </a:lnTo>
                  <a:close/>
                  <a:moveTo>
                    <a:pt x="6382807" y="5631780"/>
                  </a:moveTo>
                  <a:cubicBezTo>
                    <a:pt x="6381198" y="5633459"/>
                    <a:pt x="6379798" y="5635348"/>
                    <a:pt x="6378749" y="5637517"/>
                  </a:cubicBezTo>
                  <a:lnTo>
                    <a:pt x="5780385" y="5400536"/>
                  </a:lnTo>
                  <a:cubicBezTo>
                    <a:pt x="5781014" y="5398577"/>
                    <a:pt x="5781504" y="5396617"/>
                    <a:pt x="5781714" y="5394518"/>
                  </a:cubicBezTo>
                  <a:cubicBezTo>
                    <a:pt x="5782973" y="5380035"/>
                    <a:pt x="5772268" y="5367301"/>
                    <a:pt x="5757784" y="5366042"/>
                  </a:cubicBezTo>
                  <a:cubicBezTo>
                    <a:pt x="5756245" y="5365902"/>
                    <a:pt x="5754776" y="5365971"/>
                    <a:pt x="5753306" y="5366112"/>
                  </a:cubicBezTo>
                  <a:lnTo>
                    <a:pt x="5719372" y="5121294"/>
                  </a:lnTo>
                  <a:lnTo>
                    <a:pt x="5821595" y="5034814"/>
                  </a:lnTo>
                  <a:cubicBezTo>
                    <a:pt x="5825864" y="5039292"/>
                    <a:pt x="5831671" y="5042440"/>
                    <a:pt x="5838387" y="5043000"/>
                  </a:cubicBezTo>
                  <a:cubicBezTo>
                    <a:pt x="5845314" y="5043630"/>
                    <a:pt x="5851822" y="5041391"/>
                    <a:pt x="5856929" y="5037403"/>
                  </a:cubicBezTo>
                  <a:lnTo>
                    <a:pt x="6382807" y="5631780"/>
                  </a:lnTo>
                  <a:close/>
                  <a:moveTo>
                    <a:pt x="5830132" y="4992833"/>
                  </a:moveTo>
                  <a:cubicBezTo>
                    <a:pt x="5821595" y="4996612"/>
                    <a:pt x="5815299" y="5004658"/>
                    <a:pt x="5814459" y="5014593"/>
                  </a:cubicBezTo>
                  <a:cubicBezTo>
                    <a:pt x="5813899" y="5021310"/>
                    <a:pt x="5815998" y="5027607"/>
                    <a:pt x="5819776" y="5032645"/>
                  </a:cubicBezTo>
                  <a:lnTo>
                    <a:pt x="5718953" y="5117936"/>
                  </a:lnTo>
                  <a:lnTo>
                    <a:pt x="5626735" y="4453172"/>
                  </a:lnTo>
                  <a:cubicBezTo>
                    <a:pt x="5627225" y="4453032"/>
                    <a:pt x="5627784" y="4452962"/>
                    <a:pt x="5628274" y="4452822"/>
                  </a:cubicBezTo>
                  <a:lnTo>
                    <a:pt x="5830132" y="4992833"/>
                  </a:lnTo>
                  <a:close/>
                  <a:moveTo>
                    <a:pt x="5613441" y="4413290"/>
                  </a:moveTo>
                  <a:cubicBezTo>
                    <a:pt x="5606794" y="4416369"/>
                    <a:pt x="5601827" y="4422806"/>
                    <a:pt x="5601196" y="4430642"/>
                  </a:cubicBezTo>
                  <a:cubicBezTo>
                    <a:pt x="5600218" y="4442327"/>
                    <a:pt x="5608823" y="4452612"/>
                    <a:pt x="5620508" y="4453592"/>
                  </a:cubicBezTo>
                  <a:cubicBezTo>
                    <a:pt x="5621627" y="4453662"/>
                    <a:pt x="5622677" y="4453592"/>
                    <a:pt x="5623797" y="4453522"/>
                  </a:cubicBezTo>
                  <a:lnTo>
                    <a:pt x="5716294" y="5120105"/>
                  </a:lnTo>
                  <a:lnTo>
                    <a:pt x="5286691" y="5483518"/>
                  </a:lnTo>
                  <a:cubicBezTo>
                    <a:pt x="5282424" y="5478970"/>
                    <a:pt x="5276617" y="5475891"/>
                    <a:pt x="5269899" y="5475331"/>
                  </a:cubicBezTo>
                  <a:cubicBezTo>
                    <a:pt x="5257165" y="5474212"/>
                    <a:pt x="5245760" y="5482468"/>
                    <a:pt x="5242402" y="5494293"/>
                  </a:cubicBezTo>
                  <a:lnTo>
                    <a:pt x="4451276" y="5315875"/>
                  </a:lnTo>
                  <a:cubicBezTo>
                    <a:pt x="4452325" y="5310277"/>
                    <a:pt x="4451975" y="5304330"/>
                    <a:pt x="4449807" y="5298593"/>
                  </a:cubicBezTo>
                  <a:cubicBezTo>
                    <a:pt x="4443439" y="5281660"/>
                    <a:pt x="4424548" y="5273054"/>
                    <a:pt x="4407616" y="5279352"/>
                  </a:cubicBezTo>
                  <a:cubicBezTo>
                    <a:pt x="4399920" y="5282220"/>
                    <a:pt x="4394043" y="5287748"/>
                    <a:pt x="4390404" y="5294465"/>
                  </a:cubicBezTo>
                  <a:lnTo>
                    <a:pt x="3759504" y="4986327"/>
                  </a:lnTo>
                  <a:cubicBezTo>
                    <a:pt x="3762303" y="4978770"/>
                    <a:pt x="3759014" y="4970304"/>
                    <a:pt x="3751598" y="4966945"/>
                  </a:cubicBezTo>
                  <a:cubicBezTo>
                    <a:pt x="3743831" y="4963377"/>
                    <a:pt x="3734666" y="4966805"/>
                    <a:pt x="3731167" y="4974572"/>
                  </a:cubicBezTo>
                  <a:cubicBezTo>
                    <a:pt x="3730187" y="4976671"/>
                    <a:pt x="3729838" y="4978910"/>
                    <a:pt x="3729908" y="4981149"/>
                  </a:cubicBezTo>
                  <a:lnTo>
                    <a:pt x="3518605" y="5003399"/>
                  </a:lnTo>
                  <a:cubicBezTo>
                    <a:pt x="3517486" y="4996612"/>
                    <a:pt x="3513148" y="4990524"/>
                    <a:pt x="3506431" y="4987446"/>
                  </a:cubicBezTo>
                  <a:cubicBezTo>
                    <a:pt x="3503842" y="4986327"/>
                    <a:pt x="3501183" y="4985697"/>
                    <a:pt x="3498594" y="4985557"/>
                  </a:cubicBezTo>
                  <a:lnTo>
                    <a:pt x="3495586" y="4809238"/>
                  </a:lnTo>
                  <a:cubicBezTo>
                    <a:pt x="3500903" y="4808748"/>
                    <a:pt x="3505941" y="4805740"/>
                    <a:pt x="3508320" y="4800492"/>
                  </a:cubicBezTo>
                  <a:cubicBezTo>
                    <a:pt x="3511538" y="4793355"/>
                    <a:pt x="3508740" y="4785239"/>
                    <a:pt x="3502233" y="4781181"/>
                  </a:cubicBezTo>
                  <a:lnTo>
                    <a:pt x="3697373" y="4423295"/>
                  </a:lnTo>
                  <a:cubicBezTo>
                    <a:pt x="3712206" y="4430572"/>
                    <a:pt x="3730328" y="4425814"/>
                    <a:pt x="3739423" y="4411541"/>
                  </a:cubicBezTo>
                  <a:cubicBezTo>
                    <a:pt x="3740403" y="4410002"/>
                    <a:pt x="3741172" y="4408322"/>
                    <a:pt x="3741872" y="4406713"/>
                  </a:cubicBezTo>
                  <a:lnTo>
                    <a:pt x="4230598" y="4588559"/>
                  </a:lnTo>
                  <a:cubicBezTo>
                    <a:pt x="4228428" y="4595346"/>
                    <a:pt x="4228288" y="4602903"/>
                    <a:pt x="4230947" y="4610110"/>
                  </a:cubicBezTo>
                  <a:cubicBezTo>
                    <a:pt x="4237315" y="4627042"/>
                    <a:pt x="4256205" y="4635648"/>
                    <a:pt x="4273138" y="4629281"/>
                  </a:cubicBezTo>
                  <a:cubicBezTo>
                    <a:pt x="4288811" y="4623404"/>
                    <a:pt x="4297136" y="4606891"/>
                    <a:pt x="4293359" y="4591078"/>
                  </a:cubicBezTo>
                  <a:lnTo>
                    <a:pt x="5533678" y="4238790"/>
                  </a:lnTo>
                  <a:cubicBezTo>
                    <a:pt x="5535777" y="4244108"/>
                    <a:pt x="5540535" y="4248096"/>
                    <a:pt x="5546622" y="4248586"/>
                  </a:cubicBezTo>
                  <a:cubicBezTo>
                    <a:pt x="5548371" y="4248726"/>
                    <a:pt x="5549980" y="4248376"/>
                    <a:pt x="5551589" y="4248026"/>
                  </a:cubicBezTo>
                  <a:lnTo>
                    <a:pt x="5613441" y="4413290"/>
                  </a:lnTo>
                  <a:close/>
                  <a:moveTo>
                    <a:pt x="4673844" y="4293365"/>
                  </a:moveTo>
                  <a:cubicBezTo>
                    <a:pt x="4684828" y="4289237"/>
                    <a:pt x="4690356" y="4276993"/>
                    <a:pt x="4686228" y="4266008"/>
                  </a:cubicBezTo>
                  <a:cubicBezTo>
                    <a:pt x="4685598" y="4264329"/>
                    <a:pt x="4684758" y="4262859"/>
                    <a:pt x="4683779" y="4261460"/>
                  </a:cubicBezTo>
                  <a:lnTo>
                    <a:pt x="5133952" y="3899936"/>
                  </a:lnTo>
                  <a:cubicBezTo>
                    <a:pt x="5140949" y="3907703"/>
                    <a:pt x="5152284" y="3910921"/>
                    <a:pt x="5162709" y="3907003"/>
                  </a:cubicBezTo>
                  <a:cubicBezTo>
                    <a:pt x="5166347" y="3905604"/>
                    <a:pt x="5169495" y="3903505"/>
                    <a:pt x="5172084" y="3900846"/>
                  </a:cubicBezTo>
                  <a:lnTo>
                    <a:pt x="5535707" y="4224167"/>
                  </a:lnTo>
                  <a:cubicBezTo>
                    <a:pt x="5534097" y="4226406"/>
                    <a:pt x="5532839" y="4228855"/>
                    <a:pt x="5532558" y="4231794"/>
                  </a:cubicBezTo>
                  <a:cubicBezTo>
                    <a:pt x="5532418" y="4233193"/>
                    <a:pt x="5532769" y="4234522"/>
                    <a:pt x="5533048" y="4235852"/>
                  </a:cubicBezTo>
                  <a:lnTo>
                    <a:pt x="4292659" y="4588210"/>
                  </a:lnTo>
                  <a:cubicBezTo>
                    <a:pt x="4292519" y="4587790"/>
                    <a:pt x="4292519" y="4587440"/>
                    <a:pt x="4292309" y="4587020"/>
                  </a:cubicBezTo>
                  <a:cubicBezTo>
                    <a:pt x="4291259" y="4584151"/>
                    <a:pt x="4289650" y="4581633"/>
                    <a:pt x="4287901" y="4579253"/>
                  </a:cubicBezTo>
                  <a:lnTo>
                    <a:pt x="4650824" y="4287838"/>
                  </a:lnTo>
                  <a:cubicBezTo>
                    <a:pt x="4656561" y="4293995"/>
                    <a:pt x="4665517" y="4296444"/>
                    <a:pt x="4673844" y="4293365"/>
                  </a:cubicBezTo>
                  <a:close/>
                  <a:moveTo>
                    <a:pt x="5480223" y="3341033"/>
                  </a:moveTo>
                  <a:cubicBezTo>
                    <a:pt x="5481762" y="3341173"/>
                    <a:pt x="5483231" y="3341033"/>
                    <a:pt x="5484771" y="3340963"/>
                  </a:cubicBezTo>
                  <a:lnTo>
                    <a:pt x="5517585" y="3814995"/>
                  </a:lnTo>
                  <a:lnTo>
                    <a:pt x="5413613" y="3805829"/>
                  </a:lnTo>
                  <a:cubicBezTo>
                    <a:pt x="5414033" y="3793375"/>
                    <a:pt x="5405637" y="3782530"/>
                    <a:pt x="5393743" y="3779592"/>
                  </a:cubicBezTo>
                  <a:lnTo>
                    <a:pt x="5477704" y="3340614"/>
                  </a:lnTo>
                  <a:cubicBezTo>
                    <a:pt x="5478614" y="3340684"/>
                    <a:pt x="5479383" y="3340963"/>
                    <a:pt x="5480223" y="3341033"/>
                  </a:cubicBezTo>
                  <a:close/>
                  <a:moveTo>
                    <a:pt x="5534027" y="4052676"/>
                  </a:moveTo>
                  <a:lnTo>
                    <a:pt x="5470986" y="4024199"/>
                  </a:lnTo>
                  <a:lnTo>
                    <a:pt x="5397940" y="3828919"/>
                  </a:lnTo>
                  <a:cubicBezTo>
                    <a:pt x="5405987" y="3825350"/>
                    <a:pt x="5412004" y="3817934"/>
                    <a:pt x="5413333" y="3808698"/>
                  </a:cubicBezTo>
                  <a:lnTo>
                    <a:pt x="5517725" y="3817864"/>
                  </a:lnTo>
                  <a:lnTo>
                    <a:pt x="5534027" y="4052676"/>
                  </a:lnTo>
                  <a:close/>
                  <a:moveTo>
                    <a:pt x="5520733" y="3818144"/>
                  </a:moveTo>
                  <a:lnTo>
                    <a:pt x="6084184" y="3867681"/>
                  </a:lnTo>
                  <a:lnTo>
                    <a:pt x="5700691" y="4127821"/>
                  </a:lnTo>
                  <a:lnTo>
                    <a:pt x="5537106" y="4053935"/>
                  </a:lnTo>
                  <a:lnTo>
                    <a:pt x="5520733" y="3818144"/>
                  </a:lnTo>
                  <a:close/>
                  <a:moveTo>
                    <a:pt x="5176772" y="3894549"/>
                  </a:moveTo>
                  <a:lnTo>
                    <a:pt x="5468748" y="4026368"/>
                  </a:lnTo>
                  <a:lnTo>
                    <a:pt x="5541094" y="4219759"/>
                  </a:lnTo>
                  <a:cubicBezTo>
                    <a:pt x="5539835" y="4220389"/>
                    <a:pt x="5538646" y="4221089"/>
                    <a:pt x="5537596" y="4221998"/>
                  </a:cubicBezTo>
                  <a:lnTo>
                    <a:pt x="5174043" y="3898747"/>
                  </a:lnTo>
                  <a:cubicBezTo>
                    <a:pt x="5175023" y="3897417"/>
                    <a:pt x="5176003" y="3896018"/>
                    <a:pt x="5176772" y="3894549"/>
                  </a:cubicBezTo>
                  <a:close/>
                  <a:moveTo>
                    <a:pt x="5543613" y="4218500"/>
                  </a:moveTo>
                  <a:lnTo>
                    <a:pt x="5472386" y="4028047"/>
                  </a:lnTo>
                  <a:lnTo>
                    <a:pt x="5534238" y="4055964"/>
                  </a:lnTo>
                  <a:lnTo>
                    <a:pt x="5545432" y="4218290"/>
                  </a:lnTo>
                  <a:cubicBezTo>
                    <a:pt x="5544873" y="4218360"/>
                    <a:pt x="5544243" y="4218290"/>
                    <a:pt x="5543613" y="4218500"/>
                  </a:cubicBezTo>
                  <a:close/>
                  <a:moveTo>
                    <a:pt x="5385206" y="3831158"/>
                  </a:moveTo>
                  <a:cubicBezTo>
                    <a:pt x="5388704" y="3831438"/>
                    <a:pt x="5392133" y="3831018"/>
                    <a:pt x="5395282" y="3830038"/>
                  </a:cubicBezTo>
                  <a:lnTo>
                    <a:pt x="5467279" y="4022520"/>
                  </a:lnTo>
                  <a:lnTo>
                    <a:pt x="5177961" y="3891890"/>
                  </a:lnTo>
                  <a:cubicBezTo>
                    <a:pt x="5179921" y="3886782"/>
                    <a:pt x="5180271" y="3881185"/>
                    <a:pt x="5178801" y="3875588"/>
                  </a:cubicBezTo>
                  <a:lnTo>
                    <a:pt x="5363167" y="3814575"/>
                  </a:lnTo>
                  <a:cubicBezTo>
                    <a:pt x="5366665" y="3823531"/>
                    <a:pt x="5374921" y="3830318"/>
                    <a:pt x="5385206" y="3831158"/>
                  </a:cubicBezTo>
                  <a:close/>
                  <a:moveTo>
                    <a:pt x="5559846" y="4223397"/>
                  </a:moveTo>
                  <a:cubicBezTo>
                    <a:pt x="5557327" y="4220319"/>
                    <a:pt x="5553549" y="4218220"/>
                    <a:pt x="5549281" y="4217800"/>
                  </a:cubicBezTo>
                  <a:cubicBezTo>
                    <a:pt x="5548931" y="4217800"/>
                    <a:pt x="5548650" y="4217940"/>
                    <a:pt x="5548371" y="4217940"/>
                  </a:cubicBezTo>
                  <a:lnTo>
                    <a:pt x="5537247" y="4057294"/>
                  </a:lnTo>
                  <a:lnTo>
                    <a:pt x="5697822" y="4129780"/>
                  </a:lnTo>
                  <a:lnTo>
                    <a:pt x="5559846" y="4223397"/>
                  </a:lnTo>
                  <a:close/>
                  <a:moveTo>
                    <a:pt x="5854620" y="4171481"/>
                  </a:moveTo>
                  <a:cubicBezTo>
                    <a:pt x="5847554" y="4165394"/>
                    <a:pt x="5837618" y="4163155"/>
                    <a:pt x="5828242" y="4166653"/>
                  </a:cubicBezTo>
                  <a:cubicBezTo>
                    <a:pt x="5821945" y="4169033"/>
                    <a:pt x="5817118" y="4173650"/>
                    <a:pt x="5814249" y="4179178"/>
                  </a:cubicBezTo>
                  <a:lnTo>
                    <a:pt x="5703699" y="4129290"/>
                  </a:lnTo>
                  <a:lnTo>
                    <a:pt x="6088662" y="3868171"/>
                  </a:lnTo>
                  <a:lnTo>
                    <a:pt x="6143168" y="3872999"/>
                  </a:lnTo>
                  <a:lnTo>
                    <a:pt x="5854620" y="4171481"/>
                  </a:lnTo>
                  <a:close/>
                  <a:moveTo>
                    <a:pt x="6254417" y="3755733"/>
                  </a:moveTo>
                  <a:cubicBezTo>
                    <a:pt x="6254696" y="3756152"/>
                    <a:pt x="6254976" y="3756572"/>
                    <a:pt x="6255325" y="3756922"/>
                  </a:cubicBezTo>
                  <a:lnTo>
                    <a:pt x="6145826" y="3870270"/>
                  </a:lnTo>
                  <a:lnTo>
                    <a:pt x="6092511" y="3865582"/>
                  </a:lnTo>
                  <a:lnTo>
                    <a:pt x="6254417" y="3755733"/>
                  </a:lnTo>
                  <a:close/>
                  <a:moveTo>
                    <a:pt x="6451585" y="3891190"/>
                  </a:moveTo>
                  <a:cubicBezTo>
                    <a:pt x="6450396" y="3892939"/>
                    <a:pt x="6449696" y="3894898"/>
                    <a:pt x="6449277" y="3896928"/>
                  </a:cubicBezTo>
                  <a:lnTo>
                    <a:pt x="6149465" y="3870550"/>
                  </a:lnTo>
                  <a:lnTo>
                    <a:pt x="6257355" y="3758881"/>
                  </a:lnTo>
                  <a:cubicBezTo>
                    <a:pt x="6263022" y="3763709"/>
                    <a:pt x="6271068" y="3765528"/>
                    <a:pt x="6278555" y="3762729"/>
                  </a:cubicBezTo>
                  <a:cubicBezTo>
                    <a:pt x="6281633" y="3761540"/>
                    <a:pt x="6284292" y="3759721"/>
                    <a:pt x="6286391" y="3757482"/>
                  </a:cubicBezTo>
                  <a:lnTo>
                    <a:pt x="6451585" y="3891190"/>
                  </a:lnTo>
                  <a:close/>
                  <a:moveTo>
                    <a:pt x="6428426" y="3577874"/>
                  </a:moveTo>
                  <a:cubicBezTo>
                    <a:pt x="6424368" y="3574726"/>
                    <a:pt x="6418841" y="3573746"/>
                    <a:pt x="6413662" y="3575635"/>
                  </a:cubicBezTo>
                  <a:cubicBezTo>
                    <a:pt x="6405687" y="3578644"/>
                    <a:pt x="6401628" y="3587530"/>
                    <a:pt x="6404637" y="3595506"/>
                  </a:cubicBezTo>
                  <a:cubicBezTo>
                    <a:pt x="6405267" y="3597115"/>
                    <a:pt x="6406176" y="3598515"/>
                    <a:pt x="6407156" y="3599844"/>
                  </a:cubicBezTo>
                  <a:lnTo>
                    <a:pt x="6284642" y="3726626"/>
                  </a:lnTo>
                  <a:cubicBezTo>
                    <a:pt x="6278974" y="3721938"/>
                    <a:pt x="6271068" y="3720259"/>
                    <a:pt x="6263722" y="3722988"/>
                  </a:cubicBezTo>
                  <a:cubicBezTo>
                    <a:pt x="6260434" y="3724247"/>
                    <a:pt x="6257705" y="3726206"/>
                    <a:pt x="6255465" y="3728655"/>
                  </a:cubicBezTo>
                  <a:lnTo>
                    <a:pt x="5995256" y="3517912"/>
                  </a:lnTo>
                  <a:cubicBezTo>
                    <a:pt x="5997984" y="3514344"/>
                    <a:pt x="5999523" y="3510006"/>
                    <a:pt x="5999593" y="3505458"/>
                  </a:cubicBezTo>
                  <a:lnTo>
                    <a:pt x="6523862" y="3479080"/>
                  </a:lnTo>
                  <a:lnTo>
                    <a:pt x="6428426" y="3577874"/>
                  </a:lnTo>
                  <a:close/>
                  <a:moveTo>
                    <a:pt x="5193914" y="2603923"/>
                  </a:moveTo>
                  <a:lnTo>
                    <a:pt x="6201661" y="2246177"/>
                  </a:lnTo>
                  <a:cubicBezTo>
                    <a:pt x="6204809" y="2253734"/>
                    <a:pt x="6211386" y="2259751"/>
                    <a:pt x="6219992" y="2261710"/>
                  </a:cubicBezTo>
                  <a:cubicBezTo>
                    <a:pt x="6234126" y="2264929"/>
                    <a:pt x="6248259" y="2256113"/>
                    <a:pt x="6251478" y="2241909"/>
                  </a:cubicBezTo>
                  <a:cubicBezTo>
                    <a:pt x="6252247" y="2238481"/>
                    <a:pt x="6252317" y="2235052"/>
                    <a:pt x="6251758" y="2231764"/>
                  </a:cubicBezTo>
                  <a:lnTo>
                    <a:pt x="6452355" y="2187124"/>
                  </a:lnTo>
                  <a:lnTo>
                    <a:pt x="6282893" y="2455591"/>
                  </a:lnTo>
                  <a:cubicBezTo>
                    <a:pt x="6277435" y="2452582"/>
                    <a:pt x="6270999" y="2451323"/>
                    <a:pt x="6264421" y="2452792"/>
                  </a:cubicBezTo>
                  <a:cubicBezTo>
                    <a:pt x="6251618" y="2455661"/>
                    <a:pt x="6243151" y="2467415"/>
                    <a:pt x="6243991" y="2480149"/>
                  </a:cubicBezTo>
                  <a:lnTo>
                    <a:pt x="5194684" y="2606651"/>
                  </a:lnTo>
                  <a:cubicBezTo>
                    <a:pt x="5194474" y="2605742"/>
                    <a:pt x="5194194" y="2604832"/>
                    <a:pt x="5193914" y="2603923"/>
                  </a:cubicBezTo>
                  <a:close/>
                  <a:moveTo>
                    <a:pt x="6275826" y="2504149"/>
                  </a:moveTo>
                  <a:cubicBezTo>
                    <a:pt x="6278135" y="2503659"/>
                    <a:pt x="6280234" y="2502749"/>
                    <a:pt x="6282264" y="2501700"/>
                  </a:cubicBezTo>
                  <a:lnTo>
                    <a:pt x="6577948" y="2997631"/>
                  </a:lnTo>
                  <a:cubicBezTo>
                    <a:pt x="6571021" y="3002389"/>
                    <a:pt x="6567312" y="3010995"/>
                    <a:pt x="6569202" y="3019741"/>
                  </a:cubicBezTo>
                  <a:cubicBezTo>
                    <a:pt x="6571720" y="3031216"/>
                    <a:pt x="6583125" y="3038353"/>
                    <a:pt x="6594530" y="3035834"/>
                  </a:cubicBezTo>
                  <a:cubicBezTo>
                    <a:pt x="6596349" y="3035414"/>
                    <a:pt x="6597958" y="3034714"/>
                    <a:pt x="6599567" y="3033945"/>
                  </a:cubicBezTo>
                  <a:lnTo>
                    <a:pt x="6722011" y="3239370"/>
                  </a:lnTo>
                  <a:cubicBezTo>
                    <a:pt x="6712145" y="3246017"/>
                    <a:pt x="6707737" y="3258681"/>
                    <a:pt x="6712075" y="3270296"/>
                  </a:cubicBezTo>
                  <a:cubicBezTo>
                    <a:pt x="6713335" y="3273584"/>
                    <a:pt x="6715154" y="3276523"/>
                    <a:pt x="6717463" y="3278902"/>
                  </a:cubicBezTo>
                  <a:lnTo>
                    <a:pt x="6526871" y="3476071"/>
                  </a:lnTo>
                  <a:lnTo>
                    <a:pt x="5999523" y="3502589"/>
                  </a:lnTo>
                  <a:cubicBezTo>
                    <a:pt x="5999313" y="3500910"/>
                    <a:pt x="5998964" y="3499301"/>
                    <a:pt x="5998404" y="3497621"/>
                  </a:cubicBezTo>
                  <a:cubicBezTo>
                    <a:pt x="5995885" y="3490904"/>
                    <a:pt x="5990288" y="3486217"/>
                    <a:pt x="5983851" y="3484537"/>
                  </a:cubicBezTo>
                  <a:lnTo>
                    <a:pt x="6264351" y="2504009"/>
                  </a:lnTo>
                  <a:cubicBezTo>
                    <a:pt x="6267990" y="2504918"/>
                    <a:pt x="6271838" y="2504988"/>
                    <a:pt x="6275826" y="2504149"/>
                  </a:cubicBezTo>
                  <a:close/>
                  <a:moveTo>
                    <a:pt x="7404616" y="2390661"/>
                  </a:moveTo>
                  <a:lnTo>
                    <a:pt x="7334299" y="2689563"/>
                  </a:lnTo>
                  <a:cubicBezTo>
                    <a:pt x="7331430" y="2689143"/>
                    <a:pt x="7328491" y="2689353"/>
                    <a:pt x="7325623" y="2690473"/>
                  </a:cubicBezTo>
                  <a:cubicBezTo>
                    <a:pt x="7316457" y="2693901"/>
                    <a:pt x="7311770" y="2704187"/>
                    <a:pt x="7315198" y="2713352"/>
                  </a:cubicBezTo>
                  <a:cubicBezTo>
                    <a:pt x="7317157" y="2718530"/>
                    <a:pt x="7321285" y="2722238"/>
                    <a:pt x="7326183" y="2723917"/>
                  </a:cubicBezTo>
                  <a:lnTo>
                    <a:pt x="7293858" y="2861124"/>
                  </a:lnTo>
                  <a:cubicBezTo>
                    <a:pt x="7291479" y="2860844"/>
                    <a:pt x="7288960" y="2861054"/>
                    <a:pt x="7286581" y="2861894"/>
                  </a:cubicBezTo>
                  <a:cubicBezTo>
                    <a:pt x="7278604" y="2864903"/>
                    <a:pt x="7274547" y="2873788"/>
                    <a:pt x="7277556" y="2881765"/>
                  </a:cubicBezTo>
                  <a:cubicBezTo>
                    <a:pt x="7277835" y="2882534"/>
                    <a:pt x="7278185" y="2883164"/>
                    <a:pt x="7278604" y="2883864"/>
                  </a:cubicBezTo>
                  <a:lnTo>
                    <a:pt x="6757275" y="3244967"/>
                  </a:lnTo>
                  <a:cubicBezTo>
                    <a:pt x="6756155" y="3243498"/>
                    <a:pt x="6754896" y="3242239"/>
                    <a:pt x="6753497" y="3241049"/>
                  </a:cubicBezTo>
                  <a:lnTo>
                    <a:pt x="7397340" y="2387302"/>
                  </a:lnTo>
                  <a:cubicBezTo>
                    <a:pt x="7399649" y="2388772"/>
                    <a:pt x="7402098" y="2389891"/>
                    <a:pt x="7404616" y="2390661"/>
                  </a:cubicBezTo>
                  <a:close/>
                  <a:moveTo>
                    <a:pt x="6823044" y="3461168"/>
                  </a:moveTo>
                  <a:lnTo>
                    <a:pt x="6531069" y="3475861"/>
                  </a:lnTo>
                  <a:lnTo>
                    <a:pt x="6719562" y="3280861"/>
                  </a:lnTo>
                  <a:cubicBezTo>
                    <a:pt x="6726629" y="3286948"/>
                    <a:pt x="6736564" y="3289187"/>
                    <a:pt x="6745870" y="3285689"/>
                  </a:cubicBezTo>
                  <a:cubicBezTo>
                    <a:pt x="6746919" y="3285339"/>
                    <a:pt x="6747829" y="3284779"/>
                    <a:pt x="6748738" y="3284290"/>
                  </a:cubicBezTo>
                  <a:lnTo>
                    <a:pt x="6837807" y="3433671"/>
                  </a:lnTo>
                  <a:cubicBezTo>
                    <a:pt x="6828642" y="3439688"/>
                    <a:pt x="6822974" y="3449973"/>
                    <a:pt x="6823044" y="3461168"/>
                  </a:cubicBezTo>
                  <a:close/>
                  <a:moveTo>
                    <a:pt x="6761613" y="3253014"/>
                  </a:moveTo>
                  <a:cubicBezTo>
                    <a:pt x="6761473" y="3252594"/>
                    <a:pt x="6761473" y="3252174"/>
                    <a:pt x="6761263" y="3251824"/>
                  </a:cubicBezTo>
                  <a:cubicBezTo>
                    <a:pt x="6760633" y="3250215"/>
                    <a:pt x="6759864" y="3248746"/>
                    <a:pt x="6759024" y="3247277"/>
                  </a:cubicBezTo>
                  <a:lnTo>
                    <a:pt x="7280284" y="2886243"/>
                  </a:lnTo>
                  <a:cubicBezTo>
                    <a:pt x="7282103" y="2888342"/>
                    <a:pt x="7284342" y="2889951"/>
                    <a:pt x="7286931" y="2890861"/>
                  </a:cubicBezTo>
                  <a:lnTo>
                    <a:pt x="7239213" y="3093627"/>
                  </a:lnTo>
                  <a:cubicBezTo>
                    <a:pt x="7232356" y="3092298"/>
                    <a:pt x="7225150" y="3092648"/>
                    <a:pt x="7218153" y="3095236"/>
                  </a:cubicBezTo>
                  <a:cubicBezTo>
                    <a:pt x="7199821" y="3102093"/>
                    <a:pt x="7189886" y="3121404"/>
                    <a:pt x="7194014" y="3139946"/>
                  </a:cubicBezTo>
                  <a:lnTo>
                    <a:pt x="6761613" y="3253014"/>
                  </a:lnTo>
                  <a:close/>
                  <a:moveTo>
                    <a:pt x="7842895" y="2117087"/>
                  </a:moveTo>
                  <a:cubicBezTo>
                    <a:pt x="7845134" y="2117576"/>
                    <a:pt x="7847303" y="2117716"/>
                    <a:pt x="7849472" y="2117646"/>
                  </a:cubicBezTo>
                  <a:lnTo>
                    <a:pt x="7885855" y="2563761"/>
                  </a:lnTo>
                  <a:cubicBezTo>
                    <a:pt x="7882567" y="2564181"/>
                    <a:pt x="7879488" y="2565300"/>
                    <a:pt x="7876690" y="2566840"/>
                  </a:cubicBezTo>
                  <a:lnTo>
                    <a:pt x="7610182" y="2144724"/>
                  </a:lnTo>
                  <a:lnTo>
                    <a:pt x="7656501" y="2092668"/>
                  </a:lnTo>
                  <a:lnTo>
                    <a:pt x="7822674" y="2092878"/>
                  </a:lnTo>
                  <a:cubicBezTo>
                    <a:pt x="7823234" y="2104282"/>
                    <a:pt x="7831141" y="2114428"/>
                    <a:pt x="7842895" y="2117087"/>
                  </a:cubicBezTo>
                  <a:close/>
                  <a:moveTo>
                    <a:pt x="8996804" y="2474552"/>
                  </a:moveTo>
                  <a:cubicBezTo>
                    <a:pt x="8996664" y="2475112"/>
                    <a:pt x="8996384" y="2475602"/>
                    <a:pt x="8996244" y="2476161"/>
                  </a:cubicBezTo>
                  <a:cubicBezTo>
                    <a:pt x="8995544" y="2479170"/>
                    <a:pt x="8995474" y="2482109"/>
                    <a:pt x="8995614" y="2485047"/>
                  </a:cubicBezTo>
                  <a:lnTo>
                    <a:pt x="8532218" y="2528287"/>
                  </a:lnTo>
                  <a:cubicBezTo>
                    <a:pt x="8530819" y="2520031"/>
                    <a:pt x="8524661" y="2513034"/>
                    <a:pt x="8516055" y="2511075"/>
                  </a:cubicBezTo>
                  <a:cubicBezTo>
                    <a:pt x="8504651" y="2508487"/>
                    <a:pt x="8493246" y="2515623"/>
                    <a:pt x="8490657" y="2527028"/>
                  </a:cubicBezTo>
                  <a:cubicBezTo>
                    <a:pt x="8490237" y="2528777"/>
                    <a:pt x="8490167" y="2530456"/>
                    <a:pt x="8490167" y="2532206"/>
                  </a:cubicBezTo>
                  <a:lnTo>
                    <a:pt x="7915311" y="2585871"/>
                  </a:lnTo>
                  <a:cubicBezTo>
                    <a:pt x="7913772" y="2575516"/>
                    <a:pt x="7906076" y="2566630"/>
                    <a:pt x="7895231" y="2564111"/>
                  </a:cubicBezTo>
                  <a:cubicBezTo>
                    <a:pt x="7892992" y="2563621"/>
                    <a:pt x="7890823" y="2563481"/>
                    <a:pt x="7888654" y="2563551"/>
                  </a:cubicBezTo>
                  <a:lnTo>
                    <a:pt x="7852271" y="2117436"/>
                  </a:lnTo>
                  <a:cubicBezTo>
                    <a:pt x="7861507" y="2116177"/>
                    <a:pt x="7869553" y="2110020"/>
                    <a:pt x="7873051" y="2101064"/>
                  </a:cubicBezTo>
                  <a:lnTo>
                    <a:pt x="8996804" y="2474552"/>
                  </a:lnTo>
                  <a:close/>
                  <a:moveTo>
                    <a:pt x="8176712" y="1507317"/>
                  </a:moveTo>
                  <a:cubicBezTo>
                    <a:pt x="8177131" y="1507667"/>
                    <a:pt x="8177551" y="1507947"/>
                    <a:pt x="8177971" y="1508227"/>
                  </a:cubicBezTo>
                  <a:lnTo>
                    <a:pt x="7860387" y="2068039"/>
                  </a:lnTo>
                  <a:cubicBezTo>
                    <a:pt x="7858568" y="2067129"/>
                    <a:pt x="7856679" y="2066360"/>
                    <a:pt x="7854580" y="2065870"/>
                  </a:cubicBezTo>
                  <a:cubicBezTo>
                    <a:pt x="7840446" y="2062652"/>
                    <a:pt x="7826313" y="2071467"/>
                    <a:pt x="7823094" y="2085671"/>
                  </a:cubicBezTo>
                  <a:cubicBezTo>
                    <a:pt x="7822744" y="2087140"/>
                    <a:pt x="7822604" y="2088610"/>
                    <a:pt x="7822535" y="2090149"/>
                  </a:cubicBezTo>
                  <a:lnTo>
                    <a:pt x="7658950" y="2089939"/>
                  </a:lnTo>
                  <a:lnTo>
                    <a:pt x="8176712" y="1507317"/>
                  </a:lnTo>
                  <a:close/>
                  <a:moveTo>
                    <a:pt x="7652583" y="2092738"/>
                  </a:moveTo>
                  <a:lnTo>
                    <a:pt x="7608573" y="2142275"/>
                  </a:lnTo>
                  <a:lnTo>
                    <a:pt x="7577227" y="2092668"/>
                  </a:lnTo>
                  <a:lnTo>
                    <a:pt x="7652583" y="2092738"/>
                  </a:lnTo>
                  <a:close/>
                  <a:moveTo>
                    <a:pt x="7463530" y="1962248"/>
                  </a:moveTo>
                  <a:cubicBezTo>
                    <a:pt x="7466048" y="1971204"/>
                    <a:pt x="7473115" y="1978550"/>
                    <a:pt x="7482841" y="1980789"/>
                  </a:cubicBezTo>
                  <a:cubicBezTo>
                    <a:pt x="7489417" y="1982258"/>
                    <a:pt x="7495995" y="1981069"/>
                    <a:pt x="7501453" y="1978061"/>
                  </a:cubicBezTo>
                  <a:lnTo>
                    <a:pt x="7571980" y="2089729"/>
                  </a:lnTo>
                  <a:lnTo>
                    <a:pt x="6900848" y="2089029"/>
                  </a:lnTo>
                  <a:cubicBezTo>
                    <a:pt x="6900848" y="2088470"/>
                    <a:pt x="6900778" y="2087980"/>
                    <a:pt x="6900709" y="2087420"/>
                  </a:cubicBezTo>
                  <a:lnTo>
                    <a:pt x="7463530" y="1962248"/>
                  </a:lnTo>
                  <a:close/>
                  <a:moveTo>
                    <a:pt x="6657850" y="2141435"/>
                  </a:moveTo>
                  <a:cubicBezTo>
                    <a:pt x="6659529" y="2146263"/>
                    <a:pt x="6663378" y="2150251"/>
                    <a:pt x="6668696" y="2151441"/>
                  </a:cubicBezTo>
                  <a:cubicBezTo>
                    <a:pt x="6677021" y="2153330"/>
                    <a:pt x="6685278" y="2148152"/>
                    <a:pt x="6687167" y="2139826"/>
                  </a:cubicBezTo>
                  <a:cubicBezTo>
                    <a:pt x="6687587" y="2138147"/>
                    <a:pt x="6687447" y="2136468"/>
                    <a:pt x="6687307" y="2134858"/>
                  </a:cubicBezTo>
                  <a:lnTo>
                    <a:pt x="6859568" y="2096516"/>
                  </a:lnTo>
                  <a:cubicBezTo>
                    <a:pt x="6861737" y="2103513"/>
                    <a:pt x="6867334" y="2109320"/>
                    <a:pt x="6875031" y="2111069"/>
                  </a:cubicBezTo>
                  <a:cubicBezTo>
                    <a:pt x="6886435" y="2113658"/>
                    <a:pt x="6897840" y="2106521"/>
                    <a:pt x="6900429" y="2095117"/>
                  </a:cubicBezTo>
                  <a:cubicBezTo>
                    <a:pt x="6900709" y="2093997"/>
                    <a:pt x="6900778" y="2092948"/>
                    <a:pt x="6900848" y="2091828"/>
                  </a:cubicBezTo>
                  <a:lnTo>
                    <a:pt x="7573799" y="2092528"/>
                  </a:lnTo>
                  <a:lnTo>
                    <a:pt x="7606544" y="2144374"/>
                  </a:lnTo>
                  <a:lnTo>
                    <a:pt x="7428336" y="2344902"/>
                  </a:lnTo>
                  <a:cubicBezTo>
                    <a:pt x="7421339" y="2339374"/>
                    <a:pt x="7411753" y="2337485"/>
                    <a:pt x="7402797" y="2340774"/>
                  </a:cubicBezTo>
                  <a:cubicBezTo>
                    <a:pt x="7389154" y="2345811"/>
                    <a:pt x="7382297" y="2360994"/>
                    <a:pt x="7387405" y="2374568"/>
                  </a:cubicBezTo>
                  <a:cubicBezTo>
                    <a:pt x="7389014" y="2378906"/>
                    <a:pt x="7391813" y="2382545"/>
                    <a:pt x="7395101" y="2385343"/>
                  </a:cubicBezTo>
                  <a:lnTo>
                    <a:pt x="6751257" y="3239090"/>
                  </a:lnTo>
                  <a:cubicBezTo>
                    <a:pt x="6744470" y="3234542"/>
                    <a:pt x="6735654" y="3233143"/>
                    <a:pt x="6727399" y="3236292"/>
                  </a:cubicBezTo>
                  <a:cubicBezTo>
                    <a:pt x="6726349" y="3236711"/>
                    <a:pt x="6725439" y="3237271"/>
                    <a:pt x="6724460" y="3237761"/>
                  </a:cubicBezTo>
                  <a:lnTo>
                    <a:pt x="6602016" y="3032335"/>
                  </a:lnTo>
                  <a:cubicBezTo>
                    <a:pt x="6608873" y="3027578"/>
                    <a:pt x="6612511" y="3018972"/>
                    <a:pt x="6610622" y="3010296"/>
                  </a:cubicBezTo>
                  <a:cubicBezTo>
                    <a:pt x="6608033" y="2998821"/>
                    <a:pt x="6596698" y="2991684"/>
                    <a:pt x="6585294" y="2994203"/>
                  </a:cubicBezTo>
                  <a:cubicBezTo>
                    <a:pt x="6583544" y="2994623"/>
                    <a:pt x="6581935" y="2995252"/>
                    <a:pt x="6580396" y="2996022"/>
                  </a:cubicBezTo>
                  <a:lnTo>
                    <a:pt x="6284712" y="2500090"/>
                  </a:lnTo>
                  <a:cubicBezTo>
                    <a:pt x="6293388" y="2494213"/>
                    <a:pt x="6298146" y="2483438"/>
                    <a:pt x="6295697" y="2472593"/>
                  </a:cubicBezTo>
                  <a:cubicBezTo>
                    <a:pt x="6294228" y="2466016"/>
                    <a:pt x="6290309" y="2460629"/>
                    <a:pt x="6285202" y="2456990"/>
                  </a:cubicBezTo>
                  <a:lnTo>
                    <a:pt x="6456203" y="2186145"/>
                  </a:lnTo>
                  <a:lnTo>
                    <a:pt x="6657850" y="2141435"/>
                  </a:lnTo>
                  <a:close/>
                  <a:moveTo>
                    <a:pt x="6454454" y="2183696"/>
                  </a:moveTo>
                  <a:lnTo>
                    <a:pt x="6250987" y="2228965"/>
                  </a:lnTo>
                  <a:cubicBezTo>
                    <a:pt x="6250078" y="2225607"/>
                    <a:pt x="6248469" y="2222528"/>
                    <a:pt x="6246370" y="2219869"/>
                  </a:cubicBezTo>
                  <a:lnTo>
                    <a:pt x="6652043" y="1862264"/>
                  </a:lnTo>
                  <a:cubicBezTo>
                    <a:pt x="6653093" y="1863383"/>
                    <a:pt x="6654282" y="1864293"/>
                    <a:pt x="6655542" y="1865202"/>
                  </a:cubicBezTo>
                  <a:lnTo>
                    <a:pt x="6454454" y="2183696"/>
                  </a:lnTo>
                  <a:close/>
                  <a:moveTo>
                    <a:pt x="6286181" y="1331068"/>
                  </a:moveTo>
                  <a:cubicBezTo>
                    <a:pt x="6284852" y="1331068"/>
                    <a:pt x="6283452" y="1331278"/>
                    <a:pt x="6282124" y="1331558"/>
                  </a:cubicBezTo>
                  <a:cubicBezTo>
                    <a:pt x="6279395" y="1332188"/>
                    <a:pt x="6276876" y="1333307"/>
                    <a:pt x="6274707" y="1334847"/>
                  </a:cubicBezTo>
                  <a:lnTo>
                    <a:pt x="6166186" y="1196030"/>
                  </a:lnTo>
                  <a:cubicBezTo>
                    <a:pt x="6170175" y="1192392"/>
                    <a:pt x="6172204" y="1186865"/>
                    <a:pt x="6170945" y="1181267"/>
                  </a:cubicBezTo>
                  <a:cubicBezTo>
                    <a:pt x="6169055" y="1172941"/>
                    <a:pt x="6160800" y="1167693"/>
                    <a:pt x="6152473" y="1169582"/>
                  </a:cubicBezTo>
                  <a:cubicBezTo>
                    <a:pt x="6150514" y="1170002"/>
                    <a:pt x="6148764" y="1170842"/>
                    <a:pt x="6147225" y="1171891"/>
                  </a:cubicBezTo>
                  <a:lnTo>
                    <a:pt x="5891143" y="844302"/>
                  </a:lnTo>
                  <a:cubicBezTo>
                    <a:pt x="5898140" y="838145"/>
                    <a:pt x="5901709" y="828559"/>
                    <a:pt x="5899609" y="818904"/>
                  </a:cubicBezTo>
                  <a:cubicBezTo>
                    <a:pt x="5899330" y="817644"/>
                    <a:pt x="5898840" y="816385"/>
                    <a:pt x="5898420" y="815196"/>
                  </a:cubicBezTo>
                  <a:lnTo>
                    <a:pt x="6302554" y="633349"/>
                  </a:lnTo>
                  <a:cubicBezTo>
                    <a:pt x="6305282" y="638317"/>
                    <a:pt x="6310251" y="641675"/>
                    <a:pt x="6315848" y="642375"/>
                  </a:cubicBezTo>
                  <a:lnTo>
                    <a:pt x="6286181" y="1331068"/>
                  </a:lnTo>
                  <a:close/>
                  <a:moveTo>
                    <a:pt x="6302344" y="616767"/>
                  </a:moveTo>
                  <a:cubicBezTo>
                    <a:pt x="6300525" y="620335"/>
                    <a:pt x="6299826" y="624463"/>
                    <a:pt x="6300804" y="628661"/>
                  </a:cubicBezTo>
                  <a:cubicBezTo>
                    <a:pt x="6300944" y="629361"/>
                    <a:pt x="6301225" y="630061"/>
                    <a:pt x="6301505" y="630690"/>
                  </a:cubicBezTo>
                  <a:lnTo>
                    <a:pt x="5897371" y="812537"/>
                  </a:lnTo>
                  <a:cubicBezTo>
                    <a:pt x="5892612" y="803371"/>
                    <a:pt x="5882957" y="797774"/>
                    <a:pt x="5872532" y="798473"/>
                  </a:cubicBezTo>
                  <a:lnTo>
                    <a:pt x="5820476" y="354528"/>
                  </a:lnTo>
                  <a:cubicBezTo>
                    <a:pt x="5821316" y="354388"/>
                    <a:pt x="5822155" y="354388"/>
                    <a:pt x="5822995" y="354248"/>
                  </a:cubicBezTo>
                  <a:cubicBezTo>
                    <a:pt x="5833140" y="352009"/>
                    <a:pt x="5841466" y="345852"/>
                    <a:pt x="5846784" y="337805"/>
                  </a:cubicBezTo>
                  <a:lnTo>
                    <a:pt x="6302344" y="616767"/>
                  </a:lnTo>
                  <a:close/>
                  <a:moveTo>
                    <a:pt x="5777865" y="303661"/>
                  </a:moveTo>
                  <a:cubicBezTo>
                    <a:pt x="5775556" y="310238"/>
                    <a:pt x="5774927" y="317445"/>
                    <a:pt x="5776536" y="324721"/>
                  </a:cubicBezTo>
                  <a:cubicBezTo>
                    <a:pt x="5780804" y="343822"/>
                    <a:pt x="5798506" y="356347"/>
                    <a:pt x="5817467" y="354807"/>
                  </a:cubicBezTo>
                  <a:lnTo>
                    <a:pt x="5869454" y="798753"/>
                  </a:lnTo>
                  <a:cubicBezTo>
                    <a:pt x="5869033" y="798823"/>
                    <a:pt x="5868614" y="798823"/>
                    <a:pt x="5868194" y="798893"/>
                  </a:cubicBezTo>
                  <a:cubicBezTo>
                    <a:pt x="5866515" y="799243"/>
                    <a:pt x="5864905" y="799803"/>
                    <a:pt x="5863436" y="800502"/>
                  </a:cubicBezTo>
                  <a:lnTo>
                    <a:pt x="5578108" y="234253"/>
                  </a:lnTo>
                  <a:cubicBezTo>
                    <a:pt x="5580486" y="232784"/>
                    <a:pt x="5582305" y="230755"/>
                    <a:pt x="5583565" y="228306"/>
                  </a:cubicBezTo>
                  <a:lnTo>
                    <a:pt x="5777865" y="303661"/>
                  </a:lnTo>
                  <a:close/>
                  <a:moveTo>
                    <a:pt x="5100227" y="49118"/>
                  </a:moveTo>
                  <a:cubicBezTo>
                    <a:pt x="5101976" y="47089"/>
                    <a:pt x="5103446" y="44850"/>
                    <a:pt x="5104565" y="42401"/>
                  </a:cubicBezTo>
                  <a:lnTo>
                    <a:pt x="5390874" y="153510"/>
                  </a:lnTo>
                  <a:cubicBezTo>
                    <a:pt x="5390104" y="156239"/>
                    <a:pt x="5389894" y="159177"/>
                    <a:pt x="5390523" y="162186"/>
                  </a:cubicBezTo>
                  <a:cubicBezTo>
                    <a:pt x="5392693" y="171772"/>
                    <a:pt x="5402138" y="177789"/>
                    <a:pt x="5411794" y="175690"/>
                  </a:cubicBezTo>
                  <a:cubicBezTo>
                    <a:pt x="5417252" y="174500"/>
                    <a:pt x="5421450" y="170862"/>
                    <a:pt x="5423758" y="166244"/>
                  </a:cubicBezTo>
                  <a:lnTo>
                    <a:pt x="5555158" y="217251"/>
                  </a:lnTo>
                  <a:cubicBezTo>
                    <a:pt x="5554528" y="219560"/>
                    <a:pt x="5554388" y="222078"/>
                    <a:pt x="5554948" y="224597"/>
                  </a:cubicBezTo>
                  <a:cubicBezTo>
                    <a:pt x="5556767" y="232924"/>
                    <a:pt x="5565024" y="238171"/>
                    <a:pt x="5573349" y="236282"/>
                  </a:cubicBezTo>
                  <a:cubicBezTo>
                    <a:pt x="5574119" y="236142"/>
                    <a:pt x="5574888" y="235792"/>
                    <a:pt x="5575589" y="235512"/>
                  </a:cubicBezTo>
                  <a:lnTo>
                    <a:pt x="5860987" y="801832"/>
                  </a:lnTo>
                  <a:cubicBezTo>
                    <a:pt x="5859378" y="802741"/>
                    <a:pt x="5857909" y="803791"/>
                    <a:pt x="5856579" y="805050"/>
                  </a:cubicBezTo>
                  <a:lnTo>
                    <a:pt x="5100227" y="49118"/>
                  </a:lnTo>
                  <a:close/>
                  <a:moveTo>
                    <a:pt x="6286742" y="1373469"/>
                  </a:moveTo>
                  <a:cubicBezTo>
                    <a:pt x="6288281" y="1373469"/>
                    <a:pt x="6289820" y="1373329"/>
                    <a:pt x="6291359" y="1372979"/>
                  </a:cubicBezTo>
                  <a:cubicBezTo>
                    <a:pt x="6294018" y="1372419"/>
                    <a:pt x="6296327" y="1371300"/>
                    <a:pt x="6298426" y="1369900"/>
                  </a:cubicBezTo>
                  <a:lnTo>
                    <a:pt x="6653442" y="1824131"/>
                  </a:lnTo>
                  <a:cubicBezTo>
                    <a:pt x="6646656" y="1830079"/>
                    <a:pt x="6643157" y="1839244"/>
                    <a:pt x="6644906" y="1848620"/>
                  </a:cubicBezTo>
                  <a:lnTo>
                    <a:pt x="6247210" y="1945945"/>
                  </a:lnTo>
                  <a:lnTo>
                    <a:pt x="6286742" y="1373469"/>
                  </a:lnTo>
                  <a:close/>
                  <a:moveTo>
                    <a:pt x="6247070" y="1949024"/>
                  </a:moveTo>
                  <a:lnTo>
                    <a:pt x="6645676" y="1851489"/>
                  </a:lnTo>
                  <a:cubicBezTo>
                    <a:pt x="6646656" y="1854707"/>
                    <a:pt x="6648125" y="1857576"/>
                    <a:pt x="6650154" y="1860095"/>
                  </a:cubicBezTo>
                  <a:lnTo>
                    <a:pt x="6244481" y="2217700"/>
                  </a:lnTo>
                  <a:cubicBezTo>
                    <a:pt x="6241052" y="2214202"/>
                    <a:pt x="6236714" y="2211613"/>
                    <a:pt x="6231677" y="2210494"/>
                  </a:cubicBezTo>
                  <a:cubicBezTo>
                    <a:pt x="6230767" y="2210284"/>
                    <a:pt x="6229928" y="2210284"/>
                    <a:pt x="6229018" y="2210144"/>
                  </a:cubicBezTo>
                  <a:lnTo>
                    <a:pt x="6247070" y="1949024"/>
                  </a:lnTo>
                  <a:close/>
                  <a:moveTo>
                    <a:pt x="6244061" y="1949724"/>
                  </a:moveTo>
                  <a:lnTo>
                    <a:pt x="6226149" y="2209794"/>
                  </a:lnTo>
                  <a:cubicBezTo>
                    <a:pt x="6215374" y="2209654"/>
                    <a:pt x="6205578" y="2216161"/>
                    <a:pt x="6201520" y="2226236"/>
                  </a:cubicBezTo>
                  <a:lnTo>
                    <a:pt x="5778355" y="2082313"/>
                  </a:lnTo>
                  <a:cubicBezTo>
                    <a:pt x="5778635" y="2081473"/>
                    <a:pt x="5778985" y="2080773"/>
                    <a:pt x="5779195" y="2079934"/>
                  </a:cubicBezTo>
                  <a:cubicBezTo>
                    <a:pt x="5780454" y="2074336"/>
                    <a:pt x="5780385" y="2068739"/>
                    <a:pt x="5779265" y="2063491"/>
                  </a:cubicBezTo>
                  <a:lnTo>
                    <a:pt x="6244061" y="1949724"/>
                  </a:lnTo>
                  <a:close/>
                  <a:moveTo>
                    <a:pt x="5412283" y="2383594"/>
                  </a:moveTo>
                  <a:cubicBezTo>
                    <a:pt x="5414453" y="2385483"/>
                    <a:pt x="5416901" y="2387022"/>
                    <a:pt x="5419840" y="2387722"/>
                  </a:cubicBezTo>
                  <a:cubicBezTo>
                    <a:pt x="5429426" y="2389891"/>
                    <a:pt x="5438941" y="2383944"/>
                    <a:pt x="5441110" y="2374358"/>
                  </a:cubicBezTo>
                  <a:cubicBezTo>
                    <a:pt x="5442370" y="2368971"/>
                    <a:pt x="5440761" y="2363723"/>
                    <a:pt x="5437612" y="2359665"/>
                  </a:cubicBezTo>
                  <a:lnTo>
                    <a:pt x="5540395" y="2262760"/>
                  </a:lnTo>
                  <a:cubicBezTo>
                    <a:pt x="5542214" y="2264369"/>
                    <a:pt x="5544313" y="2265628"/>
                    <a:pt x="5546832" y="2266188"/>
                  </a:cubicBezTo>
                  <a:cubicBezTo>
                    <a:pt x="5555158" y="2268077"/>
                    <a:pt x="5563414" y="2262900"/>
                    <a:pt x="5565303" y="2254573"/>
                  </a:cubicBezTo>
                  <a:cubicBezTo>
                    <a:pt x="5566353" y="2249955"/>
                    <a:pt x="5565094" y="2245478"/>
                    <a:pt x="5562435" y="2241979"/>
                  </a:cubicBezTo>
                  <a:lnTo>
                    <a:pt x="5714125" y="2098965"/>
                  </a:lnTo>
                  <a:cubicBezTo>
                    <a:pt x="5719093" y="2103863"/>
                    <a:pt x="5725319" y="2107571"/>
                    <a:pt x="5732596" y="2109250"/>
                  </a:cubicBezTo>
                  <a:cubicBezTo>
                    <a:pt x="5751697" y="2113588"/>
                    <a:pt x="5770589" y="2103023"/>
                    <a:pt x="5777376" y="2085181"/>
                  </a:cubicBezTo>
                  <a:lnTo>
                    <a:pt x="6200541" y="2229105"/>
                  </a:lnTo>
                  <a:cubicBezTo>
                    <a:pt x="6200401" y="2229525"/>
                    <a:pt x="6200261" y="2229875"/>
                    <a:pt x="6200121" y="2230294"/>
                  </a:cubicBezTo>
                  <a:cubicBezTo>
                    <a:pt x="6199072" y="2234842"/>
                    <a:pt x="6199421" y="2239320"/>
                    <a:pt x="6200611" y="2243519"/>
                  </a:cubicBezTo>
                  <a:lnTo>
                    <a:pt x="5193004" y="2601124"/>
                  </a:lnTo>
                  <a:cubicBezTo>
                    <a:pt x="5191955" y="2598675"/>
                    <a:pt x="5190556" y="2596366"/>
                    <a:pt x="5188807" y="2594337"/>
                  </a:cubicBezTo>
                  <a:lnTo>
                    <a:pt x="5412283" y="2383594"/>
                  </a:lnTo>
                  <a:close/>
                  <a:moveTo>
                    <a:pt x="5180970" y="2634429"/>
                  </a:moveTo>
                  <a:cubicBezTo>
                    <a:pt x="5187547" y="2631000"/>
                    <a:pt x="5192655" y="2624913"/>
                    <a:pt x="5194474" y="2617147"/>
                  </a:cubicBezTo>
                  <a:cubicBezTo>
                    <a:pt x="5195034" y="2614628"/>
                    <a:pt x="5195104" y="2612109"/>
                    <a:pt x="5194964" y="2609590"/>
                  </a:cubicBezTo>
                  <a:lnTo>
                    <a:pt x="6244341" y="2483088"/>
                  </a:lnTo>
                  <a:cubicBezTo>
                    <a:pt x="6244411" y="2483438"/>
                    <a:pt x="6244411" y="2483858"/>
                    <a:pt x="6244481" y="2484278"/>
                  </a:cubicBezTo>
                  <a:cubicBezTo>
                    <a:pt x="6246510" y="2493513"/>
                    <a:pt x="6253227" y="2500440"/>
                    <a:pt x="6261553" y="2503309"/>
                  </a:cubicBezTo>
                  <a:lnTo>
                    <a:pt x="5980982" y="3484187"/>
                  </a:lnTo>
                  <a:cubicBezTo>
                    <a:pt x="5977764" y="3483768"/>
                    <a:pt x="5974335" y="3484048"/>
                    <a:pt x="5971047" y="3485307"/>
                  </a:cubicBezTo>
                  <a:cubicBezTo>
                    <a:pt x="5960062" y="3489435"/>
                    <a:pt x="5954534" y="3501679"/>
                    <a:pt x="5958662" y="3512664"/>
                  </a:cubicBezTo>
                  <a:cubicBezTo>
                    <a:pt x="5962790" y="3523649"/>
                    <a:pt x="5974965" y="3529177"/>
                    <a:pt x="5985949" y="3525119"/>
                  </a:cubicBezTo>
                  <a:cubicBezTo>
                    <a:pt x="5988818" y="3524069"/>
                    <a:pt x="5991337" y="3522320"/>
                    <a:pt x="5993436" y="3520291"/>
                  </a:cubicBezTo>
                  <a:lnTo>
                    <a:pt x="6253716" y="3731034"/>
                  </a:lnTo>
                  <a:cubicBezTo>
                    <a:pt x="6249938" y="3736562"/>
                    <a:pt x="6248819" y="3743698"/>
                    <a:pt x="6251338" y="3750415"/>
                  </a:cubicBezTo>
                  <a:cubicBezTo>
                    <a:pt x="6251758" y="3751464"/>
                    <a:pt x="6252247" y="3752444"/>
                    <a:pt x="6252807" y="3753424"/>
                  </a:cubicBezTo>
                  <a:lnTo>
                    <a:pt x="6087963" y="3865232"/>
                  </a:lnTo>
                  <a:lnTo>
                    <a:pt x="5520524" y="3815345"/>
                  </a:lnTo>
                  <a:lnTo>
                    <a:pt x="5487709" y="3341033"/>
                  </a:lnTo>
                  <a:cubicBezTo>
                    <a:pt x="5505830" y="3339144"/>
                    <a:pt x="5520663" y="3324661"/>
                    <a:pt x="5522273" y="3305770"/>
                  </a:cubicBezTo>
                  <a:cubicBezTo>
                    <a:pt x="5524093" y="3284429"/>
                    <a:pt x="5508280" y="3265608"/>
                    <a:pt x="5486939" y="3263719"/>
                  </a:cubicBezTo>
                  <a:cubicBezTo>
                    <a:pt x="5480502" y="3263159"/>
                    <a:pt x="5474415" y="3264349"/>
                    <a:pt x="5468818" y="3266658"/>
                  </a:cubicBezTo>
                  <a:lnTo>
                    <a:pt x="5180970" y="2634429"/>
                  </a:lnTo>
                  <a:close/>
                  <a:moveTo>
                    <a:pt x="5128564" y="3019671"/>
                  </a:moveTo>
                  <a:cubicBezTo>
                    <a:pt x="5126955" y="3022050"/>
                    <a:pt x="5125906" y="3024779"/>
                    <a:pt x="5125625" y="3027857"/>
                  </a:cubicBezTo>
                  <a:cubicBezTo>
                    <a:pt x="5124786" y="3037653"/>
                    <a:pt x="5132063" y="3046259"/>
                    <a:pt x="5141788" y="3047099"/>
                  </a:cubicBezTo>
                  <a:cubicBezTo>
                    <a:pt x="5147315" y="3047588"/>
                    <a:pt x="5152424" y="3045419"/>
                    <a:pt x="5155991" y="3041711"/>
                  </a:cubicBezTo>
                  <a:lnTo>
                    <a:pt x="5266051" y="3129940"/>
                  </a:lnTo>
                  <a:cubicBezTo>
                    <a:pt x="5264721" y="3131970"/>
                    <a:pt x="5263742" y="3134209"/>
                    <a:pt x="5263532" y="3136797"/>
                  </a:cubicBezTo>
                  <a:cubicBezTo>
                    <a:pt x="5262832" y="3145263"/>
                    <a:pt x="5269129" y="3152750"/>
                    <a:pt x="5277595" y="3153520"/>
                  </a:cubicBezTo>
                  <a:cubicBezTo>
                    <a:pt x="5282353" y="3153940"/>
                    <a:pt x="5286621" y="3152050"/>
                    <a:pt x="5289700" y="3148902"/>
                  </a:cubicBezTo>
                  <a:lnTo>
                    <a:pt x="5452376" y="3279252"/>
                  </a:lnTo>
                  <a:cubicBezTo>
                    <a:pt x="5448247" y="3284849"/>
                    <a:pt x="5445448" y="3291566"/>
                    <a:pt x="5444748" y="3298983"/>
                  </a:cubicBezTo>
                  <a:cubicBezTo>
                    <a:pt x="5443069" y="3318504"/>
                    <a:pt x="5456223" y="3335716"/>
                    <a:pt x="5474765" y="3339984"/>
                  </a:cubicBezTo>
                  <a:lnTo>
                    <a:pt x="5390804" y="3778962"/>
                  </a:lnTo>
                  <a:cubicBezTo>
                    <a:pt x="5390383" y="3778892"/>
                    <a:pt x="5389964" y="3778752"/>
                    <a:pt x="5389544" y="3778752"/>
                  </a:cubicBezTo>
                  <a:cubicBezTo>
                    <a:pt x="5384927" y="3778332"/>
                    <a:pt x="5380448" y="3779312"/>
                    <a:pt x="5376530" y="3781061"/>
                  </a:cubicBezTo>
                  <a:lnTo>
                    <a:pt x="4882697" y="2832647"/>
                  </a:lnTo>
                  <a:cubicBezTo>
                    <a:pt x="4885006" y="2831248"/>
                    <a:pt x="4887035" y="2829569"/>
                    <a:pt x="4888855" y="2827540"/>
                  </a:cubicBezTo>
                  <a:lnTo>
                    <a:pt x="5128564" y="3019671"/>
                  </a:lnTo>
                  <a:close/>
                  <a:moveTo>
                    <a:pt x="4867235" y="2836356"/>
                  </a:moveTo>
                  <a:cubicBezTo>
                    <a:pt x="4871852" y="2836775"/>
                    <a:pt x="4876260" y="2835796"/>
                    <a:pt x="4880179" y="2834047"/>
                  </a:cubicBezTo>
                  <a:lnTo>
                    <a:pt x="5374011" y="3782460"/>
                  </a:lnTo>
                  <a:cubicBezTo>
                    <a:pt x="5366944" y="3786658"/>
                    <a:pt x="5361977" y="3794005"/>
                    <a:pt x="5361207" y="3802751"/>
                  </a:cubicBezTo>
                  <a:cubicBezTo>
                    <a:pt x="5360927" y="3805899"/>
                    <a:pt x="5361347" y="3808978"/>
                    <a:pt x="5362117" y="3811847"/>
                  </a:cubicBezTo>
                  <a:lnTo>
                    <a:pt x="5177891" y="3872859"/>
                  </a:lnTo>
                  <a:cubicBezTo>
                    <a:pt x="5172644" y="3859565"/>
                    <a:pt x="5157671" y="3852778"/>
                    <a:pt x="5144237" y="3857815"/>
                  </a:cubicBezTo>
                  <a:cubicBezTo>
                    <a:pt x="5130663" y="3862923"/>
                    <a:pt x="5123736" y="3878106"/>
                    <a:pt x="5128844" y="3891680"/>
                  </a:cubicBezTo>
                  <a:cubicBezTo>
                    <a:pt x="5129684" y="3893919"/>
                    <a:pt x="5130873" y="3895878"/>
                    <a:pt x="5132203" y="3897697"/>
                  </a:cubicBezTo>
                  <a:lnTo>
                    <a:pt x="4682029" y="4259221"/>
                  </a:lnTo>
                  <a:cubicBezTo>
                    <a:pt x="4678951" y="4255863"/>
                    <a:pt x="4674893" y="4253623"/>
                    <a:pt x="4670415" y="4252714"/>
                  </a:cubicBezTo>
                  <a:lnTo>
                    <a:pt x="4867235" y="2836356"/>
                  </a:lnTo>
                  <a:close/>
                  <a:moveTo>
                    <a:pt x="4645506" y="4277133"/>
                  </a:moveTo>
                  <a:cubicBezTo>
                    <a:pt x="4645717" y="4278392"/>
                    <a:pt x="4646066" y="4279652"/>
                    <a:pt x="4646486" y="4280911"/>
                  </a:cubicBezTo>
                  <a:cubicBezTo>
                    <a:pt x="4647116" y="4282660"/>
                    <a:pt x="4648025" y="4284199"/>
                    <a:pt x="4649075" y="4285599"/>
                  </a:cubicBezTo>
                  <a:lnTo>
                    <a:pt x="4286222" y="4577015"/>
                  </a:lnTo>
                  <a:cubicBezTo>
                    <a:pt x="4277476" y="4567079"/>
                    <a:pt x="4263272" y="4562951"/>
                    <a:pt x="4250118" y="4567919"/>
                  </a:cubicBezTo>
                  <a:cubicBezTo>
                    <a:pt x="4241372" y="4571207"/>
                    <a:pt x="4234866" y="4577854"/>
                    <a:pt x="4231507" y="4585901"/>
                  </a:cubicBezTo>
                  <a:lnTo>
                    <a:pt x="3742852" y="4404054"/>
                  </a:lnTo>
                  <a:cubicBezTo>
                    <a:pt x="3744181" y="4399856"/>
                    <a:pt x="3744671" y="4395588"/>
                    <a:pt x="3744321" y="4391390"/>
                  </a:cubicBezTo>
                  <a:lnTo>
                    <a:pt x="4645506" y="4277133"/>
                  </a:lnTo>
                  <a:close/>
                  <a:moveTo>
                    <a:pt x="3694154" y="4421686"/>
                  </a:moveTo>
                  <a:cubicBezTo>
                    <a:pt x="3694364" y="4421826"/>
                    <a:pt x="3694574" y="4421896"/>
                    <a:pt x="3694784" y="4422036"/>
                  </a:cubicBezTo>
                  <a:lnTo>
                    <a:pt x="3499644" y="4779851"/>
                  </a:lnTo>
                  <a:cubicBezTo>
                    <a:pt x="3498104" y="4779292"/>
                    <a:pt x="3496565" y="4778872"/>
                    <a:pt x="3495026" y="4778802"/>
                  </a:cubicBezTo>
                  <a:lnTo>
                    <a:pt x="3487959" y="4362983"/>
                  </a:lnTo>
                  <a:cubicBezTo>
                    <a:pt x="3497195" y="4362284"/>
                    <a:pt x="3505871" y="4356826"/>
                    <a:pt x="3509999" y="4347800"/>
                  </a:cubicBezTo>
                  <a:cubicBezTo>
                    <a:pt x="3510419" y="4346821"/>
                    <a:pt x="3510698" y="4345771"/>
                    <a:pt x="3511048" y="4344792"/>
                  </a:cubicBezTo>
                  <a:lnTo>
                    <a:pt x="3679671" y="4387472"/>
                  </a:lnTo>
                  <a:cubicBezTo>
                    <a:pt x="3677012" y="4400346"/>
                    <a:pt x="3682330" y="4414130"/>
                    <a:pt x="3694154" y="4421686"/>
                  </a:cubicBezTo>
                  <a:close/>
                  <a:moveTo>
                    <a:pt x="3498104" y="4313516"/>
                  </a:moveTo>
                  <a:cubicBezTo>
                    <a:pt x="3497755" y="4313306"/>
                    <a:pt x="3497405" y="4313026"/>
                    <a:pt x="3497055" y="4312886"/>
                  </a:cubicBezTo>
                  <a:cubicBezTo>
                    <a:pt x="3495516" y="4312187"/>
                    <a:pt x="3493906" y="4311627"/>
                    <a:pt x="3492297" y="4311277"/>
                  </a:cubicBezTo>
                  <a:lnTo>
                    <a:pt x="3561215" y="3931771"/>
                  </a:lnTo>
                  <a:lnTo>
                    <a:pt x="3707098" y="3903924"/>
                  </a:lnTo>
                  <a:cubicBezTo>
                    <a:pt x="3709337" y="3913580"/>
                    <a:pt x="3715215" y="3922256"/>
                    <a:pt x="3724030" y="3927853"/>
                  </a:cubicBezTo>
                  <a:lnTo>
                    <a:pt x="3498104" y="4313516"/>
                  </a:lnTo>
                  <a:close/>
                  <a:moveTo>
                    <a:pt x="3723121" y="3863133"/>
                  </a:moveTo>
                  <a:cubicBezTo>
                    <a:pt x="3717314" y="3866981"/>
                    <a:pt x="3712486" y="3872369"/>
                    <a:pt x="3709337" y="3879156"/>
                  </a:cubicBezTo>
                  <a:cubicBezTo>
                    <a:pt x="3706119" y="3886292"/>
                    <a:pt x="3705209" y="3893919"/>
                    <a:pt x="3706329" y="3901056"/>
                  </a:cubicBezTo>
                  <a:lnTo>
                    <a:pt x="3561635" y="3928693"/>
                  </a:lnTo>
                  <a:lnTo>
                    <a:pt x="3605505" y="3687304"/>
                  </a:lnTo>
                  <a:cubicBezTo>
                    <a:pt x="3608234" y="3687514"/>
                    <a:pt x="3610892" y="3687024"/>
                    <a:pt x="3613342" y="3685835"/>
                  </a:cubicBezTo>
                  <a:lnTo>
                    <a:pt x="3723121" y="3863133"/>
                  </a:lnTo>
                  <a:close/>
                  <a:moveTo>
                    <a:pt x="3459412" y="2745747"/>
                  </a:moveTo>
                  <a:cubicBezTo>
                    <a:pt x="3461301" y="2744558"/>
                    <a:pt x="3462980" y="2743089"/>
                    <a:pt x="3464450" y="2741479"/>
                  </a:cubicBezTo>
                  <a:lnTo>
                    <a:pt x="3805683" y="3031216"/>
                  </a:lnTo>
                  <a:cubicBezTo>
                    <a:pt x="3803724" y="3033805"/>
                    <a:pt x="3802255" y="3036743"/>
                    <a:pt x="3801345" y="3039892"/>
                  </a:cubicBezTo>
                  <a:lnTo>
                    <a:pt x="3254267" y="2916259"/>
                  </a:lnTo>
                  <a:lnTo>
                    <a:pt x="3427997" y="2742949"/>
                  </a:lnTo>
                  <a:cubicBezTo>
                    <a:pt x="3436463" y="2750575"/>
                    <a:pt x="3449267" y="2752114"/>
                    <a:pt x="3459412" y="2745747"/>
                  </a:cubicBezTo>
                  <a:close/>
                  <a:moveTo>
                    <a:pt x="4528170" y="2182576"/>
                  </a:moveTo>
                  <a:cubicBezTo>
                    <a:pt x="4528450" y="2183066"/>
                    <a:pt x="4528590" y="2183626"/>
                    <a:pt x="4528940" y="2184116"/>
                  </a:cubicBezTo>
                  <a:cubicBezTo>
                    <a:pt x="4530550" y="2186704"/>
                    <a:pt x="4532578" y="2188873"/>
                    <a:pt x="4534748" y="2190833"/>
                  </a:cubicBezTo>
                  <a:lnTo>
                    <a:pt x="4237664" y="2549068"/>
                  </a:lnTo>
                  <a:cubicBezTo>
                    <a:pt x="4230877" y="2544240"/>
                    <a:pt x="4221572" y="2543610"/>
                    <a:pt x="4214085" y="2548368"/>
                  </a:cubicBezTo>
                  <a:cubicBezTo>
                    <a:pt x="4204150" y="2554595"/>
                    <a:pt x="4201141" y="2567679"/>
                    <a:pt x="4207368" y="2577615"/>
                  </a:cubicBezTo>
                  <a:cubicBezTo>
                    <a:pt x="4208348" y="2579154"/>
                    <a:pt x="4209467" y="2580413"/>
                    <a:pt x="4210656" y="2581603"/>
                  </a:cubicBezTo>
                  <a:lnTo>
                    <a:pt x="3842066" y="3026038"/>
                  </a:lnTo>
                  <a:cubicBezTo>
                    <a:pt x="3833600" y="3019811"/>
                    <a:pt x="3821916" y="3018902"/>
                    <a:pt x="3812470" y="3024849"/>
                  </a:cubicBezTo>
                  <a:cubicBezTo>
                    <a:pt x="3810581" y="3026038"/>
                    <a:pt x="3808901" y="3027508"/>
                    <a:pt x="3807432" y="3029117"/>
                  </a:cubicBezTo>
                  <a:lnTo>
                    <a:pt x="3466269" y="2739380"/>
                  </a:lnTo>
                  <a:cubicBezTo>
                    <a:pt x="3471936" y="2731964"/>
                    <a:pt x="3473196" y="2721888"/>
                    <a:pt x="3469418" y="2713142"/>
                  </a:cubicBezTo>
                  <a:lnTo>
                    <a:pt x="4528170" y="2182576"/>
                  </a:lnTo>
                  <a:close/>
                  <a:moveTo>
                    <a:pt x="3437093" y="2698659"/>
                  </a:moveTo>
                  <a:cubicBezTo>
                    <a:pt x="3435203" y="2699289"/>
                    <a:pt x="3433314" y="2700128"/>
                    <a:pt x="3431495" y="2701248"/>
                  </a:cubicBezTo>
                  <a:cubicBezTo>
                    <a:pt x="3419181" y="2708944"/>
                    <a:pt x="3415472" y="2725177"/>
                    <a:pt x="3423239" y="2737491"/>
                  </a:cubicBezTo>
                  <a:cubicBezTo>
                    <a:pt x="3424009" y="2738751"/>
                    <a:pt x="3424988" y="2739870"/>
                    <a:pt x="3425968" y="2740989"/>
                  </a:cubicBezTo>
                  <a:lnTo>
                    <a:pt x="3250978" y="2915559"/>
                  </a:lnTo>
                  <a:lnTo>
                    <a:pt x="3120348" y="2886033"/>
                  </a:lnTo>
                  <a:cubicBezTo>
                    <a:pt x="3121398" y="2879876"/>
                    <a:pt x="3120348" y="2873369"/>
                    <a:pt x="3116780" y="2867701"/>
                  </a:cubicBezTo>
                  <a:cubicBezTo>
                    <a:pt x="3113072" y="2861824"/>
                    <a:pt x="3107404" y="2857906"/>
                    <a:pt x="3101177" y="2856296"/>
                  </a:cubicBezTo>
                  <a:lnTo>
                    <a:pt x="3258884" y="2078464"/>
                  </a:lnTo>
                  <a:cubicBezTo>
                    <a:pt x="3261194" y="2078744"/>
                    <a:pt x="3263572" y="2078744"/>
                    <a:pt x="3265881" y="2078254"/>
                  </a:cubicBezTo>
                  <a:lnTo>
                    <a:pt x="3437093" y="2698659"/>
                  </a:lnTo>
                  <a:close/>
                  <a:moveTo>
                    <a:pt x="3081656" y="2904504"/>
                  </a:moveTo>
                  <a:cubicBezTo>
                    <a:pt x="3089772" y="2909052"/>
                    <a:pt x="3099987" y="2909262"/>
                    <a:pt x="3108454" y="2903944"/>
                  </a:cubicBezTo>
                  <a:cubicBezTo>
                    <a:pt x="3114191" y="2900376"/>
                    <a:pt x="3117969" y="2894849"/>
                    <a:pt x="3119649" y="2888831"/>
                  </a:cubicBezTo>
                  <a:lnTo>
                    <a:pt x="3248529" y="2917938"/>
                  </a:lnTo>
                  <a:lnTo>
                    <a:pt x="2773448" y="3391970"/>
                  </a:lnTo>
                  <a:cubicBezTo>
                    <a:pt x="2773028" y="3391620"/>
                    <a:pt x="2772678" y="3391270"/>
                    <a:pt x="2772258" y="3390920"/>
                  </a:cubicBezTo>
                  <a:lnTo>
                    <a:pt x="3081656" y="2904504"/>
                  </a:lnTo>
                  <a:close/>
                  <a:moveTo>
                    <a:pt x="2638690" y="3600964"/>
                  </a:moveTo>
                  <a:cubicBezTo>
                    <a:pt x="2643308" y="3603133"/>
                    <a:pt x="2648835" y="3603273"/>
                    <a:pt x="2653453" y="3600334"/>
                  </a:cubicBezTo>
                  <a:cubicBezTo>
                    <a:pt x="2660660" y="3595786"/>
                    <a:pt x="2662829" y="3586270"/>
                    <a:pt x="2658351" y="3579064"/>
                  </a:cubicBezTo>
                  <a:cubicBezTo>
                    <a:pt x="2657441" y="3577594"/>
                    <a:pt x="2656182" y="3576475"/>
                    <a:pt x="2654922" y="3575426"/>
                  </a:cubicBezTo>
                  <a:lnTo>
                    <a:pt x="2749589" y="3426534"/>
                  </a:lnTo>
                  <a:cubicBezTo>
                    <a:pt x="2756096" y="3429962"/>
                    <a:pt x="2764142" y="3430032"/>
                    <a:pt x="2770859" y="3425834"/>
                  </a:cubicBezTo>
                  <a:cubicBezTo>
                    <a:pt x="2780794" y="3419607"/>
                    <a:pt x="2783803" y="3406523"/>
                    <a:pt x="2777576" y="3396588"/>
                  </a:cubicBezTo>
                  <a:cubicBezTo>
                    <a:pt x="2777016" y="3395608"/>
                    <a:pt x="2776247" y="3394769"/>
                    <a:pt x="2775547" y="3393999"/>
                  </a:cubicBezTo>
                  <a:lnTo>
                    <a:pt x="3251888" y="2918708"/>
                  </a:lnTo>
                  <a:lnTo>
                    <a:pt x="3800785" y="3042761"/>
                  </a:lnTo>
                  <a:cubicBezTo>
                    <a:pt x="3800086" y="3046679"/>
                    <a:pt x="3800365" y="3050737"/>
                    <a:pt x="3801555" y="3054655"/>
                  </a:cubicBezTo>
                  <a:lnTo>
                    <a:pt x="3354670" y="3215861"/>
                  </a:lnTo>
                  <a:cubicBezTo>
                    <a:pt x="3352222" y="3210054"/>
                    <a:pt x="3347674" y="3205016"/>
                    <a:pt x="3341446" y="3202217"/>
                  </a:cubicBezTo>
                  <a:cubicBezTo>
                    <a:pt x="3328223" y="3196200"/>
                    <a:pt x="3312620" y="3202077"/>
                    <a:pt x="3306603" y="3215231"/>
                  </a:cubicBezTo>
                  <a:cubicBezTo>
                    <a:pt x="3300585" y="3228455"/>
                    <a:pt x="3306392" y="3244058"/>
                    <a:pt x="3319616" y="3250005"/>
                  </a:cubicBezTo>
                  <a:cubicBezTo>
                    <a:pt x="3327453" y="3253574"/>
                    <a:pt x="3336059" y="3252874"/>
                    <a:pt x="3343056" y="3249096"/>
                  </a:cubicBezTo>
                  <a:lnTo>
                    <a:pt x="3504681" y="3510215"/>
                  </a:lnTo>
                  <a:cubicBezTo>
                    <a:pt x="3502372" y="3511965"/>
                    <a:pt x="3500483" y="3514204"/>
                    <a:pt x="3499224" y="3517002"/>
                  </a:cubicBezTo>
                  <a:cubicBezTo>
                    <a:pt x="3495166" y="3525958"/>
                    <a:pt x="3499154" y="3536453"/>
                    <a:pt x="3508040" y="3540512"/>
                  </a:cubicBezTo>
                  <a:cubicBezTo>
                    <a:pt x="3513078" y="3542820"/>
                    <a:pt x="3518605" y="3542471"/>
                    <a:pt x="3523223" y="3540232"/>
                  </a:cubicBezTo>
                  <a:lnTo>
                    <a:pt x="3597459" y="3660226"/>
                  </a:lnTo>
                  <a:cubicBezTo>
                    <a:pt x="3595569" y="3661696"/>
                    <a:pt x="3593890" y="3663515"/>
                    <a:pt x="3592841" y="3665824"/>
                  </a:cubicBezTo>
                  <a:cubicBezTo>
                    <a:pt x="3589273" y="3673591"/>
                    <a:pt x="3592701" y="3682756"/>
                    <a:pt x="3600537" y="3686255"/>
                  </a:cubicBezTo>
                  <a:cubicBezTo>
                    <a:pt x="3601237" y="3686604"/>
                    <a:pt x="3602006" y="3686534"/>
                    <a:pt x="3602776" y="3686814"/>
                  </a:cubicBezTo>
                  <a:lnTo>
                    <a:pt x="3558697" y="3929462"/>
                  </a:lnTo>
                  <a:lnTo>
                    <a:pt x="2628335" y="4107181"/>
                  </a:lnTo>
                  <a:cubicBezTo>
                    <a:pt x="2626796" y="4100884"/>
                    <a:pt x="2622877" y="4095077"/>
                    <a:pt x="2617000" y="4091298"/>
                  </a:cubicBezTo>
                  <a:cubicBezTo>
                    <a:pt x="2611262" y="4087660"/>
                    <a:pt x="2604756" y="4086610"/>
                    <a:pt x="2598528" y="4087660"/>
                  </a:cubicBezTo>
                  <a:lnTo>
                    <a:pt x="2527861" y="3775183"/>
                  </a:lnTo>
                  <a:lnTo>
                    <a:pt x="2638690" y="3600964"/>
                  </a:lnTo>
                  <a:close/>
                  <a:moveTo>
                    <a:pt x="2524782" y="3774624"/>
                  </a:moveTo>
                  <a:lnTo>
                    <a:pt x="2412904" y="3950523"/>
                  </a:lnTo>
                  <a:cubicBezTo>
                    <a:pt x="2409895" y="3948844"/>
                    <a:pt x="2406607" y="3947794"/>
                    <a:pt x="2403178" y="3947374"/>
                  </a:cubicBezTo>
                  <a:lnTo>
                    <a:pt x="2437183" y="3407643"/>
                  </a:lnTo>
                  <a:cubicBezTo>
                    <a:pt x="2438722" y="3407643"/>
                    <a:pt x="2440261" y="3407503"/>
                    <a:pt x="2441731" y="3407293"/>
                  </a:cubicBezTo>
                  <a:lnTo>
                    <a:pt x="2524782" y="3774624"/>
                  </a:lnTo>
                  <a:close/>
                  <a:moveTo>
                    <a:pt x="2411505" y="3376717"/>
                  </a:moveTo>
                  <a:lnTo>
                    <a:pt x="1839308" y="3306609"/>
                  </a:lnTo>
                  <a:cubicBezTo>
                    <a:pt x="1839727" y="3299123"/>
                    <a:pt x="1836369" y="3291706"/>
                    <a:pt x="1829582" y="3287368"/>
                  </a:cubicBezTo>
                  <a:cubicBezTo>
                    <a:pt x="1819717" y="3281071"/>
                    <a:pt x="1806563" y="3284010"/>
                    <a:pt x="1800266" y="3293875"/>
                  </a:cubicBezTo>
                  <a:cubicBezTo>
                    <a:pt x="1798796" y="3296254"/>
                    <a:pt x="1797817" y="3298773"/>
                    <a:pt x="1797327" y="3301432"/>
                  </a:cubicBezTo>
                  <a:lnTo>
                    <a:pt x="1622268" y="3279951"/>
                  </a:lnTo>
                  <a:cubicBezTo>
                    <a:pt x="1622547" y="3274564"/>
                    <a:pt x="1620168" y="3269246"/>
                    <a:pt x="1615341" y="3266168"/>
                  </a:cubicBezTo>
                  <a:cubicBezTo>
                    <a:pt x="1608134" y="3261620"/>
                    <a:pt x="1598619" y="3263719"/>
                    <a:pt x="1594000" y="3270926"/>
                  </a:cubicBezTo>
                  <a:cubicBezTo>
                    <a:pt x="1592951" y="3272605"/>
                    <a:pt x="1592321" y="3274424"/>
                    <a:pt x="1591972" y="3276243"/>
                  </a:cubicBezTo>
                  <a:lnTo>
                    <a:pt x="1179162" y="3225657"/>
                  </a:lnTo>
                  <a:cubicBezTo>
                    <a:pt x="1179791" y="3216351"/>
                    <a:pt x="1175523" y="3207045"/>
                    <a:pt x="1167127" y="3201727"/>
                  </a:cubicBezTo>
                  <a:cubicBezTo>
                    <a:pt x="1166008" y="3201028"/>
                    <a:pt x="1164818" y="3200538"/>
                    <a:pt x="1163628" y="3199978"/>
                  </a:cubicBezTo>
                  <a:lnTo>
                    <a:pt x="1320846" y="2785629"/>
                  </a:lnTo>
                  <a:cubicBezTo>
                    <a:pt x="1328123" y="2787728"/>
                    <a:pt x="1336169" y="2785069"/>
                    <a:pt x="1340577" y="2778422"/>
                  </a:cubicBezTo>
                  <a:lnTo>
                    <a:pt x="2413814" y="3370070"/>
                  </a:lnTo>
                  <a:cubicBezTo>
                    <a:pt x="2412764" y="3372239"/>
                    <a:pt x="2411924" y="3374478"/>
                    <a:pt x="2411505" y="3376717"/>
                  </a:cubicBezTo>
                  <a:close/>
                  <a:moveTo>
                    <a:pt x="1310561" y="2777303"/>
                  </a:moveTo>
                  <a:cubicBezTo>
                    <a:pt x="1311960" y="2779822"/>
                    <a:pt x="1313920" y="2781991"/>
                    <a:pt x="1316508" y="2783670"/>
                  </a:cubicBezTo>
                  <a:cubicBezTo>
                    <a:pt x="1317138" y="2784090"/>
                    <a:pt x="1317768" y="2784300"/>
                    <a:pt x="1318398" y="2784649"/>
                  </a:cubicBezTo>
                  <a:lnTo>
                    <a:pt x="1161180" y="3198999"/>
                  </a:lnTo>
                  <a:cubicBezTo>
                    <a:pt x="1151384" y="3195920"/>
                    <a:pt x="1140609" y="3198789"/>
                    <a:pt x="1133682" y="3206555"/>
                  </a:cubicBezTo>
                  <a:lnTo>
                    <a:pt x="854231" y="2985877"/>
                  </a:lnTo>
                  <a:lnTo>
                    <a:pt x="1310561" y="2777303"/>
                  </a:lnTo>
                  <a:close/>
                  <a:moveTo>
                    <a:pt x="848773" y="2985247"/>
                  </a:moveTo>
                  <a:lnTo>
                    <a:pt x="429736" y="3176819"/>
                  </a:lnTo>
                  <a:cubicBezTo>
                    <a:pt x="429526" y="3176469"/>
                    <a:pt x="429456" y="3176049"/>
                    <a:pt x="429247" y="3175769"/>
                  </a:cubicBezTo>
                  <a:lnTo>
                    <a:pt x="722901" y="2932491"/>
                  </a:lnTo>
                  <a:cubicBezTo>
                    <a:pt x="725210" y="2935080"/>
                    <a:pt x="727799" y="2937529"/>
                    <a:pt x="730878" y="2939488"/>
                  </a:cubicBezTo>
                  <a:cubicBezTo>
                    <a:pt x="747390" y="2949983"/>
                    <a:pt x="768731" y="2946275"/>
                    <a:pt x="781115" y="2931792"/>
                  </a:cubicBezTo>
                  <a:lnTo>
                    <a:pt x="848773" y="2985247"/>
                  </a:lnTo>
                  <a:close/>
                  <a:moveTo>
                    <a:pt x="337099" y="3091108"/>
                  </a:moveTo>
                  <a:cubicBezTo>
                    <a:pt x="338498" y="3093627"/>
                    <a:pt x="340457" y="3095866"/>
                    <a:pt x="343046" y="3097475"/>
                  </a:cubicBezTo>
                  <a:cubicBezTo>
                    <a:pt x="351302" y="3102723"/>
                    <a:pt x="362357" y="3100274"/>
                    <a:pt x="367605" y="3092018"/>
                  </a:cubicBezTo>
                  <a:cubicBezTo>
                    <a:pt x="370614" y="3087330"/>
                    <a:pt x="371033" y="3081803"/>
                    <a:pt x="369424" y="3076905"/>
                  </a:cubicBezTo>
                  <a:lnTo>
                    <a:pt x="498514" y="3019951"/>
                  </a:lnTo>
                  <a:cubicBezTo>
                    <a:pt x="499704" y="3022050"/>
                    <a:pt x="501243" y="3023939"/>
                    <a:pt x="503412" y="3025339"/>
                  </a:cubicBezTo>
                  <a:cubicBezTo>
                    <a:pt x="510619" y="3029887"/>
                    <a:pt x="520135" y="3027788"/>
                    <a:pt x="524683" y="3020581"/>
                  </a:cubicBezTo>
                  <a:cubicBezTo>
                    <a:pt x="527202" y="3016593"/>
                    <a:pt x="527481" y="3011905"/>
                    <a:pt x="526152" y="3007707"/>
                  </a:cubicBezTo>
                  <a:lnTo>
                    <a:pt x="716884" y="2923605"/>
                  </a:lnTo>
                  <a:cubicBezTo>
                    <a:pt x="718004" y="2925914"/>
                    <a:pt x="719403" y="2928153"/>
                    <a:pt x="721012" y="2930252"/>
                  </a:cubicBezTo>
                  <a:lnTo>
                    <a:pt x="427148" y="3173670"/>
                  </a:lnTo>
                  <a:cubicBezTo>
                    <a:pt x="426378" y="3172901"/>
                    <a:pt x="425748" y="3171991"/>
                    <a:pt x="424769" y="3171361"/>
                  </a:cubicBezTo>
                  <a:cubicBezTo>
                    <a:pt x="417562" y="3166744"/>
                    <a:pt x="408046" y="3168913"/>
                    <a:pt x="403499" y="3176119"/>
                  </a:cubicBezTo>
                  <a:cubicBezTo>
                    <a:pt x="401819" y="3178708"/>
                    <a:pt x="401330" y="3181647"/>
                    <a:pt x="401330" y="3184515"/>
                  </a:cubicBezTo>
                  <a:lnTo>
                    <a:pt x="57438" y="3220129"/>
                  </a:lnTo>
                  <a:cubicBezTo>
                    <a:pt x="57158" y="3218380"/>
                    <a:pt x="56738" y="3216701"/>
                    <a:pt x="56108" y="3215021"/>
                  </a:cubicBezTo>
                  <a:lnTo>
                    <a:pt x="337099" y="3091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8F226C09-643D-420B-B4AC-889861A06722}"/>
              </a:ext>
            </a:extLst>
          </p:cNvPr>
          <p:cNvSpPr/>
          <p:nvPr/>
        </p:nvSpPr>
        <p:spPr>
          <a:xfrm>
            <a:off x="579857" y="2146475"/>
            <a:ext cx="5135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3B004D"/>
                </a:solidFill>
                <a:latin typeface="Bradesco Sans" panose="00000500000000000000" pitchFamily="2" charset="0"/>
              </a:rPr>
              <a:t>Unidades de Negócios!</a:t>
            </a:r>
            <a:endParaRPr lang="pt-BR" sz="3000" dirty="0">
              <a:solidFill>
                <a:srgbClr val="3B004D"/>
              </a:solidFill>
            </a:endParaRPr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64D15091-1F69-49C5-91B3-698D4E8F6DDD}"/>
              </a:ext>
            </a:extLst>
          </p:cNvPr>
          <p:cNvSpPr/>
          <p:nvPr/>
        </p:nvSpPr>
        <p:spPr>
          <a:xfrm>
            <a:off x="297016" y="1043590"/>
            <a:ext cx="6111566" cy="1386392"/>
          </a:xfrm>
          <a:custGeom>
            <a:avLst/>
            <a:gdLst>
              <a:gd name="connsiteX0" fmla="*/ 4982923 w 5698686"/>
              <a:gd name="connsiteY0" fmla="*/ 1265777 h 1292733"/>
              <a:gd name="connsiteX1" fmla="*/ 5012450 w 5698686"/>
              <a:gd name="connsiteY1" fmla="*/ 1274254 h 1292733"/>
              <a:gd name="connsiteX2" fmla="*/ 5030738 w 5698686"/>
              <a:gd name="connsiteY2" fmla="*/ 1265777 h 1292733"/>
              <a:gd name="connsiteX3" fmla="*/ 4904056 w 5698686"/>
              <a:gd name="connsiteY3" fmla="*/ 1240441 h 1292733"/>
              <a:gd name="connsiteX4" fmla="*/ 4905485 w 5698686"/>
              <a:gd name="connsiteY4" fmla="*/ 1255966 h 1292733"/>
              <a:gd name="connsiteX5" fmla="*/ 4978732 w 5698686"/>
              <a:gd name="connsiteY5" fmla="*/ 1275683 h 1292733"/>
              <a:gd name="connsiteX6" fmla="*/ 4954729 w 5698686"/>
              <a:gd name="connsiteY6" fmla="*/ 1227772 h 1292733"/>
              <a:gd name="connsiteX7" fmla="*/ 4954729 w 5698686"/>
              <a:gd name="connsiteY7" fmla="*/ 1237583 h 1292733"/>
              <a:gd name="connsiteX8" fmla="*/ 4984256 w 5698686"/>
              <a:gd name="connsiteY8" fmla="*/ 1253109 h 1292733"/>
              <a:gd name="connsiteX9" fmla="*/ 4999782 w 5698686"/>
              <a:gd name="connsiteY9" fmla="*/ 1253109 h 1292733"/>
              <a:gd name="connsiteX10" fmla="*/ 4874528 w 5698686"/>
              <a:gd name="connsiteY10" fmla="*/ 1215104 h 1292733"/>
              <a:gd name="connsiteX11" fmla="*/ 4867479 w 5698686"/>
              <a:gd name="connsiteY11" fmla="*/ 1216533 h 1292733"/>
              <a:gd name="connsiteX12" fmla="*/ 4868908 w 5698686"/>
              <a:gd name="connsiteY12" fmla="*/ 1255966 h 1292733"/>
              <a:gd name="connsiteX13" fmla="*/ 4874528 w 5698686"/>
              <a:gd name="connsiteY13" fmla="*/ 1253109 h 1292733"/>
              <a:gd name="connsiteX14" fmla="*/ 4866051 w 5698686"/>
              <a:gd name="connsiteY14" fmla="*/ 1167289 h 1292733"/>
              <a:gd name="connsiteX15" fmla="*/ 4867479 w 5698686"/>
              <a:gd name="connsiteY15" fmla="*/ 1208151 h 1292733"/>
              <a:gd name="connsiteX16" fmla="*/ 4874528 w 5698686"/>
              <a:gd name="connsiteY16" fmla="*/ 1206722 h 1292733"/>
              <a:gd name="connsiteX17" fmla="*/ 4875957 w 5698686"/>
              <a:gd name="connsiteY17" fmla="*/ 1167289 h 1292733"/>
              <a:gd name="connsiteX18" fmla="*/ 4894150 w 5698686"/>
              <a:gd name="connsiteY18" fmla="*/ 1091184 h 1292733"/>
              <a:gd name="connsiteX19" fmla="*/ 4908247 w 5698686"/>
              <a:gd name="connsiteY19" fmla="*/ 1208056 h 1292733"/>
              <a:gd name="connsiteX20" fmla="*/ 4918057 w 5698686"/>
              <a:gd name="connsiteY20" fmla="*/ 1215104 h 1292733"/>
              <a:gd name="connsiteX21" fmla="*/ 2095323 w 5698686"/>
              <a:gd name="connsiteY21" fmla="*/ 1013746 h 1292733"/>
              <a:gd name="connsiteX22" fmla="*/ 2208004 w 5698686"/>
              <a:gd name="connsiteY22" fmla="*/ 1032034 h 1292733"/>
              <a:gd name="connsiteX23" fmla="*/ 2213624 w 5698686"/>
              <a:gd name="connsiteY23" fmla="*/ 1022223 h 1292733"/>
              <a:gd name="connsiteX24" fmla="*/ 2861229 w 5698686"/>
              <a:gd name="connsiteY24" fmla="*/ 1005363 h 1292733"/>
              <a:gd name="connsiteX25" fmla="*/ 2800650 w 5698686"/>
              <a:gd name="connsiteY25" fmla="*/ 1008221 h 1292733"/>
              <a:gd name="connsiteX26" fmla="*/ 2854180 w 5698686"/>
              <a:gd name="connsiteY26" fmla="*/ 1015269 h 1292733"/>
              <a:gd name="connsiteX27" fmla="*/ 2920379 w 5698686"/>
              <a:gd name="connsiteY27" fmla="*/ 1013841 h 1292733"/>
              <a:gd name="connsiteX28" fmla="*/ 2861229 w 5698686"/>
              <a:gd name="connsiteY28" fmla="*/ 1005363 h 1292733"/>
              <a:gd name="connsiteX29" fmla="*/ 1969975 w 5698686"/>
              <a:gd name="connsiteY29" fmla="*/ 991267 h 1292733"/>
              <a:gd name="connsiteX30" fmla="*/ 1953115 w 5698686"/>
              <a:gd name="connsiteY30" fmla="*/ 1002506 h 1292733"/>
              <a:gd name="connsiteX31" fmla="*/ 1995311 w 5698686"/>
              <a:gd name="connsiteY31" fmla="*/ 1003935 h 1292733"/>
              <a:gd name="connsiteX32" fmla="*/ 1969975 w 5698686"/>
              <a:gd name="connsiteY32" fmla="*/ 991267 h 1292733"/>
              <a:gd name="connsiteX33" fmla="*/ 3190699 w 5698686"/>
              <a:gd name="connsiteY33" fmla="*/ 982790 h 1292733"/>
              <a:gd name="connsiteX34" fmla="*/ 3238609 w 5698686"/>
              <a:gd name="connsiteY34" fmla="*/ 995458 h 1292733"/>
              <a:gd name="connsiteX35" fmla="*/ 3245658 w 5698686"/>
              <a:gd name="connsiteY35" fmla="*/ 995458 h 1292733"/>
              <a:gd name="connsiteX36" fmla="*/ 3265375 w 5698686"/>
              <a:gd name="connsiteY36" fmla="*/ 985647 h 1292733"/>
              <a:gd name="connsiteX37" fmla="*/ 3190699 w 5698686"/>
              <a:gd name="connsiteY37" fmla="*/ 982790 h 1292733"/>
              <a:gd name="connsiteX38" fmla="*/ 3700286 w 5698686"/>
              <a:gd name="connsiteY38" fmla="*/ 982789 h 1292733"/>
              <a:gd name="connsiteX39" fmla="*/ 3666472 w 5698686"/>
              <a:gd name="connsiteY39" fmla="*/ 991267 h 1292733"/>
              <a:gd name="connsiteX40" fmla="*/ 3718574 w 5698686"/>
              <a:gd name="connsiteY40" fmla="*/ 991267 h 1292733"/>
              <a:gd name="connsiteX41" fmla="*/ 3700286 w 5698686"/>
              <a:gd name="connsiteY41" fmla="*/ 982789 h 1292733"/>
              <a:gd name="connsiteX42" fmla="*/ 2899233 w 5698686"/>
              <a:gd name="connsiteY42" fmla="*/ 981456 h 1292733"/>
              <a:gd name="connsiteX43" fmla="*/ 2893614 w 5698686"/>
              <a:gd name="connsiteY43" fmla="*/ 982884 h 1292733"/>
              <a:gd name="connsiteX44" fmla="*/ 2961146 w 5698686"/>
              <a:gd name="connsiteY44" fmla="*/ 1001172 h 1292733"/>
              <a:gd name="connsiteX45" fmla="*/ 3017439 w 5698686"/>
              <a:gd name="connsiteY45" fmla="*/ 995553 h 1292733"/>
              <a:gd name="connsiteX46" fmla="*/ 3018867 w 5698686"/>
              <a:gd name="connsiteY46" fmla="*/ 991266 h 1292733"/>
              <a:gd name="connsiteX47" fmla="*/ 2899233 w 5698686"/>
              <a:gd name="connsiteY47" fmla="*/ 981456 h 1292733"/>
              <a:gd name="connsiteX48" fmla="*/ 2613388 w 5698686"/>
              <a:gd name="connsiteY48" fmla="*/ 975741 h 1292733"/>
              <a:gd name="connsiteX49" fmla="*/ 2554238 w 5698686"/>
              <a:gd name="connsiteY49" fmla="*/ 981360 h 1292733"/>
              <a:gd name="connsiteX50" fmla="*/ 2552809 w 5698686"/>
              <a:gd name="connsiteY50" fmla="*/ 985551 h 1292733"/>
              <a:gd name="connsiteX51" fmla="*/ 2649964 w 5698686"/>
              <a:gd name="connsiteY51" fmla="*/ 986980 h 1292733"/>
              <a:gd name="connsiteX52" fmla="*/ 2613388 w 5698686"/>
              <a:gd name="connsiteY52" fmla="*/ 975741 h 1292733"/>
              <a:gd name="connsiteX53" fmla="*/ 2130471 w 5698686"/>
              <a:gd name="connsiteY53" fmla="*/ 972979 h 1292733"/>
              <a:gd name="connsiteX54" fmla="*/ 2129042 w 5698686"/>
              <a:gd name="connsiteY54" fmla="*/ 980027 h 1292733"/>
              <a:gd name="connsiteX55" fmla="*/ 2162856 w 5698686"/>
              <a:gd name="connsiteY55" fmla="*/ 985647 h 1292733"/>
              <a:gd name="connsiteX56" fmla="*/ 2130471 w 5698686"/>
              <a:gd name="connsiteY56" fmla="*/ 972979 h 1292733"/>
              <a:gd name="connsiteX57" fmla="*/ 2457083 w 5698686"/>
              <a:gd name="connsiteY57" fmla="*/ 971550 h 1292733"/>
              <a:gd name="connsiteX58" fmla="*/ 2416316 w 5698686"/>
              <a:gd name="connsiteY58" fmla="*/ 989838 h 1292733"/>
              <a:gd name="connsiteX59" fmla="*/ 2420507 w 5698686"/>
              <a:gd name="connsiteY59" fmla="*/ 995457 h 1292733"/>
              <a:gd name="connsiteX60" fmla="*/ 2452892 w 5698686"/>
              <a:gd name="connsiteY60" fmla="*/ 985647 h 1292733"/>
              <a:gd name="connsiteX61" fmla="*/ 4035375 w 5698686"/>
              <a:gd name="connsiteY61" fmla="*/ 970121 h 1292733"/>
              <a:gd name="connsiteX62" fmla="*/ 4028327 w 5698686"/>
              <a:gd name="connsiteY62" fmla="*/ 971550 h 1292733"/>
              <a:gd name="connsiteX63" fmla="*/ 4066332 w 5698686"/>
              <a:gd name="connsiteY63" fmla="*/ 987076 h 1292733"/>
              <a:gd name="connsiteX64" fmla="*/ 4035375 w 5698686"/>
              <a:gd name="connsiteY64" fmla="*/ 970121 h 1292733"/>
              <a:gd name="connsiteX65" fmla="*/ 4940632 w 5698686"/>
              <a:gd name="connsiteY65" fmla="*/ 968787 h 1292733"/>
              <a:gd name="connsiteX66" fmla="*/ 5009593 w 5698686"/>
              <a:gd name="connsiteY66" fmla="*/ 1002601 h 1292733"/>
              <a:gd name="connsiteX67" fmla="*/ 5056075 w 5698686"/>
              <a:gd name="connsiteY67" fmla="*/ 991362 h 1292733"/>
              <a:gd name="connsiteX68" fmla="*/ 5018070 w 5698686"/>
              <a:gd name="connsiteY68" fmla="*/ 992695 h 1292733"/>
              <a:gd name="connsiteX69" fmla="*/ 4940632 w 5698686"/>
              <a:gd name="connsiteY69" fmla="*/ 968787 h 1292733"/>
              <a:gd name="connsiteX70" fmla="*/ 3581985 w 5698686"/>
              <a:gd name="connsiteY70" fmla="*/ 967359 h 1292733"/>
              <a:gd name="connsiteX71" fmla="*/ 3538361 w 5698686"/>
              <a:gd name="connsiteY71" fmla="*/ 980027 h 1292733"/>
              <a:gd name="connsiteX72" fmla="*/ 3603131 w 5698686"/>
              <a:gd name="connsiteY72" fmla="*/ 975836 h 1292733"/>
              <a:gd name="connsiteX73" fmla="*/ 3591891 w 5698686"/>
              <a:gd name="connsiteY73" fmla="*/ 967359 h 1292733"/>
              <a:gd name="connsiteX74" fmla="*/ 3106212 w 5698686"/>
              <a:gd name="connsiteY74" fmla="*/ 967359 h 1292733"/>
              <a:gd name="connsiteX75" fmla="*/ 3144217 w 5698686"/>
              <a:gd name="connsiteY75" fmla="*/ 1008221 h 1292733"/>
              <a:gd name="connsiteX76" fmla="*/ 3176602 w 5698686"/>
              <a:gd name="connsiteY76" fmla="*/ 998411 h 1292733"/>
              <a:gd name="connsiteX77" fmla="*/ 3106212 w 5698686"/>
              <a:gd name="connsiteY77" fmla="*/ 967359 h 1292733"/>
              <a:gd name="connsiteX78" fmla="*/ 1967212 w 5698686"/>
              <a:gd name="connsiteY78" fmla="*/ 965930 h 1292733"/>
              <a:gd name="connsiteX79" fmla="*/ 1946067 w 5698686"/>
              <a:gd name="connsiteY79" fmla="*/ 977170 h 1292733"/>
              <a:gd name="connsiteX80" fmla="*/ 1961592 w 5698686"/>
              <a:gd name="connsiteY80" fmla="*/ 977170 h 1292733"/>
              <a:gd name="connsiteX81" fmla="*/ 1970070 w 5698686"/>
              <a:gd name="connsiteY81" fmla="*/ 970121 h 1292733"/>
              <a:gd name="connsiteX82" fmla="*/ 2061510 w 5698686"/>
              <a:gd name="connsiteY82" fmla="*/ 961644 h 1292733"/>
              <a:gd name="connsiteX83" fmla="*/ 2055890 w 5698686"/>
              <a:gd name="connsiteY83" fmla="*/ 967264 h 1292733"/>
              <a:gd name="connsiteX84" fmla="*/ 2057319 w 5698686"/>
              <a:gd name="connsiteY84" fmla="*/ 979932 h 1292733"/>
              <a:gd name="connsiteX85" fmla="*/ 2085513 w 5698686"/>
              <a:gd name="connsiteY85" fmla="*/ 978503 h 1292733"/>
              <a:gd name="connsiteX86" fmla="*/ 2084084 w 5698686"/>
              <a:gd name="connsiteY86" fmla="*/ 964502 h 1292733"/>
              <a:gd name="connsiteX87" fmla="*/ 2061510 w 5698686"/>
              <a:gd name="connsiteY87" fmla="*/ 961644 h 1292733"/>
              <a:gd name="connsiteX88" fmla="*/ 1001377 w 5698686"/>
              <a:gd name="connsiteY88" fmla="*/ 957453 h 1292733"/>
              <a:gd name="connsiteX89" fmla="*/ 1006997 w 5698686"/>
              <a:gd name="connsiteY89" fmla="*/ 981361 h 1292733"/>
              <a:gd name="connsiteX90" fmla="*/ 1008427 w 5698686"/>
              <a:gd name="connsiteY90" fmla="*/ 977170 h 1292733"/>
              <a:gd name="connsiteX91" fmla="*/ 4867385 w 5698686"/>
              <a:gd name="connsiteY91" fmla="*/ 944785 h 1292733"/>
              <a:gd name="connsiteX92" fmla="*/ 4864527 w 5698686"/>
              <a:gd name="connsiteY92" fmla="*/ 1112329 h 1292733"/>
              <a:gd name="connsiteX93" fmla="*/ 4881386 w 5698686"/>
              <a:gd name="connsiteY93" fmla="*/ 982789 h 1292733"/>
              <a:gd name="connsiteX94" fmla="*/ 4881386 w 5698686"/>
              <a:gd name="connsiteY94" fmla="*/ 958882 h 1292733"/>
              <a:gd name="connsiteX95" fmla="*/ 4881481 w 5698686"/>
              <a:gd name="connsiteY95" fmla="*/ 958882 h 1292733"/>
              <a:gd name="connsiteX96" fmla="*/ 3573603 w 5698686"/>
              <a:gd name="connsiteY96" fmla="*/ 942022 h 1292733"/>
              <a:gd name="connsiteX97" fmla="*/ 3556744 w 5698686"/>
              <a:gd name="connsiteY97" fmla="*/ 961739 h 1292733"/>
              <a:gd name="connsiteX98" fmla="*/ 3573603 w 5698686"/>
              <a:gd name="connsiteY98" fmla="*/ 960310 h 1292733"/>
              <a:gd name="connsiteX99" fmla="*/ 5594347 w 5698686"/>
              <a:gd name="connsiteY99" fmla="*/ 927201 h 1292733"/>
              <a:gd name="connsiteX100" fmla="*/ 5586617 w 5698686"/>
              <a:gd name="connsiteY100" fmla="*/ 942403 h 1292733"/>
              <a:gd name="connsiteX101" fmla="*/ 5554524 w 5698686"/>
              <a:gd name="connsiteY101" fmla="*/ 940635 h 1292733"/>
              <a:gd name="connsiteX102" fmla="*/ 5554606 w 5698686"/>
              <a:gd name="connsiteY102" fmla="*/ 937526 h 1292733"/>
              <a:gd name="connsiteX103" fmla="*/ 5560138 w 5698686"/>
              <a:gd name="connsiteY103" fmla="*/ 939927 h 1292733"/>
              <a:gd name="connsiteX104" fmla="*/ 5572500 w 5698686"/>
              <a:gd name="connsiteY104" fmla="*/ 935329 h 1292733"/>
              <a:gd name="connsiteX105" fmla="*/ 5586522 w 5698686"/>
              <a:gd name="connsiteY105" fmla="*/ 942403 h 1292733"/>
              <a:gd name="connsiteX106" fmla="*/ 5588425 w 5698686"/>
              <a:gd name="connsiteY106" fmla="*/ 929404 h 1292733"/>
              <a:gd name="connsiteX107" fmla="*/ 4961777 w 5698686"/>
              <a:gd name="connsiteY107" fmla="*/ 912400 h 1292733"/>
              <a:gd name="connsiteX108" fmla="*/ 4965968 w 5698686"/>
              <a:gd name="connsiteY108" fmla="*/ 922210 h 1292733"/>
              <a:gd name="connsiteX109" fmla="*/ 5015212 w 5698686"/>
              <a:gd name="connsiteY109" fmla="*/ 946118 h 1292733"/>
              <a:gd name="connsiteX110" fmla="*/ 5058837 w 5698686"/>
              <a:gd name="connsiteY110" fmla="*/ 943260 h 1292733"/>
              <a:gd name="connsiteX111" fmla="*/ 4961777 w 5698686"/>
              <a:gd name="connsiteY111" fmla="*/ 912400 h 1292733"/>
              <a:gd name="connsiteX112" fmla="*/ 4229590 w 5698686"/>
              <a:gd name="connsiteY112" fmla="*/ 903922 h 1292733"/>
              <a:gd name="connsiteX113" fmla="*/ 4266166 w 5698686"/>
              <a:gd name="connsiteY113" fmla="*/ 947547 h 1292733"/>
              <a:gd name="connsiteX114" fmla="*/ 4245116 w 5698686"/>
              <a:gd name="connsiteY114" fmla="*/ 905351 h 1292733"/>
              <a:gd name="connsiteX115" fmla="*/ 1418096 w 5698686"/>
              <a:gd name="connsiteY115" fmla="*/ 903922 h 1292733"/>
              <a:gd name="connsiteX116" fmla="*/ 1454673 w 5698686"/>
              <a:gd name="connsiteY116" fmla="*/ 947547 h 1292733"/>
              <a:gd name="connsiteX117" fmla="*/ 1433623 w 5698686"/>
              <a:gd name="connsiteY117" fmla="*/ 905351 h 1292733"/>
              <a:gd name="connsiteX118" fmla="*/ 5567985 w 5698686"/>
              <a:gd name="connsiteY118" fmla="*/ 900792 h 1292733"/>
              <a:gd name="connsiteX119" fmla="*/ 5563230 w 5698686"/>
              <a:gd name="connsiteY119" fmla="*/ 910032 h 1292733"/>
              <a:gd name="connsiteX120" fmla="*/ 5558423 w 5698686"/>
              <a:gd name="connsiteY120" fmla="*/ 904399 h 1292733"/>
              <a:gd name="connsiteX121" fmla="*/ 5594052 w 5698686"/>
              <a:gd name="connsiteY121" fmla="*/ 890960 h 1292733"/>
              <a:gd name="connsiteX122" fmla="*/ 5588425 w 5698686"/>
              <a:gd name="connsiteY122" fmla="*/ 929404 h 1292733"/>
              <a:gd name="connsiteX123" fmla="*/ 5572500 w 5698686"/>
              <a:gd name="connsiteY123" fmla="*/ 935329 h 1292733"/>
              <a:gd name="connsiteX124" fmla="*/ 5554898 w 5698686"/>
              <a:gd name="connsiteY124" fmla="*/ 926448 h 1292733"/>
              <a:gd name="connsiteX125" fmla="*/ 5554899 w 5698686"/>
              <a:gd name="connsiteY125" fmla="*/ 926401 h 1292733"/>
              <a:gd name="connsiteX126" fmla="*/ 5554933 w 5698686"/>
              <a:gd name="connsiteY126" fmla="*/ 926150 h 1292733"/>
              <a:gd name="connsiteX127" fmla="*/ 5563230 w 5698686"/>
              <a:gd name="connsiteY127" fmla="*/ 910032 h 1292733"/>
              <a:gd name="connsiteX128" fmla="*/ 5576711 w 5698686"/>
              <a:gd name="connsiteY128" fmla="*/ 925830 h 1292733"/>
              <a:gd name="connsiteX129" fmla="*/ 5584905 w 5698686"/>
              <a:gd name="connsiteY129" fmla="*/ 894410 h 1292733"/>
              <a:gd name="connsiteX130" fmla="*/ 3135740 w 5698686"/>
              <a:gd name="connsiteY130" fmla="*/ 880015 h 1292733"/>
              <a:gd name="connsiteX131" fmla="*/ 3099164 w 5698686"/>
              <a:gd name="connsiteY131" fmla="*/ 885635 h 1292733"/>
              <a:gd name="connsiteX132" fmla="*/ 3104783 w 5698686"/>
              <a:gd name="connsiteY132" fmla="*/ 903923 h 1292733"/>
              <a:gd name="connsiteX133" fmla="*/ 3135740 w 5698686"/>
              <a:gd name="connsiteY133" fmla="*/ 880015 h 1292733"/>
              <a:gd name="connsiteX134" fmla="*/ 766301 w 5698686"/>
              <a:gd name="connsiteY134" fmla="*/ 853345 h 1292733"/>
              <a:gd name="connsiteX135" fmla="*/ 747918 w 5698686"/>
              <a:gd name="connsiteY135" fmla="*/ 872966 h 1292733"/>
              <a:gd name="connsiteX136" fmla="*/ 750774 w 5698686"/>
              <a:gd name="connsiteY136" fmla="*/ 895540 h 1292733"/>
              <a:gd name="connsiteX137" fmla="*/ 5647536 w 5698686"/>
              <a:gd name="connsiteY137" fmla="*/ 846937 h 1292733"/>
              <a:gd name="connsiteX138" fmla="*/ 5667199 w 5698686"/>
              <a:gd name="connsiteY138" fmla="*/ 871061 h 1292733"/>
              <a:gd name="connsiteX139" fmla="*/ 5621205 w 5698686"/>
              <a:gd name="connsiteY139" fmla="*/ 917210 h 1292733"/>
              <a:gd name="connsiteX140" fmla="*/ 5594347 w 5698686"/>
              <a:gd name="connsiteY140" fmla="*/ 927201 h 1292733"/>
              <a:gd name="connsiteX141" fmla="*/ 5626544 w 5698686"/>
              <a:gd name="connsiteY141" fmla="*/ 863880 h 1292733"/>
              <a:gd name="connsiteX142" fmla="*/ 5635480 w 5698686"/>
              <a:gd name="connsiteY142" fmla="*/ 855059 h 1292733"/>
              <a:gd name="connsiteX143" fmla="*/ 5647536 w 5698686"/>
              <a:gd name="connsiteY143" fmla="*/ 846937 h 1292733"/>
              <a:gd name="connsiteX144" fmla="*/ 3376532 w 5698686"/>
              <a:gd name="connsiteY144" fmla="*/ 846201 h 1292733"/>
              <a:gd name="connsiteX145" fmla="*/ 3382151 w 5698686"/>
              <a:gd name="connsiteY145" fmla="*/ 927830 h 1292733"/>
              <a:gd name="connsiteX146" fmla="*/ 3386342 w 5698686"/>
              <a:gd name="connsiteY146" fmla="*/ 903923 h 1292733"/>
              <a:gd name="connsiteX147" fmla="*/ 3376532 w 5698686"/>
              <a:gd name="connsiteY147" fmla="*/ 846201 h 1292733"/>
              <a:gd name="connsiteX148" fmla="*/ 5598911 w 5698686"/>
              <a:gd name="connsiteY148" fmla="*/ 840710 h 1292733"/>
              <a:gd name="connsiteX149" fmla="*/ 5584905 w 5698686"/>
              <a:gd name="connsiteY149" fmla="*/ 894410 h 1292733"/>
              <a:gd name="connsiteX150" fmla="*/ 5567985 w 5698686"/>
              <a:gd name="connsiteY150" fmla="*/ 900792 h 1292733"/>
              <a:gd name="connsiteX151" fmla="*/ 3108974 w 5698686"/>
              <a:gd name="connsiteY151" fmla="*/ 830771 h 1292733"/>
              <a:gd name="connsiteX152" fmla="*/ 3103355 w 5698686"/>
              <a:gd name="connsiteY152" fmla="*/ 840581 h 1292733"/>
              <a:gd name="connsiteX153" fmla="*/ 3117451 w 5698686"/>
              <a:gd name="connsiteY153" fmla="*/ 840581 h 1292733"/>
              <a:gd name="connsiteX154" fmla="*/ 2795030 w 5698686"/>
              <a:gd name="connsiteY154" fmla="*/ 823722 h 1292733"/>
              <a:gd name="connsiteX155" fmla="*/ 2900662 w 5698686"/>
              <a:gd name="connsiteY155" fmla="*/ 967359 h 1292733"/>
              <a:gd name="connsiteX156" fmla="*/ 2923237 w 5698686"/>
              <a:gd name="connsiteY156" fmla="*/ 970216 h 1292733"/>
              <a:gd name="connsiteX157" fmla="*/ 5604602 w 5698686"/>
              <a:gd name="connsiteY157" fmla="*/ 818888 h 1292733"/>
              <a:gd name="connsiteX158" fmla="*/ 5602400 w 5698686"/>
              <a:gd name="connsiteY158" fmla="*/ 833931 h 1292733"/>
              <a:gd name="connsiteX159" fmla="*/ 5598911 w 5698686"/>
              <a:gd name="connsiteY159" fmla="*/ 840710 h 1292733"/>
              <a:gd name="connsiteX160" fmla="*/ 5605097 w 5698686"/>
              <a:gd name="connsiteY160" fmla="*/ 815500 h 1292733"/>
              <a:gd name="connsiteX161" fmla="*/ 5605477 w 5698686"/>
              <a:gd name="connsiteY161" fmla="*/ 815530 h 1292733"/>
              <a:gd name="connsiteX162" fmla="*/ 5604602 w 5698686"/>
              <a:gd name="connsiteY162" fmla="*/ 818888 h 1292733"/>
              <a:gd name="connsiteX163" fmla="*/ 2503565 w 5698686"/>
              <a:gd name="connsiteY163" fmla="*/ 798385 h 1292733"/>
              <a:gd name="connsiteX164" fmla="*/ 2496516 w 5698686"/>
              <a:gd name="connsiteY164" fmla="*/ 805434 h 1292733"/>
              <a:gd name="connsiteX165" fmla="*/ 2486706 w 5698686"/>
              <a:gd name="connsiteY165" fmla="*/ 987075 h 1292733"/>
              <a:gd name="connsiteX166" fmla="*/ 2517662 w 5698686"/>
              <a:gd name="connsiteY166" fmla="*/ 985647 h 1292733"/>
              <a:gd name="connsiteX167" fmla="*/ 2519091 w 5698686"/>
              <a:gd name="connsiteY167" fmla="*/ 968787 h 1292733"/>
              <a:gd name="connsiteX168" fmla="*/ 2496516 w 5698686"/>
              <a:gd name="connsiteY168" fmla="*/ 967359 h 1292733"/>
              <a:gd name="connsiteX169" fmla="*/ 5589403 w 5698686"/>
              <a:gd name="connsiteY169" fmla="*/ 794575 h 1292733"/>
              <a:gd name="connsiteX170" fmla="*/ 5605762 w 5698686"/>
              <a:gd name="connsiteY170" fmla="*/ 810958 h 1292733"/>
              <a:gd name="connsiteX171" fmla="*/ 5605097 w 5698686"/>
              <a:gd name="connsiteY171" fmla="*/ 815500 h 1292733"/>
              <a:gd name="connsiteX172" fmla="*/ 5570330 w 5698686"/>
              <a:gd name="connsiteY172" fmla="*/ 812768 h 1292733"/>
              <a:gd name="connsiteX173" fmla="*/ 5554933 w 5698686"/>
              <a:gd name="connsiteY173" fmla="*/ 926150 h 1292733"/>
              <a:gd name="connsiteX174" fmla="*/ 5554804 w 5698686"/>
              <a:gd name="connsiteY174" fmla="*/ 926401 h 1292733"/>
              <a:gd name="connsiteX175" fmla="*/ 5554898 w 5698686"/>
              <a:gd name="connsiteY175" fmla="*/ 926448 h 1292733"/>
              <a:gd name="connsiteX176" fmla="*/ 5554606 w 5698686"/>
              <a:gd name="connsiteY176" fmla="*/ 937526 h 1292733"/>
              <a:gd name="connsiteX177" fmla="*/ 5545815 w 5698686"/>
              <a:gd name="connsiteY177" fmla="*/ 933712 h 1292733"/>
              <a:gd name="connsiteX178" fmla="*/ 5541850 w 5698686"/>
              <a:gd name="connsiteY178" fmla="*/ 918495 h 1292733"/>
              <a:gd name="connsiteX179" fmla="*/ 5570615 w 5698686"/>
              <a:gd name="connsiteY179" fmla="*/ 808196 h 1292733"/>
              <a:gd name="connsiteX180" fmla="*/ 5589403 w 5698686"/>
              <a:gd name="connsiteY180" fmla="*/ 794575 h 1292733"/>
              <a:gd name="connsiteX181" fmla="*/ 3114594 w 5698686"/>
              <a:gd name="connsiteY181" fmla="*/ 792766 h 1292733"/>
              <a:gd name="connsiteX182" fmla="*/ 3075160 w 5698686"/>
              <a:gd name="connsiteY182" fmla="*/ 816674 h 1292733"/>
              <a:gd name="connsiteX183" fmla="*/ 3097640 w 5698686"/>
              <a:gd name="connsiteY183" fmla="*/ 811054 h 1292733"/>
              <a:gd name="connsiteX184" fmla="*/ 3127167 w 5698686"/>
              <a:gd name="connsiteY184" fmla="*/ 805434 h 1292733"/>
              <a:gd name="connsiteX185" fmla="*/ 3148313 w 5698686"/>
              <a:gd name="connsiteY185" fmla="*/ 805434 h 1292733"/>
              <a:gd name="connsiteX186" fmla="*/ 3114594 w 5698686"/>
              <a:gd name="connsiteY186" fmla="*/ 792766 h 1292733"/>
              <a:gd name="connsiteX187" fmla="*/ 1046335 w 5698686"/>
              <a:gd name="connsiteY187" fmla="*/ 792670 h 1292733"/>
              <a:gd name="connsiteX188" fmla="*/ 1036526 w 5698686"/>
              <a:gd name="connsiteY188" fmla="*/ 802576 h 1292733"/>
              <a:gd name="connsiteX189" fmla="*/ 1042144 w 5698686"/>
              <a:gd name="connsiteY189" fmla="*/ 820864 h 1292733"/>
              <a:gd name="connsiteX190" fmla="*/ 3380723 w 5698686"/>
              <a:gd name="connsiteY190" fmla="*/ 789908 h 1292733"/>
              <a:gd name="connsiteX191" fmla="*/ 3411679 w 5698686"/>
              <a:gd name="connsiteY191" fmla="*/ 844772 h 1292733"/>
              <a:gd name="connsiteX192" fmla="*/ 3380723 w 5698686"/>
              <a:gd name="connsiteY192" fmla="*/ 789908 h 1292733"/>
              <a:gd name="connsiteX193" fmla="*/ 1995311 w 5698686"/>
              <a:gd name="connsiteY193" fmla="*/ 775811 h 1292733"/>
              <a:gd name="connsiteX194" fmla="*/ 1986834 w 5698686"/>
              <a:gd name="connsiteY194" fmla="*/ 884206 h 1292733"/>
              <a:gd name="connsiteX195" fmla="*/ 1989691 w 5698686"/>
              <a:gd name="connsiteY195" fmla="*/ 932117 h 1292733"/>
              <a:gd name="connsiteX196" fmla="*/ 2005217 w 5698686"/>
              <a:gd name="connsiteY196" fmla="*/ 864584 h 1292733"/>
              <a:gd name="connsiteX197" fmla="*/ 2005217 w 5698686"/>
              <a:gd name="connsiteY197" fmla="*/ 857536 h 1292733"/>
              <a:gd name="connsiteX198" fmla="*/ 4888530 w 5698686"/>
              <a:gd name="connsiteY198" fmla="*/ 751903 h 1292733"/>
              <a:gd name="connsiteX199" fmla="*/ 4870242 w 5698686"/>
              <a:gd name="connsiteY199" fmla="*/ 887063 h 1292733"/>
              <a:gd name="connsiteX200" fmla="*/ 4881481 w 5698686"/>
              <a:gd name="connsiteY200" fmla="*/ 894112 h 1292733"/>
              <a:gd name="connsiteX201" fmla="*/ 4898341 w 5698686"/>
              <a:gd name="connsiteY201" fmla="*/ 891254 h 1292733"/>
              <a:gd name="connsiteX202" fmla="*/ 4888530 w 5698686"/>
              <a:gd name="connsiteY202" fmla="*/ 815245 h 1292733"/>
              <a:gd name="connsiteX203" fmla="*/ 4887101 w 5698686"/>
              <a:gd name="connsiteY203" fmla="*/ 794099 h 1292733"/>
              <a:gd name="connsiteX204" fmla="*/ 4888530 w 5698686"/>
              <a:gd name="connsiteY204" fmla="*/ 751903 h 1292733"/>
              <a:gd name="connsiteX205" fmla="*/ 3921361 w 5698686"/>
              <a:gd name="connsiteY205" fmla="*/ 750475 h 1292733"/>
              <a:gd name="connsiteX206" fmla="*/ 3907264 w 5698686"/>
              <a:gd name="connsiteY206" fmla="*/ 971550 h 1292733"/>
              <a:gd name="connsiteX207" fmla="*/ 3914313 w 5698686"/>
              <a:gd name="connsiteY207" fmla="*/ 971550 h 1292733"/>
              <a:gd name="connsiteX208" fmla="*/ 2062938 w 5698686"/>
              <a:gd name="connsiteY208" fmla="*/ 727996 h 1292733"/>
              <a:gd name="connsiteX209" fmla="*/ 2055890 w 5698686"/>
              <a:gd name="connsiteY209" fmla="*/ 881444 h 1292733"/>
              <a:gd name="connsiteX210" fmla="*/ 2067129 w 5698686"/>
              <a:gd name="connsiteY210" fmla="*/ 956024 h 1292733"/>
              <a:gd name="connsiteX211" fmla="*/ 2062938 w 5698686"/>
              <a:gd name="connsiteY211" fmla="*/ 727996 h 1292733"/>
              <a:gd name="connsiteX212" fmla="*/ 4194443 w 5698686"/>
              <a:gd name="connsiteY212" fmla="*/ 664654 h 1292733"/>
              <a:gd name="connsiteX213" fmla="*/ 4193014 w 5698686"/>
              <a:gd name="connsiteY213" fmla="*/ 685799 h 1292733"/>
              <a:gd name="connsiteX214" fmla="*/ 4197205 w 5698686"/>
              <a:gd name="connsiteY214" fmla="*/ 805434 h 1292733"/>
              <a:gd name="connsiteX215" fmla="*/ 4223970 w 5698686"/>
              <a:gd name="connsiteY215" fmla="*/ 842009 h 1292733"/>
              <a:gd name="connsiteX216" fmla="*/ 4194443 w 5698686"/>
              <a:gd name="connsiteY216" fmla="*/ 664654 h 1292733"/>
              <a:gd name="connsiteX217" fmla="*/ 2496516 w 5698686"/>
              <a:gd name="connsiteY217" fmla="*/ 664654 h 1292733"/>
              <a:gd name="connsiteX218" fmla="*/ 2493659 w 5698686"/>
              <a:gd name="connsiteY218" fmla="*/ 709707 h 1292733"/>
              <a:gd name="connsiteX219" fmla="*/ 2493659 w 5698686"/>
              <a:gd name="connsiteY219" fmla="*/ 743521 h 1292733"/>
              <a:gd name="connsiteX220" fmla="*/ 2495088 w 5698686"/>
              <a:gd name="connsiteY220" fmla="*/ 759047 h 1292733"/>
              <a:gd name="connsiteX221" fmla="*/ 2499279 w 5698686"/>
              <a:gd name="connsiteY221" fmla="*/ 754856 h 1292733"/>
              <a:gd name="connsiteX222" fmla="*/ 2504898 w 5698686"/>
              <a:gd name="connsiteY222" fmla="*/ 721042 h 1292733"/>
              <a:gd name="connsiteX223" fmla="*/ 2504994 w 5698686"/>
              <a:gd name="connsiteY223" fmla="*/ 715327 h 1292733"/>
              <a:gd name="connsiteX224" fmla="*/ 2496516 w 5698686"/>
              <a:gd name="connsiteY224" fmla="*/ 664654 h 1292733"/>
              <a:gd name="connsiteX225" fmla="*/ 1382949 w 5698686"/>
              <a:gd name="connsiteY225" fmla="*/ 664654 h 1292733"/>
              <a:gd name="connsiteX226" fmla="*/ 1381520 w 5698686"/>
              <a:gd name="connsiteY226" fmla="*/ 685799 h 1292733"/>
              <a:gd name="connsiteX227" fmla="*/ 1385711 w 5698686"/>
              <a:gd name="connsiteY227" fmla="*/ 805434 h 1292733"/>
              <a:gd name="connsiteX228" fmla="*/ 1412476 w 5698686"/>
              <a:gd name="connsiteY228" fmla="*/ 842009 h 1292733"/>
              <a:gd name="connsiteX229" fmla="*/ 1382949 w 5698686"/>
              <a:gd name="connsiteY229" fmla="*/ 664654 h 1292733"/>
              <a:gd name="connsiteX230" fmla="*/ 994330 w 5698686"/>
              <a:gd name="connsiteY230" fmla="*/ 653320 h 1292733"/>
              <a:gd name="connsiteX231" fmla="*/ 1026714 w 5698686"/>
              <a:gd name="connsiteY231" fmla="*/ 768763 h 1292733"/>
              <a:gd name="connsiteX232" fmla="*/ 1040811 w 5698686"/>
              <a:gd name="connsiteY232" fmla="*/ 751903 h 1292733"/>
              <a:gd name="connsiteX233" fmla="*/ 994330 w 5698686"/>
              <a:gd name="connsiteY233" fmla="*/ 653320 h 1292733"/>
              <a:gd name="connsiteX234" fmla="*/ 3286425 w 5698686"/>
              <a:gd name="connsiteY234" fmla="*/ 630841 h 1292733"/>
              <a:gd name="connsiteX235" fmla="*/ 3397677 w 5698686"/>
              <a:gd name="connsiteY235" fmla="*/ 739235 h 1292733"/>
              <a:gd name="connsiteX236" fmla="*/ 3286425 w 5698686"/>
              <a:gd name="connsiteY236" fmla="*/ 630841 h 1292733"/>
              <a:gd name="connsiteX237" fmla="*/ 2689398 w 5698686"/>
              <a:gd name="connsiteY237" fmla="*/ 630840 h 1292733"/>
              <a:gd name="connsiteX238" fmla="*/ 2673872 w 5698686"/>
              <a:gd name="connsiteY238" fmla="*/ 647700 h 1292733"/>
              <a:gd name="connsiteX239" fmla="*/ 2697780 w 5698686"/>
              <a:gd name="connsiteY239" fmla="*/ 647700 h 1292733"/>
              <a:gd name="connsiteX240" fmla="*/ 3107546 w 5698686"/>
              <a:gd name="connsiteY240" fmla="*/ 626650 h 1292733"/>
              <a:gd name="connsiteX241" fmla="*/ 3210320 w 5698686"/>
              <a:gd name="connsiteY241" fmla="*/ 695611 h 1292733"/>
              <a:gd name="connsiteX242" fmla="*/ 3107546 w 5698686"/>
              <a:gd name="connsiteY242" fmla="*/ 626650 h 1292733"/>
              <a:gd name="connsiteX243" fmla="*/ 2550047 w 5698686"/>
              <a:gd name="connsiteY243" fmla="*/ 625221 h 1292733"/>
              <a:gd name="connsiteX244" fmla="*/ 2542998 w 5698686"/>
              <a:gd name="connsiteY244" fmla="*/ 685800 h 1292733"/>
              <a:gd name="connsiteX245" fmla="*/ 2552809 w 5698686"/>
              <a:gd name="connsiteY245" fmla="*/ 753332 h 1292733"/>
              <a:gd name="connsiteX246" fmla="*/ 883078 w 5698686"/>
              <a:gd name="connsiteY246" fmla="*/ 599884 h 1292733"/>
              <a:gd name="connsiteX247" fmla="*/ 877457 w 5698686"/>
              <a:gd name="connsiteY247" fmla="*/ 623792 h 1292733"/>
              <a:gd name="connsiteX248" fmla="*/ 922510 w 5698686"/>
              <a:gd name="connsiteY248" fmla="*/ 732187 h 1292733"/>
              <a:gd name="connsiteX249" fmla="*/ 3173744 w 5698686"/>
              <a:gd name="connsiteY249" fmla="*/ 574548 h 1292733"/>
              <a:gd name="connsiteX250" fmla="*/ 3187841 w 5698686"/>
              <a:gd name="connsiteY250" fmla="*/ 590074 h 1292733"/>
              <a:gd name="connsiteX251" fmla="*/ 3201938 w 5698686"/>
              <a:gd name="connsiteY251" fmla="*/ 595693 h 1292733"/>
              <a:gd name="connsiteX252" fmla="*/ 3173744 w 5698686"/>
              <a:gd name="connsiteY252" fmla="*/ 574548 h 1292733"/>
              <a:gd name="connsiteX253" fmla="*/ 5229239 w 5698686"/>
              <a:gd name="connsiteY253" fmla="*/ 560451 h 1292733"/>
              <a:gd name="connsiteX254" fmla="*/ 5233430 w 5698686"/>
              <a:gd name="connsiteY254" fmla="*/ 666083 h 1292733"/>
              <a:gd name="connsiteX255" fmla="*/ 5226382 w 5698686"/>
              <a:gd name="connsiteY255" fmla="*/ 771715 h 1292733"/>
              <a:gd name="connsiteX256" fmla="*/ 5254575 w 5698686"/>
              <a:gd name="connsiteY256" fmla="*/ 650653 h 1292733"/>
              <a:gd name="connsiteX257" fmla="*/ 5229239 w 5698686"/>
              <a:gd name="connsiteY257" fmla="*/ 560451 h 1292733"/>
              <a:gd name="connsiteX258" fmla="*/ 2241723 w 5698686"/>
              <a:gd name="connsiteY258" fmla="*/ 536543 h 1292733"/>
              <a:gd name="connsiteX259" fmla="*/ 2265630 w 5698686"/>
              <a:gd name="connsiteY259" fmla="*/ 554831 h 1292733"/>
              <a:gd name="connsiteX260" fmla="*/ 2285347 w 5698686"/>
              <a:gd name="connsiteY260" fmla="*/ 543592 h 1292733"/>
              <a:gd name="connsiteX261" fmla="*/ 2274108 w 5698686"/>
              <a:gd name="connsiteY261" fmla="*/ 543592 h 1292733"/>
              <a:gd name="connsiteX262" fmla="*/ 2241723 w 5698686"/>
              <a:gd name="connsiteY262" fmla="*/ 536543 h 1292733"/>
              <a:gd name="connsiteX263" fmla="*/ 3349766 w 5698686"/>
              <a:gd name="connsiteY263" fmla="*/ 530923 h 1292733"/>
              <a:gd name="connsiteX264" fmla="*/ 3377960 w 5698686"/>
              <a:gd name="connsiteY264" fmla="*/ 561880 h 1292733"/>
              <a:gd name="connsiteX265" fmla="*/ 3403297 w 5698686"/>
              <a:gd name="connsiteY265" fmla="*/ 547783 h 1292733"/>
              <a:gd name="connsiteX266" fmla="*/ 3389200 w 5698686"/>
              <a:gd name="connsiteY266" fmla="*/ 549212 h 1292733"/>
              <a:gd name="connsiteX267" fmla="*/ 3349766 w 5698686"/>
              <a:gd name="connsiteY267" fmla="*/ 530923 h 1292733"/>
              <a:gd name="connsiteX268" fmla="*/ 4863193 w 5698686"/>
              <a:gd name="connsiteY268" fmla="*/ 513969 h 1292733"/>
              <a:gd name="connsiteX269" fmla="*/ 4837857 w 5698686"/>
              <a:gd name="connsiteY269" fmla="*/ 858869 h 1292733"/>
              <a:gd name="connsiteX270" fmla="*/ 4839286 w 5698686"/>
              <a:gd name="connsiteY270" fmla="*/ 863060 h 1292733"/>
              <a:gd name="connsiteX271" fmla="*/ 4873099 w 5698686"/>
              <a:gd name="connsiteY271" fmla="*/ 564546 h 1292733"/>
              <a:gd name="connsiteX272" fmla="*/ 4863193 w 5698686"/>
              <a:gd name="connsiteY272" fmla="*/ 513969 h 1292733"/>
              <a:gd name="connsiteX273" fmla="*/ 4556298 w 5698686"/>
              <a:gd name="connsiteY273" fmla="*/ 513969 h 1292733"/>
              <a:gd name="connsiteX274" fmla="*/ 4583063 w 5698686"/>
              <a:gd name="connsiteY274" fmla="*/ 702659 h 1292733"/>
              <a:gd name="connsiteX275" fmla="*/ 4543629 w 5698686"/>
              <a:gd name="connsiteY275" fmla="*/ 908208 h 1292733"/>
              <a:gd name="connsiteX276" fmla="*/ 4587254 w 5698686"/>
              <a:gd name="connsiteY276" fmla="*/ 681513 h 1292733"/>
              <a:gd name="connsiteX277" fmla="*/ 4556298 w 5698686"/>
              <a:gd name="connsiteY277" fmla="*/ 513969 h 1292733"/>
              <a:gd name="connsiteX278" fmla="*/ 1744709 w 5698686"/>
              <a:gd name="connsiteY278" fmla="*/ 513969 h 1292733"/>
              <a:gd name="connsiteX279" fmla="*/ 1771474 w 5698686"/>
              <a:gd name="connsiteY279" fmla="*/ 702659 h 1292733"/>
              <a:gd name="connsiteX280" fmla="*/ 1732040 w 5698686"/>
              <a:gd name="connsiteY280" fmla="*/ 908208 h 1292733"/>
              <a:gd name="connsiteX281" fmla="*/ 1775665 w 5698686"/>
              <a:gd name="connsiteY281" fmla="*/ 681513 h 1292733"/>
              <a:gd name="connsiteX282" fmla="*/ 1744709 w 5698686"/>
              <a:gd name="connsiteY282" fmla="*/ 513969 h 1292733"/>
              <a:gd name="connsiteX283" fmla="*/ 4290264 w 5698686"/>
              <a:gd name="connsiteY283" fmla="*/ 505491 h 1292733"/>
              <a:gd name="connsiteX284" fmla="*/ 4249402 w 5698686"/>
              <a:gd name="connsiteY284" fmla="*/ 629412 h 1292733"/>
              <a:gd name="connsiteX285" fmla="*/ 4255022 w 5698686"/>
              <a:gd name="connsiteY285" fmla="*/ 703992 h 1292733"/>
              <a:gd name="connsiteX286" fmla="*/ 4290264 w 5698686"/>
              <a:gd name="connsiteY286" fmla="*/ 505491 h 1292733"/>
              <a:gd name="connsiteX287" fmla="*/ 1478676 w 5698686"/>
              <a:gd name="connsiteY287" fmla="*/ 505491 h 1292733"/>
              <a:gd name="connsiteX288" fmla="*/ 1437814 w 5698686"/>
              <a:gd name="connsiteY288" fmla="*/ 629412 h 1292733"/>
              <a:gd name="connsiteX289" fmla="*/ 1443433 w 5698686"/>
              <a:gd name="connsiteY289" fmla="*/ 703992 h 1292733"/>
              <a:gd name="connsiteX290" fmla="*/ 1478676 w 5698686"/>
              <a:gd name="connsiteY290" fmla="*/ 505491 h 1292733"/>
              <a:gd name="connsiteX291" fmla="*/ 5129227 w 5698686"/>
              <a:gd name="connsiteY291" fmla="*/ 494252 h 1292733"/>
              <a:gd name="connsiteX292" fmla="*/ 5155992 w 5698686"/>
              <a:gd name="connsiteY292" fmla="*/ 657606 h 1292733"/>
              <a:gd name="connsiteX293" fmla="*/ 5125036 w 5698686"/>
              <a:gd name="connsiteY293" fmla="*/ 880014 h 1292733"/>
              <a:gd name="connsiteX294" fmla="*/ 5134941 w 5698686"/>
              <a:gd name="connsiteY294" fmla="*/ 880014 h 1292733"/>
              <a:gd name="connsiteX295" fmla="*/ 5164469 w 5698686"/>
              <a:gd name="connsiteY295" fmla="*/ 630841 h 1292733"/>
              <a:gd name="connsiteX296" fmla="*/ 5151801 w 5698686"/>
              <a:gd name="connsiteY296" fmla="*/ 494252 h 1292733"/>
              <a:gd name="connsiteX297" fmla="*/ 3390533 w 5698686"/>
              <a:gd name="connsiteY297" fmla="*/ 490061 h 1292733"/>
              <a:gd name="connsiteX298" fmla="*/ 3382056 w 5698686"/>
              <a:gd name="connsiteY298" fmla="*/ 506920 h 1292733"/>
              <a:gd name="connsiteX299" fmla="*/ 3400344 w 5698686"/>
              <a:gd name="connsiteY299" fmla="*/ 506920 h 1292733"/>
              <a:gd name="connsiteX300" fmla="*/ 3390533 w 5698686"/>
              <a:gd name="connsiteY300" fmla="*/ 490061 h 1292733"/>
              <a:gd name="connsiteX301" fmla="*/ 2092466 w 5698686"/>
              <a:gd name="connsiteY301" fmla="*/ 487204 h 1292733"/>
              <a:gd name="connsiteX302" fmla="*/ 2091037 w 5698686"/>
              <a:gd name="connsiteY302" fmla="*/ 536448 h 1292733"/>
              <a:gd name="connsiteX303" fmla="*/ 2100848 w 5698686"/>
              <a:gd name="connsiteY303" fmla="*/ 487204 h 1292733"/>
              <a:gd name="connsiteX304" fmla="*/ 4500005 w 5698686"/>
              <a:gd name="connsiteY304" fmla="*/ 487203 h 1292733"/>
              <a:gd name="connsiteX305" fmla="*/ 4546487 w 5698686"/>
              <a:gd name="connsiteY305" fmla="*/ 708278 h 1292733"/>
              <a:gd name="connsiteX306" fmla="*/ 4545058 w 5698686"/>
              <a:gd name="connsiteY306" fmla="*/ 598455 h 1292733"/>
              <a:gd name="connsiteX307" fmla="*/ 4500005 w 5698686"/>
              <a:gd name="connsiteY307" fmla="*/ 487203 h 1292733"/>
              <a:gd name="connsiteX308" fmla="*/ 1688416 w 5698686"/>
              <a:gd name="connsiteY308" fmla="*/ 487203 h 1292733"/>
              <a:gd name="connsiteX309" fmla="*/ 1734898 w 5698686"/>
              <a:gd name="connsiteY309" fmla="*/ 708278 h 1292733"/>
              <a:gd name="connsiteX310" fmla="*/ 1733469 w 5698686"/>
              <a:gd name="connsiteY310" fmla="*/ 598455 h 1292733"/>
              <a:gd name="connsiteX311" fmla="*/ 1688416 w 5698686"/>
              <a:gd name="connsiteY311" fmla="*/ 487203 h 1292733"/>
              <a:gd name="connsiteX312" fmla="*/ 925273 w 5698686"/>
              <a:gd name="connsiteY312" fmla="*/ 484441 h 1292733"/>
              <a:gd name="connsiteX313" fmla="*/ 916795 w 5698686"/>
              <a:gd name="connsiteY313" fmla="*/ 543592 h 1292733"/>
              <a:gd name="connsiteX314" fmla="*/ 933655 w 5698686"/>
              <a:gd name="connsiteY314" fmla="*/ 573119 h 1292733"/>
              <a:gd name="connsiteX315" fmla="*/ 1926350 w 5698686"/>
              <a:gd name="connsiteY315" fmla="*/ 475964 h 1292733"/>
              <a:gd name="connsiteX316" fmla="*/ 1958735 w 5698686"/>
              <a:gd name="connsiteY316" fmla="*/ 484441 h 1292733"/>
              <a:gd name="connsiteX317" fmla="*/ 1982643 w 5698686"/>
              <a:gd name="connsiteY317" fmla="*/ 484441 h 1292733"/>
              <a:gd name="connsiteX318" fmla="*/ 1926350 w 5698686"/>
              <a:gd name="connsiteY318" fmla="*/ 475964 h 1292733"/>
              <a:gd name="connsiteX319" fmla="*/ 2290967 w 5698686"/>
              <a:gd name="connsiteY319" fmla="*/ 449199 h 1292733"/>
              <a:gd name="connsiteX320" fmla="*/ 2288109 w 5698686"/>
              <a:gd name="connsiteY320" fmla="*/ 461867 h 1292733"/>
              <a:gd name="connsiteX321" fmla="*/ 2293729 w 5698686"/>
              <a:gd name="connsiteY321" fmla="*/ 501301 h 1292733"/>
              <a:gd name="connsiteX322" fmla="*/ 2302206 w 5698686"/>
              <a:gd name="connsiteY322" fmla="*/ 481584 h 1292733"/>
              <a:gd name="connsiteX323" fmla="*/ 4401421 w 5698686"/>
              <a:gd name="connsiteY323" fmla="*/ 446341 h 1292733"/>
              <a:gd name="connsiteX324" fmla="*/ 4354939 w 5698686"/>
              <a:gd name="connsiteY324" fmla="*/ 457580 h 1292733"/>
              <a:gd name="connsiteX325" fmla="*/ 4283121 w 5698686"/>
              <a:gd name="connsiteY325" fmla="*/ 694086 h 1292733"/>
              <a:gd name="connsiteX326" fmla="*/ 4340842 w 5698686"/>
              <a:gd name="connsiteY326" fmla="*/ 975645 h 1292733"/>
              <a:gd name="connsiteX327" fmla="*/ 4404183 w 5698686"/>
              <a:gd name="connsiteY327" fmla="*/ 984122 h 1292733"/>
              <a:gd name="connsiteX328" fmla="*/ 4453428 w 5698686"/>
              <a:gd name="connsiteY328" fmla="*/ 968597 h 1292733"/>
              <a:gd name="connsiteX329" fmla="*/ 4519627 w 5698686"/>
              <a:gd name="connsiteY329" fmla="*/ 751808 h 1292733"/>
              <a:gd name="connsiteX330" fmla="*/ 4453523 w 5698686"/>
              <a:gd name="connsiteY330" fmla="*/ 460438 h 1292733"/>
              <a:gd name="connsiteX331" fmla="*/ 4411327 w 5698686"/>
              <a:gd name="connsiteY331" fmla="*/ 447770 h 1292733"/>
              <a:gd name="connsiteX332" fmla="*/ 4401421 w 5698686"/>
              <a:gd name="connsiteY332" fmla="*/ 446341 h 1292733"/>
              <a:gd name="connsiteX333" fmla="*/ 1589927 w 5698686"/>
              <a:gd name="connsiteY333" fmla="*/ 446341 h 1292733"/>
              <a:gd name="connsiteX334" fmla="*/ 1543445 w 5698686"/>
              <a:gd name="connsiteY334" fmla="*/ 457580 h 1292733"/>
              <a:gd name="connsiteX335" fmla="*/ 1471628 w 5698686"/>
              <a:gd name="connsiteY335" fmla="*/ 694086 h 1292733"/>
              <a:gd name="connsiteX336" fmla="*/ 1529348 w 5698686"/>
              <a:gd name="connsiteY336" fmla="*/ 975645 h 1292733"/>
              <a:gd name="connsiteX337" fmla="*/ 1592690 w 5698686"/>
              <a:gd name="connsiteY337" fmla="*/ 984122 h 1292733"/>
              <a:gd name="connsiteX338" fmla="*/ 1641934 w 5698686"/>
              <a:gd name="connsiteY338" fmla="*/ 968597 h 1292733"/>
              <a:gd name="connsiteX339" fmla="*/ 1708133 w 5698686"/>
              <a:gd name="connsiteY339" fmla="*/ 751808 h 1292733"/>
              <a:gd name="connsiteX340" fmla="*/ 1641934 w 5698686"/>
              <a:gd name="connsiteY340" fmla="*/ 460438 h 1292733"/>
              <a:gd name="connsiteX341" fmla="*/ 1599738 w 5698686"/>
              <a:gd name="connsiteY341" fmla="*/ 447770 h 1292733"/>
              <a:gd name="connsiteX342" fmla="*/ 1589927 w 5698686"/>
              <a:gd name="connsiteY342" fmla="*/ 446341 h 1292733"/>
              <a:gd name="connsiteX343" fmla="*/ 615616 w 5698686"/>
              <a:gd name="connsiteY343" fmla="*/ 435102 h 1292733"/>
              <a:gd name="connsiteX344" fmla="*/ 746584 w 5698686"/>
              <a:gd name="connsiteY344" fmla="*/ 820864 h 1292733"/>
              <a:gd name="connsiteX345" fmla="*/ 749441 w 5698686"/>
              <a:gd name="connsiteY345" fmla="*/ 813816 h 1292733"/>
              <a:gd name="connsiteX346" fmla="*/ 621236 w 5698686"/>
              <a:gd name="connsiteY346" fmla="*/ 435102 h 1292733"/>
              <a:gd name="connsiteX347" fmla="*/ 2061414 w 5698686"/>
              <a:gd name="connsiteY347" fmla="*/ 432340 h 1292733"/>
              <a:gd name="connsiteX348" fmla="*/ 2040364 w 5698686"/>
              <a:gd name="connsiteY348" fmla="*/ 452057 h 1292733"/>
              <a:gd name="connsiteX349" fmla="*/ 2057223 w 5698686"/>
              <a:gd name="connsiteY349" fmla="*/ 618173 h 1292733"/>
              <a:gd name="connsiteX350" fmla="*/ 5036358 w 5698686"/>
              <a:gd name="connsiteY350" fmla="*/ 426624 h 1292733"/>
              <a:gd name="connsiteX351" fmla="*/ 4911009 w 5698686"/>
              <a:gd name="connsiteY351" fmla="*/ 494252 h 1292733"/>
              <a:gd name="connsiteX352" fmla="*/ 4906818 w 5698686"/>
              <a:gd name="connsiteY352" fmla="*/ 563213 h 1292733"/>
              <a:gd name="connsiteX353" fmla="*/ 4923677 w 5698686"/>
              <a:gd name="connsiteY353" fmla="*/ 837724 h 1292733"/>
              <a:gd name="connsiteX354" fmla="*/ 4923677 w 5698686"/>
              <a:gd name="connsiteY354" fmla="*/ 848963 h 1292733"/>
              <a:gd name="connsiteX355" fmla="*/ 5063028 w 5698686"/>
              <a:gd name="connsiteY355" fmla="*/ 913733 h 1292733"/>
              <a:gd name="connsiteX356" fmla="*/ 5088364 w 5698686"/>
              <a:gd name="connsiteY356" fmla="*/ 908113 h 1292733"/>
              <a:gd name="connsiteX357" fmla="*/ 5120749 w 5698686"/>
              <a:gd name="connsiteY357" fmla="*/ 660368 h 1292733"/>
              <a:gd name="connsiteX358" fmla="*/ 5064552 w 5698686"/>
              <a:gd name="connsiteY358" fmla="*/ 435102 h 1292733"/>
              <a:gd name="connsiteX359" fmla="*/ 5036358 w 5698686"/>
              <a:gd name="connsiteY359" fmla="*/ 426624 h 1292733"/>
              <a:gd name="connsiteX360" fmla="*/ 5096937 w 5698686"/>
              <a:gd name="connsiteY360" fmla="*/ 425291 h 1292733"/>
              <a:gd name="connsiteX361" fmla="*/ 5105414 w 5698686"/>
              <a:gd name="connsiteY361" fmla="*/ 437959 h 1292733"/>
              <a:gd name="connsiteX362" fmla="*/ 5141990 w 5698686"/>
              <a:gd name="connsiteY362" fmla="*/ 475964 h 1292733"/>
              <a:gd name="connsiteX363" fmla="*/ 5096937 w 5698686"/>
              <a:gd name="connsiteY363" fmla="*/ 425291 h 1292733"/>
              <a:gd name="connsiteX364" fmla="*/ 2524711 w 5698686"/>
              <a:gd name="connsiteY364" fmla="*/ 422433 h 1292733"/>
              <a:gd name="connsiteX365" fmla="*/ 2513471 w 5698686"/>
              <a:gd name="connsiteY365" fmla="*/ 512540 h 1292733"/>
              <a:gd name="connsiteX366" fmla="*/ 2519091 w 5698686"/>
              <a:gd name="connsiteY366" fmla="*/ 573119 h 1292733"/>
              <a:gd name="connsiteX367" fmla="*/ 2530330 w 5698686"/>
              <a:gd name="connsiteY367" fmla="*/ 483012 h 1292733"/>
              <a:gd name="connsiteX368" fmla="*/ 2524711 w 5698686"/>
              <a:gd name="connsiteY368" fmla="*/ 422433 h 1292733"/>
              <a:gd name="connsiteX369" fmla="*/ 4405612 w 5698686"/>
              <a:gd name="connsiteY369" fmla="*/ 421100 h 1292733"/>
              <a:gd name="connsiteX370" fmla="*/ 4354939 w 5698686"/>
              <a:gd name="connsiteY370" fmla="*/ 433768 h 1292733"/>
              <a:gd name="connsiteX371" fmla="*/ 4416852 w 5698686"/>
              <a:gd name="connsiteY371" fmla="*/ 425291 h 1292733"/>
              <a:gd name="connsiteX372" fmla="*/ 1594118 w 5698686"/>
              <a:gd name="connsiteY372" fmla="*/ 421100 h 1292733"/>
              <a:gd name="connsiteX373" fmla="*/ 1543445 w 5698686"/>
              <a:gd name="connsiteY373" fmla="*/ 433768 h 1292733"/>
              <a:gd name="connsiteX374" fmla="*/ 1605358 w 5698686"/>
              <a:gd name="connsiteY374" fmla="*/ 425291 h 1292733"/>
              <a:gd name="connsiteX375" fmla="*/ 3832683 w 5698686"/>
              <a:gd name="connsiteY375" fmla="*/ 416814 h 1292733"/>
              <a:gd name="connsiteX376" fmla="*/ 3773533 w 5698686"/>
              <a:gd name="connsiteY376" fmla="*/ 439388 h 1292733"/>
              <a:gd name="connsiteX377" fmla="*/ 3803061 w 5698686"/>
              <a:gd name="connsiteY377" fmla="*/ 439388 h 1292733"/>
              <a:gd name="connsiteX378" fmla="*/ 3911455 w 5698686"/>
              <a:gd name="connsiteY378" fmla="*/ 483013 h 1292733"/>
              <a:gd name="connsiteX379" fmla="*/ 3907264 w 5698686"/>
              <a:gd name="connsiteY379" fmla="*/ 449199 h 1292733"/>
              <a:gd name="connsiteX380" fmla="*/ 3832683 w 5698686"/>
              <a:gd name="connsiteY380" fmla="*/ 416814 h 1292733"/>
              <a:gd name="connsiteX381" fmla="*/ 2937238 w 5698686"/>
              <a:gd name="connsiteY381" fmla="*/ 412623 h 1292733"/>
              <a:gd name="connsiteX382" fmla="*/ 2918950 w 5698686"/>
              <a:gd name="connsiteY382" fmla="*/ 423862 h 1292733"/>
              <a:gd name="connsiteX383" fmla="*/ 2949906 w 5698686"/>
              <a:gd name="connsiteY383" fmla="*/ 412623 h 1292733"/>
              <a:gd name="connsiteX384" fmla="*/ 5034929 w 5698686"/>
              <a:gd name="connsiteY384" fmla="*/ 411194 h 1292733"/>
              <a:gd name="connsiteX385" fmla="*/ 5001115 w 5698686"/>
              <a:gd name="connsiteY385" fmla="*/ 422433 h 1292733"/>
              <a:gd name="connsiteX386" fmla="*/ 5030643 w 5698686"/>
              <a:gd name="connsiteY386" fmla="*/ 419576 h 1292733"/>
              <a:gd name="connsiteX387" fmla="*/ 5050359 w 5698686"/>
              <a:gd name="connsiteY387" fmla="*/ 419576 h 1292733"/>
              <a:gd name="connsiteX388" fmla="*/ 5034929 w 5698686"/>
              <a:gd name="connsiteY388" fmla="*/ 411194 h 1292733"/>
              <a:gd name="connsiteX389" fmla="*/ 4820902 w 5698686"/>
              <a:gd name="connsiteY389" fmla="*/ 411194 h 1292733"/>
              <a:gd name="connsiteX390" fmla="*/ 4820902 w 5698686"/>
              <a:gd name="connsiteY390" fmla="*/ 411248 h 1292733"/>
              <a:gd name="connsiteX391" fmla="*/ 4776623 w 5698686"/>
              <a:gd name="connsiteY391" fmla="*/ 436019 h 1292733"/>
              <a:gd name="connsiteX392" fmla="*/ 4728033 w 5698686"/>
              <a:gd name="connsiteY392" fmla="*/ 449199 h 1292733"/>
              <a:gd name="connsiteX393" fmla="*/ 4719556 w 5698686"/>
              <a:gd name="connsiteY393" fmla="*/ 467487 h 1292733"/>
              <a:gd name="connsiteX394" fmla="*/ 4735082 w 5698686"/>
              <a:gd name="connsiteY394" fmla="*/ 475964 h 1292733"/>
              <a:gd name="connsiteX395" fmla="*/ 4777278 w 5698686"/>
              <a:gd name="connsiteY395" fmla="*/ 470344 h 1292733"/>
              <a:gd name="connsiteX396" fmla="*/ 4775849 w 5698686"/>
              <a:gd name="connsiteY396" fmla="*/ 463296 h 1292733"/>
              <a:gd name="connsiteX397" fmla="*/ 4744893 w 5698686"/>
              <a:gd name="connsiteY397" fmla="*/ 467487 h 1292733"/>
              <a:gd name="connsiteX398" fmla="*/ 4730796 w 5698686"/>
              <a:gd name="connsiteY398" fmla="*/ 451961 h 1292733"/>
              <a:gd name="connsiteX399" fmla="*/ 4820902 w 5698686"/>
              <a:gd name="connsiteY399" fmla="*/ 418147 h 1292733"/>
              <a:gd name="connsiteX400" fmla="*/ 4820902 w 5698686"/>
              <a:gd name="connsiteY400" fmla="*/ 411248 h 1292733"/>
              <a:gd name="connsiteX401" fmla="*/ 4820998 w 5698686"/>
              <a:gd name="connsiteY401" fmla="*/ 411194 h 1292733"/>
              <a:gd name="connsiteX402" fmla="*/ 106402 w 5698686"/>
              <a:gd name="connsiteY402" fmla="*/ 404572 h 1292733"/>
              <a:gd name="connsiteX403" fmla="*/ 105674 w 5698686"/>
              <a:gd name="connsiteY403" fmla="*/ 434407 h 1292733"/>
              <a:gd name="connsiteX404" fmla="*/ 98775 w 5698686"/>
              <a:gd name="connsiteY404" fmla="*/ 443109 h 1292733"/>
              <a:gd name="connsiteX405" fmla="*/ 121051 w 5698686"/>
              <a:gd name="connsiteY405" fmla="*/ 911608 h 1292733"/>
              <a:gd name="connsiteX406" fmla="*/ 95905 w 5698686"/>
              <a:gd name="connsiteY406" fmla="*/ 936754 h 1292733"/>
              <a:gd name="connsiteX407" fmla="*/ 32789 w 5698686"/>
              <a:gd name="connsiteY407" fmla="*/ 493221 h 1292733"/>
              <a:gd name="connsiteX408" fmla="*/ 63886 w 5698686"/>
              <a:gd name="connsiteY408" fmla="*/ 433413 h 1292733"/>
              <a:gd name="connsiteX409" fmla="*/ 98478 w 5698686"/>
              <a:gd name="connsiteY409" fmla="*/ 408168 h 1292733"/>
              <a:gd name="connsiteX410" fmla="*/ 2834463 w 5698686"/>
              <a:gd name="connsiteY410" fmla="*/ 397097 h 1292733"/>
              <a:gd name="connsiteX411" fmla="*/ 2903424 w 5698686"/>
              <a:gd name="connsiteY411" fmla="*/ 404145 h 1292733"/>
              <a:gd name="connsiteX412" fmla="*/ 2918950 w 5698686"/>
              <a:gd name="connsiteY412" fmla="*/ 397097 h 1292733"/>
              <a:gd name="connsiteX413" fmla="*/ 2896376 w 5698686"/>
              <a:gd name="connsiteY413" fmla="*/ 397097 h 1292733"/>
              <a:gd name="connsiteX414" fmla="*/ 2834463 w 5698686"/>
              <a:gd name="connsiteY414" fmla="*/ 397097 h 1292733"/>
              <a:gd name="connsiteX415" fmla="*/ 3308904 w 5698686"/>
              <a:gd name="connsiteY415" fmla="*/ 394335 h 1292733"/>
              <a:gd name="connsiteX416" fmla="*/ 3372245 w 5698686"/>
              <a:gd name="connsiteY416" fmla="*/ 442246 h 1292733"/>
              <a:gd name="connsiteX417" fmla="*/ 3376436 w 5698686"/>
              <a:gd name="connsiteY417" fmla="*/ 440817 h 1292733"/>
              <a:gd name="connsiteX418" fmla="*/ 3308904 w 5698686"/>
              <a:gd name="connsiteY418" fmla="*/ 394335 h 1292733"/>
              <a:gd name="connsiteX419" fmla="*/ 2745786 w 5698686"/>
              <a:gd name="connsiteY419" fmla="*/ 391477 h 1292733"/>
              <a:gd name="connsiteX420" fmla="*/ 2728927 w 5698686"/>
              <a:gd name="connsiteY420" fmla="*/ 402717 h 1292733"/>
              <a:gd name="connsiteX421" fmla="*/ 2813413 w 5698686"/>
              <a:gd name="connsiteY421" fmla="*/ 429482 h 1292733"/>
              <a:gd name="connsiteX422" fmla="*/ 2820462 w 5698686"/>
              <a:gd name="connsiteY422" fmla="*/ 425291 h 1292733"/>
              <a:gd name="connsiteX423" fmla="*/ 2789410 w 5698686"/>
              <a:gd name="connsiteY423" fmla="*/ 409765 h 1292733"/>
              <a:gd name="connsiteX424" fmla="*/ 2775313 w 5698686"/>
              <a:gd name="connsiteY424" fmla="*/ 411194 h 1292733"/>
              <a:gd name="connsiteX425" fmla="*/ 2771122 w 5698686"/>
              <a:gd name="connsiteY425" fmla="*/ 412623 h 1292733"/>
              <a:gd name="connsiteX426" fmla="*/ 2765503 w 5698686"/>
              <a:gd name="connsiteY426" fmla="*/ 392906 h 1292733"/>
              <a:gd name="connsiteX427" fmla="*/ 2745786 w 5698686"/>
              <a:gd name="connsiteY427" fmla="*/ 391477 h 1292733"/>
              <a:gd name="connsiteX428" fmla="*/ 141214 w 5698686"/>
              <a:gd name="connsiteY428" fmla="*/ 389580 h 1292733"/>
              <a:gd name="connsiteX429" fmla="*/ 138672 w 5698686"/>
              <a:gd name="connsiteY429" fmla="*/ 477935 h 1292733"/>
              <a:gd name="connsiteX430" fmla="*/ 104382 w 5698686"/>
              <a:gd name="connsiteY430" fmla="*/ 487364 h 1292733"/>
              <a:gd name="connsiteX431" fmla="*/ 105674 w 5698686"/>
              <a:gd name="connsiteY431" fmla="*/ 434407 h 1292733"/>
              <a:gd name="connsiteX432" fmla="*/ 3870688 w 5698686"/>
              <a:gd name="connsiteY432" fmla="*/ 384429 h 1292733"/>
              <a:gd name="connsiteX433" fmla="*/ 3842494 w 5698686"/>
              <a:gd name="connsiteY433" fmla="*/ 391477 h 1292733"/>
              <a:gd name="connsiteX434" fmla="*/ 3873450 w 5698686"/>
              <a:gd name="connsiteY434" fmla="*/ 391477 h 1292733"/>
              <a:gd name="connsiteX435" fmla="*/ 3919932 w 5698686"/>
              <a:gd name="connsiteY435" fmla="*/ 402717 h 1292733"/>
              <a:gd name="connsiteX436" fmla="*/ 3870688 w 5698686"/>
              <a:gd name="connsiteY436" fmla="*/ 384429 h 1292733"/>
              <a:gd name="connsiteX437" fmla="*/ 131346 w 5698686"/>
              <a:gd name="connsiteY437" fmla="*/ 384182 h 1292733"/>
              <a:gd name="connsiteX438" fmla="*/ 135529 w 5698686"/>
              <a:gd name="connsiteY438" fmla="*/ 391352 h 1292733"/>
              <a:gd name="connsiteX439" fmla="*/ 106402 w 5698686"/>
              <a:gd name="connsiteY439" fmla="*/ 404572 h 1292733"/>
              <a:gd name="connsiteX440" fmla="*/ 106457 w 5698686"/>
              <a:gd name="connsiteY440" fmla="*/ 402345 h 1292733"/>
              <a:gd name="connsiteX441" fmla="*/ 127880 w 5698686"/>
              <a:gd name="connsiteY441" fmla="*/ 378240 h 1292733"/>
              <a:gd name="connsiteX442" fmla="*/ 133528 w 5698686"/>
              <a:gd name="connsiteY442" fmla="*/ 382589 h 1292733"/>
              <a:gd name="connsiteX443" fmla="*/ 131346 w 5698686"/>
              <a:gd name="connsiteY443" fmla="*/ 384182 h 1292733"/>
              <a:gd name="connsiteX444" fmla="*/ 80518 w 5698686"/>
              <a:gd name="connsiteY444" fmla="*/ 377536 h 1292733"/>
              <a:gd name="connsiteX445" fmla="*/ 22562 w 5698686"/>
              <a:gd name="connsiteY445" fmla="*/ 419832 h 1292733"/>
              <a:gd name="connsiteX446" fmla="*/ 44089 w 5698686"/>
              <a:gd name="connsiteY446" fmla="*/ 447740 h 1292733"/>
              <a:gd name="connsiteX447" fmla="*/ 65365 w 5698686"/>
              <a:gd name="connsiteY447" fmla="*/ 430569 h 1292733"/>
              <a:gd name="connsiteX448" fmla="*/ 63886 w 5698686"/>
              <a:gd name="connsiteY448" fmla="*/ 433413 h 1292733"/>
              <a:gd name="connsiteX449" fmla="*/ 40469 w 5698686"/>
              <a:gd name="connsiteY449" fmla="*/ 450503 h 1292733"/>
              <a:gd name="connsiteX450" fmla="*/ 18943 w 5698686"/>
              <a:gd name="connsiteY450" fmla="*/ 422594 h 1292733"/>
              <a:gd name="connsiteX451" fmla="*/ 68341 w 5698686"/>
              <a:gd name="connsiteY451" fmla="*/ 383006 h 1292733"/>
              <a:gd name="connsiteX452" fmla="*/ 107110 w 5698686"/>
              <a:gd name="connsiteY452" fmla="*/ 375605 h 1292733"/>
              <a:gd name="connsiteX453" fmla="*/ 106457 w 5698686"/>
              <a:gd name="connsiteY453" fmla="*/ 402345 h 1292733"/>
              <a:gd name="connsiteX454" fmla="*/ 98478 w 5698686"/>
              <a:gd name="connsiteY454" fmla="*/ 408168 h 1292733"/>
              <a:gd name="connsiteX455" fmla="*/ 86236 w 5698686"/>
              <a:gd name="connsiteY455" fmla="*/ 413724 h 1292733"/>
              <a:gd name="connsiteX456" fmla="*/ 65365 w 5698686"/>
              <a:gd name="connsiteY456" fmla="*/ 430569 h 1292733"/>
              <a:gd name="connsiteX457" fmla="*/ 68901 w 5698686"/>
              <a:gd name="connsiteY457" fmla="*/ 423769 h 1292733"/>
              <a:gd name="connsiteX458" fmla="*/ 4397135 w 5698686"/>
              <a:gd name="connsiteY458" fmla="*/ 368903 h 1292733"/>
              <a:gd name="connsiteX459" fmla="*/ 4666026 w 5698686"/>
              <a:gd name="connsiteY459" fmla="*/ 741997 h 1292733"/>
              <a:gd name="connsiteX460" fmla="*/ 4625259 w 5698686"/>
              <a:gd name="connsiteY460" fmla="*/ 868775 h 1292733"/>
              <a:gd name="connsiteX461" fmla="*/ 4408470 w 5698686"/>
              <a:gd name="connsiteY461" fmla="*/ 1033462 h 1292733"/>
              <a:gd name="connsiteX462" fmla="*/ 4322554 w 5698686"/>
              <a:gd name="connsiteY462" fmla="*/ 1013745 h 1292733"/>
              <a:gd name="connsiteX463" fmla="*/ 4139484 w 5698686"/>
              <a:gd name="connsiteY463" fmla="*/ 674465 h 1292733"/>
              <a:gd name="connsiteX464" fmla="*/ 4145103 w 5698686"/>
              <a:gd name="connsiteY464" fmla="*/ 595598 h 1292733"/>
              <a:gd name="connsiteX465" fmla="*/ 4195777 w 5698686"/>
              <a:gd name="connsiteY465" fmla="*/ 487203 h 1292733"/>
              <a:gd name="connsiteX466" fmla="*/ 4397135 w 5698686"/>
              <a:gd name="connsiteY466" fmla="*/ 368903 h 1292733"/>
              <a:gd name="connsiteX467" fmla="*/ 1585641 w 5698686"/>
              <a:gd name="connsiteY467" fmla="*/ 368903 h 1292733"/>
              <a:gd name="connsiteX468" fmla="*/ 1854532 w 5698686"/>
              <a:gd name="connsiteY468" fmla="*/ 741997 h 1292733"/>
              <a:gd name="connsiteX469" fmla="*/ 1813765 w 5698686"/>
              <a:gd name="connsiteY469" fmla="*/ 868775 h 1292733"/>
              <a:gd name="connsiteX470" fmla="*/ 1596976 w 5698686"/>
              <a:gd name="connsiteY470" fmla="*/ 1033462 h 1292733"/>
              <a:gd name="connsiteX471" fmla="*/ 1511060 w 5698686"/>
              <a:gd name="connsiteY471" fmla="*/ 1013745 h 1292733"/>
              <a:gd name="connsiteX472" fmla="*/ 1327990 w 5698686"/>
              <a:gd name="connsiteY472" fmla="*/ 674465 h 1292733"/>
              <a:gd name="connsiteX473" fmla="*/ 1333609 w 5698686"/>
              <a:gd name="connsiteY473" fmla="*/ 595598 h 1292733"/>
              <a:gd name="connsiteX474" fmla="*/ 1384283 w 5698686"/>
              <a:gd name="connsiteY474" fmla="*/ 487203 h 1292733"/>
              <a:gd name="connsiteX475" fmla="*/ 1585641 w 5698686"/>
              <a:gd name="connsiteY475" fmla="*/ 368903 h 1292733"/>
              <a:gd name="connsiteX476" fmla="*/ 109854 w 5698686"/>
              <a:gd name="connsiteY476" fmla="*/ 364359 h 1292733"/>
              <a:gd name="connsiteX477" fmla="*/ 113689 w 5698686"/>
              <a:gd name="connsiteY477" fmla="*/ 367312 h 1292733"/>
              <a:gd name="connsiteX478" fmla="*/ 107110 w 5698686"/>
              <a:gd name="connsiteY478" fmla="*/ 375605 h 1292733"/>
              <a:gd name="connsiteX479" fmla="*/ 107357 w 5698686"/>
              <a:gd name="connsiteY479" fmla="*/ 365481 h 1292733"/>
              <a:gd name="connsiteX480" fmla="*/ 118193 w 5698686"/>
              <a:gd name="connsiteY480" fmla="*/ 361634 h 1292733"/>
              <a:gd name="connsiteX481" fmla="*/ 127880 w 5698686"/>
              <a:gd name="connsiteY481" fmla="*/ 378240 h 1292733"/>
              <a:gd name="connsiteX482" fmla="*/ 113689 w 5698686"/>
              <a:gd name="connsiteY482" fmla="*/ 367312 h 1292733"/>
              <a:gd name="connsiteX483" fmla="*/ 136582 w 5698686"/>
              <a:gd name="connsiteY483" fmla="*/ 357608 h 1292733"/>
              <a:gd name="connsiteX484" fmla="*/ 137849 w 5698686"/>
              <a:gd name="connsiteY484" fmla="*/ 357674 h 1292733"/>
              <a:gd name="connsiteX485" fmla="*/ 143434 w 5698686"/>
              <a:gd name="connsiteY485" fmla="*/ 386780 h 1292733"/>
              <a:gd name="connsiteX486" fmla="*/ 141214 w 5698686"/>
              <a:gd name="connsiteY486" fmla="*/ 389580 h 1292733"/>
              <a:gd name="connsiteX487" fmla="*/ 141720 w 5698686"/>
              <a:gd name="connsiteY487" fmla="*/ 372017 h 1292733"/>
              <a:gd name="connsiteX488" fmla="*/ 125673 w 5698686"/>
              <a:gd name="connsiteY488" fmla="*/ 349166 h 1292733"/>
              <a:gd name="connsiteX489" fmla="*/ 135028 w 5698686"/>
              <a:gd name="connsiteY489" fmla="*/ 353252 h 1292733"/>
              <a:gd name="connsiteX490" fmla="*/ 136582 w 5698686"/>
              <a:gd name="connsiteY490" fmla="*/ 357608 h 1292733"/>
              <a:gd name="connsiteX491" fmla="*/ 126099 w 5698686"/>
              <a:gd name="connsiteY491" fmla="*/ 357062 h 1292733"/>
              <a:gd name="connsiteX492" fmla="*/ 109854 w 5698686"/>
              <a:gd name="connsiteY492" fmla="*/ 364359 h 1292733"/>
              <a:gd name="connsiteX493" fmla="*/ 107430 w 5698686"/>
              <a:gd name="connsiteY493" fmla="*/ 362492 h 1292733"/>
              <a:gd name="connsiteX494" fmla="*/ 107357 w 5698686"/>
              <a:gd name="connsiteY494" fmla="*/ 365481 h 1292733"/>
              <a:gd name="connsiteX495" fmla="*/ 80518 w 5698686"/>
              <a:gd name="connsiteY495" fmla="*/ 377536 h 1292733"/>
              <a:gd name="connsiteX496" fmla="*/ 115621 w 5698686"/>
              <a:gd name="connsiteY496" fmla="*/ 351919 h 1292733"/>
              <a:gd name="connsiteX497" fmla="*/ 125673 w 5698686"/>
              <a:gd name="connsiteY497" fmla="*/ 349166 h 1292733"/>
              <a:gd name="connsiteX498" fmla="*/ 3324430 w 5698686"/>
              <a:gd name="connsiteY498" fmla="*/ 344995 h 1292733"/>
              <a:gd name="connsiteX499" fmla="*/ 3292045 w 5698686"/>
              <a:gd name="connsiteY499" fmla="*/ 359092 h 1292733"/>
              <a:gd name="connsiteX500" fmla="*/ 3317381 w 5698686"/>
              <a:gd name="connsiteY500" fmla="*/ 357664 h 1292733"/>
              <a:gd name="connsiteX501" fmla="*/ 3373674 w 5698686"/>
              <a:gd name="connsiteY501" fmla="*/ 387191 h 1292733"/>
              <a:gd name="connsiteX502" fmla="*/ 3415870 w 5698686"/>
              <a:gd name="connsiteY502" fmla="*/ 413957 h 1292733"/>
              <a:gd name="connsiteX503" fmla="*/ 3324430 w 5698686"/>
              <a:gd name="connsiteY503" fmla="*/ 344995 h 1292733"/>
              <a:gd name="connsiteX504" fmla="*/ 4854621 w 5698686"/>
              <a:gd name="connsiteY504" fmla="*/ 342519 h 1292733"/>
              <a:gd name="connsiteX505" fmla="*/ 4878529 w 5698686"/>
              <a:gd name="connsiteY505" fmla="*/ 342519 h 1292733"/>
              <a:gd name="connsiteX506" fmla="*/ 4894054 w 5698686"/>
              <a:gd name="connsiteY506" fmla="*/ 367855 h 1292733"/>
              <a:gd name="connsiteX507" fmla="*/ 4913771 w 5698686"/>
              <a:gd name="connsiteY507" fmla="*/ 367855 h 1292733"/>
              <a:gd name="connsiteX508" fmla="*/ 4913771 w 5698686"/>
              <a:gd name="connsiteY508" fmla="*/ 405860 h 1292733"/>
              <a:gd name="connsiteX509" fmla="*/ 5039120 w 5698686"/>
              <a:gd name="connsiteY509" fmla="*/ 366426 h 1292733"/>
              <a:gd name="connsiteX510" fmla="*/ 5065885 w 5698686"/>
              <a:gd name="connsiteY510" fmla="*/ 369284 h 1292733"/>
              <a:gd name="connsiteX511" fmla="*/ 5217904 w 5698686"/>
              <a:gd name="connsiteY511" fmla="*/ 460819 h 1292733"/>
              <a:gd name="connsiteX512" fmla="*/ 5277054 w 5698686"/>
              <a:gd name="connsiteY512" fmla="*/ 633984 h 1292733"/>
              <a:gd name="connsiteX513" fmla="*/ 5158849 w 5698686"/>
              <a:gd name="connsiteY513" fmla="*/ 980027 h 1292733"/>
              <a:gd name="connsiteX514" fmla="*/ 4998353 w 5698686"/>
              <a:gd name="connsiteY514" fmla="*/ 1027938 h 1292733"/>
              <a:gd name="connsiteX515" fmla="*/ 4919486 w 5698686"/>
              <a:gd name="connsiteY515" fmla="*/ 991362 h 1292733"/>
              <a:gd name="connsiteX516" fmla="*/ 4916629 w 5698686"/>
              <a:gd name="connsiteY516" fmla="*/ 1037844 h 1292733"/>
              <a:gd name="connsiteX517" fmla="*/ 4941965 w 5698686"/>
              <a:gd name="connsiteY517" fmla="*/ 1213866 h 1292733"/>
              <a:gd name="connsiteX518" fmla="*/ 5040549 w 5698686"/>
              <a:gd name="connsiteY518" fmla="*/ 1250442 h 1292733"/>
              <a:gd name="connsiteX519" fmla="*/ 5046168 w 5698686"/>
              <a:gd name="connsiteY519" fmla="*/ 1265967 h 1292733"/>
              <a:gd name="connsiteX520" fmla="*/ 5026452 w 5698686"/>
              <a:gd name="connsiteY520" fmla="*/ 1289875 h 1292733"/>
              <a:gd name="connsiteX521" fmla="*/ 5008164 w 5698686"/>
              <a:gd name="connsiteY521" fmla="*/ 1292733 h 1292733"/>
              <a:gd name="connsiteX522" fmla="*/ 4970159 w 5698686"/>
              <a:gd name="connsiteY522" fmla="*/ 1288542 h 1292733"/>
              <a:gd name="connsiteX523" fmla="*/ 4926534 w 5698686"/>
              <a:gd name="connsiteY523" fmla="*/ 1285684 h 1292733"/>
              <a:gd name="connsiteX524" fmla="*/ 4733653 w 5698686"/>
              <a:gd name="connsiteY524" fmla="*/ 1291304 h 1292733"/>
              <a:gd name="connsiteX525" fmla="*/ 4712508 w 5698686"/>
              <a:gd name="connsiteY525" fmla="*/ 1291304 h 1292733"/>
              <a:gd name="connsiteX526" fmla="*/ 4711079 w 5698686"/>
              <a:gd name="connsiteY526" fmla="*/ 1274445 h 1292733"/>
              <a:gd name="connsiteX527" fmla="*/ 4743464 w 5698686"/>
              <a:gd name="connsiteY527" fmla="*/ 1249108 h 1292733"/>
              <a:gd name="connsiteX528" fmla="*/ 4736415 w 5698686"/>
              <a:gd name="connsiteY528" fmla="*/ 1230820 h 1292733"/>
              <a:gd name="connsiteX529" fmla="*/ 4754704 w 5698686"/>
              <a:gd name="connsiteY529" fmla="*/ 1229392 h 1292733"/>
              <a:gd name="connsiteX530" fmla="*/ 4808234 w 5698686"/>
              <a:gd name="connsiteY530" fmla="*/ 947833 h 1292733"/>
              <a:gd name="connsiteX531" fmla="*/ 4806805 w 5698686"/>
              <a:gd name="connsiteY531" fmla="*/ 760571 h 1292733"/>
              <a:gd name="connsiteX532" fmla="*/ 4798328 w 5698686"/>
              <a:gd name="connsiteY532" fmla="*/ 776097 h 1292733"/>
              <a:gd name="connsiteX533" fmla="*/ 4799757 w 5698686"/>
              <a:gd name="connsiteY533" fmla="*/ 670464 h 1292733"/>
              <a:gd name="connsiteX534" fmla="*/ 4778611 w 5698686"/>
              <a:gd name="connsiteY534" fmla="*/ 479012 h 1292733"/>
              <a:gd name="connsiteX535" fmla="*/ 4715270 w 5698686"/>
              <a:gd name="connsiteY535" fmla="*/ 487489 h 1292733"/>
              <a:gd name="connsiteX536" fmla="*/ 4692696 w 5698686"/>
              <a:gd name="connsiteY536" fmla="*/ 462153 h 1292733"/>
              <a:gd name="connsiteX537" fmla="*/ 4854621 w 5698686"/>
              <a:gd name="connsiteY537" fmla="*/ 342519 h 1292733"/>
              <a:gd name="connsiteX538" fmla="*/ 5604830 w 5698686"/>
              <a:gd name="connsiteY538" fmla="*/ 334814 h 1292733"/>
              <a:gd name="connsiteX539" fmla="*/ 5617193 w 5698686"/>
              <a:gd name="connsiteY539" fmla="*/ 342138 h 1292733"/>
              <a:gd name="connsiteX540" fmla="*/ 5659426 w 5698686"/>
              <a:gd name="connsiteY540" fmla="*/ 799213 h 1292733"/>
              <a:gd name="connsiteX541" fmla="*/ 5626544 w 5698686"/>
              <a:gd name="connsiteY541" fmla="*/ 863880 h 1292733"/>
              <a:gd name="connsiteX542" fmla="*/ 5602238 w 5698686"/>
              <a:gd name="connsiteY542" fmla="*/ 887873 h 1292733"/>
              <a:gd name="connsiteX543" fmla="*/ 5594052 w 5698686"/>
              <a:gd name="connsiteY543" fmla="*/ 890960 h 1292733"/>
              <a:gd name="connsiteX544" fmla="*/ 5602400 w 5698686"/>
              <a:gd name="connsiteY544" fmla="*/ 833931 h 1292733"/>
              <a:gd name="connsiteX545" fmla="*/ 5624225 w 5698686"/>
              <a:gd name="connsiteY545" fmla="*/ 791527 h 1292733"/>
              <a:gd name="connsiteX546" fmla="*/ 5587189 w 5698686"/>
              <a:gd name="connsiteY546" fmla="*/ 361188 h 1292733"/>
              <a:gd name="connsiteX547" fmla="*/ 5604830 w 5698686"/>
              <a:gd name="connsiteY547" fmla="*/ 334814 h 1292733"/>
              <a:gd name="connsiteX548" fmla="*/ 3220226 w 5698686"/>
              <a:gd name="connsiteY548" fmla="*/ 329470 h 1292733"/>
              <a:gd name="connsiteX549" fmla="*/ 3184984 w 5698686"/>
              <a:gd name="connsiteY549" fmla="*/ 343567 h 1292733"/>
              <a:gd name="connsiteX550" fmla="*/ 3225846 w 5698686"/>
              <a:gd name="connsiteY550" fmla="*/ 342138 h 1292733"/>
              <a:gd name="connsiteX551" fmla="*/ 3263851 w 5698686"/>
              <a:gd name="connsiteY551" fmla="*/ 346329 h 1292733"/>
              <a:gd name="connsiteX552" fmla="*/ 3272328 w 5698686"/>
              <a:gd name="connsiteY552" fmla="*/ 342138 h 1292733"/>
              <a:gd name="connsiteX553" fmla="*/ 3304713 w 5698686"/>
              <a:gd name="connsiteY553" fmla="*/ 344995 h 1292733"/>
              <a:gd name="connsiteX554" fmla="*/ 3220226 w 5698686"/>
              <a:gd name="connsiteY554" fmla="*/ 329470 h 1292733"/>
              <a:gd name="connsiteX555" fmla="*/ 2074178 w 5698686"/>
              <a:gd name="connsiteY555" fmla="*/ 325279 h 1292733"/>
              <a:gd name="connsiteX556" fmla="*/ 2124851 w 5698686"/>
              <a:gd name="connsiteY556" fmla="*/ 333756 h 1292733"/>
              <a:gd name="connsiteX557" fmla="*/ 2129042 w 5698686"/>
              <a:gd name="connsiteY557" fmla="*/ 344995 h 1292733"/>
              <a:gd name="connsiteX558" fmla="*/ 2131900 w 5698686"/>
              <a:gd name="connsiteY558" fmla="*/ 390049 h 1292733"/>
              <a:gd name="connsiteX559" fmla="*/ 2129042 w 5698686"/>
              <a:gd name="connsiteY559" fmla="*/ 435102 h 1292733"/>
              <a:gd name="connsiteX560" fmla="*/ 2133233 w 5698686"/>
              <a:gd name="connsiteY560" fmla="*/ 450628 h 1292733"/>
              <a:gd name="connsiteX561" fmla="*/ 2209242 w 5698686"/>
              <a:gd name="connsiteY561" fmla="*/ 388715 h 1292733"/>
              <a:gd name="connsiteX562" fmla="*/ 2258487 w 5698686"/>
              <a:gd name="connsiteY562" fmla="*/ 368999 h 1292733"/>
              <a:gd name="connsiteX563" fmla="*/ 2345736 w 5698686"/>
              <a:gd name="connsiteY563" fmla="*/ 481584 h 1292733"/>
              <a:gd name="connsiteX564" fmla="*/ 2345926 w 5698686"/>
              <a:gd name="connsiteY564" fmla="*/ 497110 h 1292733"/>
              <a:gd name="connsiteX565" fmla="*/ 2324781 w 5698686"/>
              <a:gd name="connsiteY565" fmla="*/ 533686 h 1292733"/>
              <a:gd name="connsiteX566" fmla="*/ 2272679 w 5698686"/>
              <a:gd name="connsiteY566" fmla="*/ 563213 h 1292733"/>
              <a:gd name="connsiteX567" fmla="*/ 2254391 w 5698686"/>
              <a:gd name="connsiteY567" fmla="*/ 563213 h 1292733"/>
              <a:gd name="connsiteX568" fmla="*/ 2200860 w 5698686"/>
              <a:gd name="connsiteY568" fmla="*/ 471678 h 1292733"/>
              <a:gd name="connsiteX569" fmla="*/ 2117802 w 5698686"/>
              <a:gd name="connsiteY569" fmla="*/ 603980 h 1292733"/>
              <a:gd name="connsiteX570" fmla="*/ 2117802 w 5698686"/>
              <a:gd name="connsiteY570" fmla="*/ 625126 h 1292733"/>
              <a:gd name="connsiteX571" fmla="*/ 2110754 w 5698686"/>
              <a:gd name="connsiteY571" fmla="*/ 889826 h 1292733"/>
              <a:gd name="connsiteX572" fmla="*/ 2120565 w 5698686"/>
              <a:gd name="connsiteY572" fmla="*/ 950405 h 1292733"/>
              <a:gd name="connsiteX573" fmla="*/ 2224768 w 5698686"/>
              <a:gd name="connsiteY573" fmla="*/ 981361 h 1292733"/>
              <a:gd name="connsiteX574" fmla="*/ 2243056 w 5698686"/>
              <a:gd name="connsiteY574" fmla="*/ 1024985 h 1292733"/>
              <a:gd name="connsiteX575" fmla="*/ 2219148 w 5698686"/>
              <a:gd name="connsiteY575" fmla="*/ 1040511 h 1292733"/>
              <a:gd name="connsiteX576" fmla="*/ 2202289 w 5698686"/>
              <a:gd name="connsiteY576" fmla="*/ 1039082 h 1292733"/>
              <a:gd name="connsiteX577" fmla="*/ 2079798 w 5698686"/>
              <a:gd name="connsiteY577" fmla="*/ 1023557 h 1292733"/>
              <a:gd name="connsiteX578" fmla="*/ 1915110 w 5698686"/>
              <a:gd name="connsiteY578" fmla="*/ 1017937 h 1292733"/>
              <a:gd name="connsiteX579" fmla="*/ 1898251 w 5698686"/>
              <a:gd name="connsiteY579" fmla="*/ 1003840 h 1292733"/>
              <a:gd name="connsiteX580" fmla="*/ 1910919 w 5698686"/>
              <a:gd name="connsiteY580" fmla="*/ 996791 h 1292733"/>
              <a:gd name="connsiteX581" fmla="*/ 1909491 w 5698686"/>
              <a:gd name="connsiteY581" fmla="*/ 992600 h 1292733"/>
              <a:gd name="connsiteX582" fmla="*/ 1965783 w 5698686"/>
              <a:gd name="connsiteY582" fmla="*/ 956024 h 1292733"/>
              <a:gd name="connsiteX583" fmla="*/ 1964355 w 5698686"/>
              <a:gd name="connsiteY583" fmla="*/ 933450 h 1292733"/>
              <a:gd name="connsiteX584" fmla="*/ 1968546 w 5698686"/>
              <a:gd name="connsiteY584" fmla="*/ 857441 h 1292733"/>
              <a:gd name="connsiteX585" fmla="*/ 1984071 w 5698686"/>
              <a:gd name="connsiteY585" fmla="*/ 506825 h 1292733"/>
              <a:gd name="connsiteX586" fmla="*/ 1944638 w 5698686"/>
              <a:gd name="connsiteY586" fmla="*/ 513874 h 1292733"/>
              <a:gd name="connsiteX587" fmla="*/ 1895394 w 5698686"/>
              <a:gd name="connsiteY587" fmla="*/ 463201 h 1292733"/>
              <a:gd name="connsiteX588" fmla="*/ 1984071 w 5698686"/>
              <a:gd name="connsiteY588" fmla="*/ 425196 h 1292733"/>
              <a:gd name="connsiteX589" fmla="*/ 2003788 w 5698686"/>
              <a:gd name="connsiteY589" fmla="*/ 426625 h 1292733"/>
              <a:gd name="connsiteX590" fmla="*/ 2074178 w 5698686"/>
              <a:gd name="connsiteY590" fmla="*/ 339376 h 1292733"/>
              <a:gd name="connsiteX591" fmla="*/ 2069987 w 5698686"/>
              <a:gd name="connsiteY591" fmla="*/ 332327 h 1292733"/>
              <a:gd name="connsiteX592" fmla="*/ 2074178 w 5698686"/>
              <a:gd name="connsiteY592" fmla="*/ 325279 h 1292733"/>
              <a:gd name="connsiteX593" fmla="*/ 3228513 w 5698686"/>
              <a:gd name="connsiteY593" fmla="*/ 324136 h 1292733"/>
              <a:gd name="connsiteX594" fmla="*/ 3465019 w 5698686"/>
              <a:gd name="connsiteY594" fmla="*/ 473392 h 1292733"/>
              <a:gd name="connsiteX595" fmla="*/ 3363673 w 5698686"/>
              <a:gd name="connsiteY595" fmla="*/ 569119 h 1292733"/>
              <a:gd name="connsiteX596" fmla="*/ 3318619 w 5698686"/>
              <a:gd name="connsiteY596" fmla="*/ 511397 h 1292733"/>
              <a:gd name="connsiteX597" fmla="*/ 3341194 w 5698686"/>
              <a:gd name="connsiteY597" fmla="*/ 453676 h 1292733"/>
              <a:gd name="connsiteX598" fmla="*/ 3252516 w 5698686"/>
              <a:gd name="connsiteY598" fmla="*/ 400145 h 1292733"/>
              <a:gd name="connsiteX599" fmla="*/ 3142693 w 5698686"/>
              <a:gd name="connsiteY599" fmla="*/ 467678 h 1292733"/>
              <a:gd name="connsiteX600" fmla="*/ 3472163 w 5698686"/>
              <a:gd name="connsiteY600" fmla="*/ 892874 h 1292733"/>
              <a:gd name="connsiteX601" fmla="*/ 3434253 w 5698686"/>
              <a:gd name="connsiteY601" fmla="*/ 942023 h 1292733"/>
              <a:gd name="connsiteX602" fmla="*/ 3244229 w 5698686"/>
              <a:gd name="connsiteY602" fmla="*/ 1027938 h 1292733"/>
              <a:gd name="connsiteX603" fmla="*/ 3232990 w 5698686"/>
              <a:gd name="connsiteY603" fmla="*/ 1027938 h 1292733"/>
              <a:gd name="connsiteX604" fmla="*/ 3194985 w 5698686"/>
              <a:gd name="connsiteY604" fmla="*/ 1034987 h 1292733"/>
              <a:gd name="connsiteX605" fmla="*/ 3131644 w 5698686"/>
              <a:gd name="connsiteY605" fmla="*/ 1030796 h 1292733"/>
              <a:gd name="connsiteX606" fmla="*/ 3045728 w 5698686"/>
              <a:gd name="connsiteY606" fmla="*/ 911162 h 1292733"/>
              <a:gd name="connsiteX607" fmla="*/ 3045728 w 5698686"/>
              <a:gd name="connsiteY607" fmla="*/ 904113 h 1292733"/>
              <a:gd name="connsiteX608" fmla="*/ 3038680 w 5698686"/>
              <a:gd name="connsiteY608" fmla="*/ 854869 h 1292733"/>
              <a:gd name="connsiteX609" fmla="*/ 3042871 w 5698686"/>
              <a:gd name="connsiteY609" fmla="*/ 821055 h 1292733"/>
              <a:gd name="connsiteX610" fmla="*/ 3118880 w 5698686"/>
              <a:gd name="connsiteY610" fmla="*/ 785812 h 1292733"/>
              <a:gd name="connsiteX611" fmla="*/ 3125929 w 5698686"/>
              <a:gd name="connsiteY611" fmla="*/ 785812 h 1292733"/>
              <a:gd name="connsiteX612" fmla="*/ 3189270 w 5698686"/>
              <a:gd name="connsiteY612" fmla="*/ 837914 h 1292733"/>
              <a:gd name="connsiteX613" fmla="*/ 3108974 w 5698686"/>
              <a:gd name="connsiteY613" fmla="*/ 915352 h 1292733"/>
              <a:gd name="connsiteX614" fmla="*/ 3246991 w 5698686"/>
              <a:gd name="connsiteY614" fmla="*/ 980123 h 1292733"/>
              <a:gd name="connsiteX615" fmla="*/ 3330049 w 5698686"/>
              <a:gd name="connsiteY615" fmla="*/ 884396 h 1292733"/>
              <a:gd name="connsiteX616" fmla="*/ 3252611 w 5698686"/>
              <a:gd name="connsiteY616" fmla="*/ 735139 h 1292733"/>
              <a:gd name="connsiteX617" fmla="*/ 3082209 w 5698686"/>
              <a:gd name="connsiteY617" fmla="*/ 647891 h 1292733"/>
              <a:gd name="connsiteX618" fmla="*/ 3041347 w 5698686"/>
              <a:gd name="connsiteY618" fmla="*/ 453581 h 1292733"/>
              <a:gd name="connsiteX619" fmla="*/ 3051157 w 5698686"/>
              <a:gd name="connsiteY619" fmla="*/ 466249 h 1292733"/>
              <a:gd name="connsiteX620" fmla="*/ 3134215 w 5698686"/>
              <a:gd name="connsiteY620" fmla="*/ 353663 h 1292733"/>
              <a:gd name="connsiteX621" fmla="*/ 3228513 w 5698686"/>
              <a:gd name="connsiteY621" fmla="*/ 324136 h 1292733"/>
              <a:gd name="connsiteX622" fmla="*/ 3615799 w 5698686"/>
              <a:gd name="connsiteY622" fmla="*/ 295751 h 1292733"/>
              <a:gd name="connsiteX623" fmla="*/ 3618657 w 5698686"/>
              <a:gd name="connsiteY623" fmla="*/ 606933 h 1292733"/>
              <a:gd name="connsiteX624" fmla="*/ 3625705 w 5698686"/>
              <a:gd name="connsiteY624" fmla="*/ 518255 h 1292733"/>
              <a:gd name="connsiteX625" fmla="*/ 3622848 w 5698686"/>
              <a:gd name="connsiteY625" fmla="*/ 356330 h 1292733"/>
              <a:gd name="connsiteX626" fmla="*/ 3615799 w 5698686"/>
              <a:gd name="connsiteY626" fmla="*/ 295751 h 1292733"/>
              <a:gd name="connsiteX627" fmla="*/ 477598 w 5698686"/>
              <a:gd name="connsiteY627" fmla="*/ 259175 h 1292733"/>
              <a:gd name="connsiteX628" fmla="*/ 633904 w 5698686"/>
              <a:gd name="connsiteY628" fmla="*/ 687133 h 1292733"/>
              <a:gd name="connsiteX629" fmla="*/ 686006 w 5698686"/>
              <a:gd name="connsiteY629" fmla="*/ 832104 h 1292733"/>
              <a:gd name="connsiteX630" fmla="*/ 569134 w 5698686"/>
              <a:gd name="connsiteY630" fmla="*/ 516826 h 1292733"/>
              <a:gd name="connsiteX631" fmla="*/ 497314 w 5698686"/>
              <a:gd name="connsiteY631" fmla="*/ 290131 h 1292733"/>
              <a:gd name="connsiteX632" fmla="*/ 366345 w 5698686"/>
              <a:gd name="connsiteY632" fmla="*/ 180308 h 1292733"/>
              <a:gd name="connsiteX633" fmla="*/ 400160 w 5698686"/>
              <a:gd name="connsiteY633" fmla="*/ 192976 h 1292733"/>
              <a:gd name="connsiteX634" fmla="*/ 414257 w 5698686"/>
              <a:gd name="connsiteY634" fmla="*/ 192976 h 1292733"/>
              <a:gd name="connsiteX635" fmla="*/ 398730 w 5698686"/>
              <a:gd name="connsiteY635" fmla="*/ 181737 h 1292733"/>
              <a:gd name="connsiteX636" fmla="*/ 366345 w 5698686"/>
              <a:gd name="connsiteY636" fmla="*/ 180308 h 1292733"/>
              <a:gd name="connsiteX637" fmla="*/ 1340563 w 5698686"/>
              <a:gd name="connsiteY637" fmla="*/ 171831 h 1292733"/>
              <a:gd name="connsiteX638" fmla="*/ 1320942 w 5698686"/>
              <a:gd name="connsiteY638" fmla="*/ 174688 h 1292733"/>
              <a:gd name="connsiteX639" fmla="*/ 1305416 w 5698686"/>
              <a:gd name="connsiteY639" fmla="*/ 205645 h 1292733"/>
              <a:gd name="connsiteX640" fmla="*/ 1329324 w 5698686"/>
              <a:gd name="connsiteY640" fmla="*/ 197167 h 1292733"/>
              <a:gd name="connsiteX641" fmla="*/ 1106914 w 5698686"/>
              <a:gd name="connsiteY641" fmla="*/ 166211 h 1292733"/>
              <a:gd name="connsiteX642" fmla="*/ 1099866 w 5698686"/>
              <a:gd name="connsiteY642" fmla="*/ 180308 h 1292733"/>
              <a:gd name="connsiteX643" fmla="*/ 1132252 w 5698686"/>
              <a:gd name="connsiteY643" fmla="*/ 212693 h 1292733"/>
              <a:gd name="connsiteX644" fmla="*/ 1182924 w 5698686"/>
              <a:gd name="connsiteY644" fmla="*/ 201453 h 1292733"/>
              <a:gd name="connsiteX645" fmla="*/ 1106914 w 5698686"/>
              <a:gd name="connsiteY645" fmla="*/ 166211 h 1292733"/>
              <a:gd name="connsiteX646" fmla="*/ 549416 w 5698686"/>
              <a:gd name="connsiteY646" fmla="*/ 160591 h 1292733"/>
              <a:gd name="connsiteX647" fmla="*/ 577611 w 5698686"/>
              <a:gd name="connsiteY647" fmla="*/ 173260 h 1292733"/>
              <a:gd name="connsiteX648" fmla="*/ 600090 w 5698686"/>
              <a:gd name="connsiteY648" fmla="*/ 167640 h 1292733"/>
              <a:gd name="connsiteX649" fmla="*/ 479027 w 5698686"/>
              <a:gd name="connsiteY649" fmla="*/ 125444 h 1292733"/>
              <a:gd name="connsiteX650" fmla="*/ 439593 w 5698686"/>
              <a:gd name="connsiteY650" fmla="*/ 129635 h 1292733"/>
              <a:gd name="connsiteX651" fmla="*/ 560657 w 5698686"/>
              <a:gd name="connsiteY651" fmla="*/ 133826 h 1292733"/>
              <a:gd name="connsiteX652" fmla="*/ 479027 w 5698686"/>
              <a:gd name="connsiteY652" fmla="*/ 125444 h 1292733"/>
              <a:gd name="connsiteX653" fmla="*/ 483122 w 5698686"/>
              <a:gd name="connsiteY653" fmla="*/ 112776 h 1292733"/>
              <a:gd name="connsiteX654" fmla="*/ 663335 w 5698686"/>
              <a:gd name="connsiteY654" fmla="*/ 169069 h 1292733"/>
              <a:gd name="connsiteX655" fmla="*/ 585898 w 5698686"/>
              <a:gd name="connsiteY655" fmla="*/ 190214 h 1292733"/>
              <a:gd name="connsiteX656" fmla="*/ 760491 w 5698686"/>
              <a:gd name="connsiteY656" fmla="*/ 739330 h 1292733"/>
              <a:gd name="connsiteX657" fmla="*/ 916795 w 5698686"/>
              <a:gd name="connsiteY657" fmla="*/ 432435 h 1292733"/>
              <a:gd name="connsiteX658" fmla="*/ 949181 w 5698686"/>
              <a:gd name="connsiteY658" fmla="*/ 432435 h 1292733"/>
              <a:gd name="connsiteX659" fmla="*/ 1063195 w 5698686"/>
              <a:gd name="connsiteY659" fmla="*/ 716851 h 1292733"/>
              <a:gd name="connsiteX660" fmla="*/ 1104057 w 5698686"/>
              <a:gd name="connsiteY660" fmla="*/ 581692 h 1292733"/>
              <a:gd name="connsiteX661" fmla="*/ 1132252 w 5698686"/>
              <a:gd name="connsiteY661" fmla="*/ 481774 h 1292733"/>
              <a:gd name="connsiteX662" fmla="*/ 1188544 w 5698686"/>
              <a:gd name="connsiteY662" fmla="*/ 219932 h 1292733"/>
              <a:gd name="connsiteX663" fmla="*/ 1135013 w 5698686"/>
              <a:gd name="connsiteY663" fmla="*/ 225552 h 1292733"/>
              <a:gd name="connsiteX664" fmla="*/ 1113868 w 5698686"/>
              <a:gd name="connsiteY664" fmla="*/ 225552 h 1292733"/>
              <a:gd name="connsiteX665" fmla="*/ 1064624 w 5698686"/>
              <a:gd name="connsiteY665" fmla="*/ 180499 h 1292733"/>
              <a:gd name="connsiteX666" fmla="*/ 1113868 w 5698686"/>
              <a:gd name="connsiteY666" fmla="*/ 143923 h 1292733"/>
              <a:gd name="connsiteX667" fmla="*/ 1122346 w 5698686"/>
              <a:gd name="connsiteY667" fmla="*/ 143923 h 1292733"/>
              <a:gd name="connsiteX668" fmla="*/ 1106820 w 5698686"/>
              <a:gd name="connsiteY668" fmla="*/ 131254 h 1292733"/>
              <a:gd name="connsiteX669" fmla="*/ 1156063 w 5698686"/>
              <a:gd name="connsiteY669" fmla="*/ 131254 h 1292733"/>
              <a:gd name="connsiteX670" fmla="*/ 1332086 w 5698686"/>
              <a:gd name="connsiteY670" fmla="*/ 134112 h 1292733"/>
              <a:gd name="connsiteX671" fmla="*/ 1329228 w 5698686"/>
              <a:gd name="connsiteY671" fmla="*/ 143923 h 1292733"/>
              <a:gd name="connsiteX672" fmla="*/ 1358755 w 5698686"/>
              <a:gd name="connsiteY672" fmla="*/ 138303 h 1292733"/>
              <a:gd name="connsiteX673" fmla="*/ 1360184 w 5698686"/>
              <a:gd name="connsiteY673" fmla="*/ 146780 h 1292733"/>
              <a:gd name="connsiteX674" fmla="*/ 1403810 w 5698686"/>
              <a:gd name="connsiteY674" fmla="*/ 149638 h 1292733"/>
              <a:gd name="connsiteX675" fmla="*/ 1384282 w 5698686"/>
              <a:gd name="connsiteY675" fmla="*/ 167640 h 1292733"/>
              <a:gd name="connsiteX676" fmla="*/ 1299796 w 5698686"/>
              <a:gd name="connsiteY676" fmla="*/ 218313 h 1292733"/>
              <a:gd name="connsiteX677" fmla="*/ 1222357 w 5698686"/>
              <a:gd name="connsiteY677" fmla="*/ 494252 h 1292733"/>
              <a:gd name="connsiteX678" fmla="*/ 1189972 w 5698686"/>
              <a:gd name="connsiteY678" fmla="*/ 497110 h 1292733"/>
              <a:gd name="connsiteX679" fmla="*/ 1049194 w 5698686"/>
              <a:gd name="connsiteY679" fmla="*/ 995553 h 1292733"/>
              <a:gd name="connsiteX680" fmla="*/ 1039383 w 5698686"/>
              <a:gd name="connsiteY680" fmla="*/ 995553 h 1292733"/>
              <a:gd name="connsiteX681" fmla="*/ 1021094 w 5698686"/>
              <a:gd name="connsiteY681" fmla="*/ 1032129 h 1292733"/>
              <a:gd name="connsiteX682" fmla="*/ 988710 w 5698686"/>
              <a:gd name="connsiteY682" fmla="*/ 1032129 h 1292733"/>
              <a:gd name="connsiteX683" fmla="*/ 947848 w 5698686"/>
              <a:gd name="connsiteY683" fmla="*/ 860393 h 1292733"/>
              <a:gd name="connsiteX684" fmla="*/ 857740 w 5698686"/>
              <a:gd name="connsiteY684" fmla="*/ 664654 h 1292733"/>
              <a:gd name="connsiteX685" fmla="*/ 771826 w 5698686"/>
              <a:gd name="connsiteY685" fmla="*/ 937831 h 1292733"/>
              <a:gd name="connsiteX686" fmla="*/ 754967 w 5698686"/>
              <a:gd name="connsiteY686" fmla="*/ 1023747 h 1292733"/>
              <a:gd name="connsiteX687" fmla="*/ 721153 w 5698686"/>
              <a:gd name="connsiteY687" fmla="*/ 1023747 h 1292733"/>
              <a:gd name="connsiteX688" fmla="*/ 676100 w 5698686"/>
              <a:gd name="connsiteY688" fmla="*/ 932212 h 1292733"/>
              <a:gd name="connsiteX689" fmla="*/ 685910 w 5698686"/>
              <a:gd name="connsiteY689" fmla="*/ 932212 h 1292733"/>
              <a:gd name="connsiteX690" fmla="*/ 678862 w 5698686"/>
              <a:gd name="connsiteY690" fmla="*/ 911066 h 1292733"/>
              <a:gd name="connsiteX691" fmla="*/ 628188 w 5698686"/>
              <a:gd name="connsiteY691" fmla="*/ 782955 h 1292733"/>
              <a:gd name="connsiteX692" fmla="*/ 424067 w 5698686"/>
              <a:gd name="connsiteY692" fmla="*/ 205740 h 1292733"/>
              <a:gd name="connsiteX693" fmla="*/ 408542 w 5698686"/>
              <a:gd name="connsiteY693" fmla="*/ 205740 h 1292733"/>
              <a:gd name="connsiteX694" fmla="*/ 379015 w 5698686"/>
              <a:gd name="connsiteY694" fmla="*/ 205740 h 1292733"/>
              <a:gd name="connsiteX695" fmla="*/ 300148 w 5698686"/>
              <a:gd name="connsiteY695" fmla="*/ 162115 h 1292733"/>
              <a:gd name="connsiteX696" fmla="*/ 329674 w 5698686"/>
              <a:gd name="connsiteY696" fmla="*/ 160687 h 1292733"/>
              <a:gd name="connsiteX697" fmla="*/ 329674 w 5698686"/>
              <a:gd name="connsiteY697" fmla="*/ 152209 h 1292733"/>
              <a:gd name="connsiteX698" fmla="*/ 346533 w 5698686"/>
              <a:gd name="connsiteY698" fmla="*/ 152209 h 1292733"/>
              <a:gd name="connsiteX699" fmla="*/ 483122 w 5698686"/>
              <a:gd name="connsiteY699" fmla="*/ 112776 h 1292733"/>
              <a:gd name="connsiteX700" fmla="*/ 3511691 w 5698686"/>
              <a:gd name="connsiteY700" fmla="*/ 104298 h 1292733"/>
              <a:gd name="connsiteX701" fmla="*/ 3508833 w 5698686"/>
              <a:gd name="connsiteY701" fmla="*/ 108490 h 1292733"/>
              <a:gd name="connsiteX702" fmla="*/ 3565126 w 5698686"/>
              <a:gd name="connsiteY702" fmla="*/ 112681 h 1292733"/>
              <a:gd name="connsiteX703" fmla="*/ 3562364 w 5698686"/>
              <a:gd name="connsiteY703" fmla="*/ 104298 h 1292733"/>
              <a:gd name="connsiteX704" fmla="*/ 3537027 w 5698686"/>
              <a:gd name="connsiteY704" fmla="*/ 105727 h 1292733"/>
              <a:gd name="connsiteX705" fmla="*/ 3511691 w 5698686"/>
              <a:gd name="connsiteY705" fmla="*/ 104298 h 1292733"/>
              <a:gd name="connsiteX706" fmla="*/ 2542998 w 5698686"/>
              <a:gd name="connsiteY706" fmla="*/ 98679 h 1292733"/>
              <a:gd name="connsiteX707" fmla="*/ 2554238 w 5698686"/>
              <a:gd name="connsiteY707" fmla="*/ 287369 h 1292733"/>
              <a:gd name="connsiteX708" fmla="*/ 2558429 w 5698686"/>
              <a:gd name="connsiteY708" fmla="*/ 100107 h 1292733"/>
              <a:gd name="connsiteX709" fmla="*/ 3636945 w 5698686"/>
              <a:gd name="connsiteY709" fmla="*/ 84582 h 1292733"/>
              <a:gd name="connsiteX710" fmla="*/ 3632754 w 5698686"/>
              <a:gd name="connsiteY710" fmla="*/ 87439 h 1292733"/>
              <a:gd name="connsiteX711" fmla="*/ 3653899 w 5698686"/>
              <a:gd name="connsiteY711" fmla="*/ 300037 h 1292733"/>
              <a:gd name="connsiteX712" fmla="*/ 3636945 w 5698686"/>
              <a:gd name="connsiteY712" fmla="*/ 84582 h 1292733"/>
              <a:gd name="connsiteX713" fmla="*/ 2585480 w 5698686"/>
              <a:gd name="connsiteY713" fmla="*/ 42386 h 1292733"/>
              <a:gd name="connsiteX714" fmla="*/ 2603768 w 5698686"/>
              <a:gd name="connsiteY714" fmla="*/ 42386 h 1292733"/>
              <a:gd name="connsiteX715" fmla="*/ 2599577 w 5698686"/>
              <a:gd name="connsiteY715" fmla="*/ 56483 h 1292733"/>
              <a:gd name="connsiteX716" fmla="*/ 2596719 w 5698686"/>
              <a:gd name="connsiteY716" fmla="*/ 105727 h 1292733"/>
              <a:gd name="connsiteX717" fmla="*/ 2598148 w 5698686"/>
              <a:gd name="connsiteY717" fmla="*/ 184594 h 1292733"/>
              <a:gd name="connsiteX718" fmla="*/ 2598148 w 5698686"/>
              <a:gd name="connsiteY718" fmla="*/ 204311 h 1292733"/>
              <a:gd name="connsiteX719" fmla="*/ 2584051 w 5698686"/>
              <a:gd name="connsiteY719" fmla="*/ 516826 h 1292733"/>
              <a:gd name="connsiteX720" fmla="*/ 2578431 w 5698686"/>
              <a:gd name="connsiteY720" fmla="*/ 612552 h 1292733"/>
              <a:gd name="connsiteX721" fmla="*/ 2578431 w 5698686"/>
              <a:gd name="connsiteY721" fmla="*/ 630840 h 1292733"/>
              <a:gd name="connsiteX722" fmla="*/ 2579860 w 5698686"/>
              <a:gd name="connsiteY722" fmla="*/ 651986 h 1292733"/>
              <a:gd name="connsiteX723" fmla="*/ 2744547 w 5698686"/>
              <a:gd name="connsiteY723" fmla="*/ 507015 h 1292733"/>
              <a:gd name="connsiteX724" fmla="*/ 2805127 w 5698686"/>
              <a:gd name="connsiteY724" fmla="*/ 436626 h 1292733"/>
              <a:gd name="connsiteX725" fmla="*/ 2700923 w 5698686"/>
              <a:gd name="connsiteY725" fmla="*/ 402812 h 1292733"/>
              <a:gd name="connsiteX726" fmla="*/ 2700923 w 5698686"/>
              <a:gd name="connsiteY726" fmla="*/ 395763 h 1292733"/>
              <a:gd name="connsiteX727" fmla="*/ 2713591 w 5698686"/>
              <a:gd name="connsiteY727" fmla="*/ 376047 h 1292733"/>
              <a:gd name="connsiteX728" fmla="*/ 2778361 w 5698686"/>
              <a:gd name="connsiteY728" fmla="*/ 374618 h 1292733"/>
              <a:gd name="connsiteX729" fmla="*/ 2961337 w 5698686"/>
              <a:gd name="connsiteY729" fmla="*/ 384429 h 1292733"/>
              <a:gd name="connsiteX730" fmla="*/ 2986673 w 5698686"/>
              <a:gd name="connsiteY730" fmla="*/ 409765 h 1292733"/>
              <a:gd name="connsiteX731" fmla="*/ 2985244 w 5698686"/>
              <a:gd name="connsiteY731" fmla="*/ 418242 h 1292733"/>
              <a:gd name="connsiteX732" fmla="*/ 2899329 w 5698686"/>
              <a:gd name="connsiteY732" fmla="*/ 437959 h 1292733"/>
              <a:gd name="connsiteX733" fmla="*/ 2881041 w 5698686"/>
              <a:gd name="connsiteY733" fmla="*/ 450627 h 1292733"/>
              <a:gd name="connsiteX734" fmla="*/ 2741690 w 5698686"/>
              <a:gd name="connsiteY734" fmla="*/ 581596 h 1292733"/>
              <a:gd name="connsiteX735" fmla="*/ 2989530 w 5698686"/>
              <a:gd name="connsiteY735" fmla="*/ 971550 h 1292733"/>
              <a:gd name="connsiteX736" fmla="*/ 2983911 w 5698686"/>
              <a:gd name="connsiteY736" fmla="*/ 971550 h 1292733"/>
              <a:gd name="connsiteX737" fmla="*/ 2982482 w 5698686"/>
              <a:gd name="connsiteY737" fmla="*/ 975741 h 1292733"/>
              <a:gd name="connsiteX738" fmla="*/ 2996579 w 5698686"/>
              <a:gd name="connsiteY738" fmla="*/ 972883 h 1292733"/>
              <a:gd name="connsiteX739" fmla="*/ 3047252 w 5698686"/>
              <a:gd name="connsiteY739" fmla="*/ 998220 h 1292733"/>
              <a:gd name="connsiteX740" fmla="*/ 2983720 w 5698686"/>
              <a:gd name="connsiteY740" fmla="*/ 1022223 h 1292733"/>
              <a:gd name="connsiteX741" fmla="*/ 2959812 w 5698686"/>
              <a:gd name="connsiteY741" fmla="*/ 1022223 h 1292733"/>
              <a:gd name="connsiteX742" fmla="*/ 2900662 w 5698686"/>
              <a:gd name="connsiteY742" fmla="*/ 1022223 h 1292733"/>
              <a:gd name="connsiteX743" fmla="*/ 2757025 w 5698686"/>
              <a:gd name="connsiteY743" fmla="*/ 996886 h 1292733"/>
              <a:gd name="connsiteX744" fmla="*/ 2834463 w 5698686"/>
              <a:gd name="connsiteY744" fmla="*/ 972978 h 1292733"/>
              <a:gd name="connsiteX745" fmla="*/ 2762645 w 5698686"/>
              <a:gd name="connsiteY745" fmla="*/ 844867 h 1292733"/>
              <a:gd name="connsiteX746" fmla="*/ 2666919 w 5698686"/>
              <a:gd name="connsiteY746" fmla="*/ 654843 h 1292733"/>
              <a:gd name="connsiteX747" fmla="*/ 2596529 w 5698686"/>
              <a:gd name="connsiteY747" fmla="*/ 728091 h 1292733"/>
              <a:gd name="connsiteX748" fmla="*/ 2609197 w 5698686"/>
              <a:gd name="connsiteY748" fmla="*/ 747807 h 1292733"/>
              <a:gd name="connsiteX749" fmla="*/ 2592338 w 5698686"/>
              <a:gd name="connsiteY749" fmla="*/ 747807 h 1292733"/>
              <a:gd name="connsiteX750" fmla="*/ 2585289 w 5698686"/>
              <a:gd name="connsiteY750" fmla="*/ 857631 h 1292733"/>
              <a:gd name="connsiteX751" fmla="*/ 2593767 w 5698686"/>
              <a:gd name="connsiteY751" fmla="*/ 968883 h 1292733"/>
              <a:gd name="connsiteX752" fmla="*/ 2627580 w 5698686"/>
              <a:gd name="connsiteY752" fmla="*/ 968883 h 1292733"/>
              <a:gd name="connsiteX753" fmla="*/ 2686731 w 5698686"/>
              <a:gd name="connsiteY753" fmla="*/ 985742 h 1292733"/>
              <a:gd name="connsiteX754" fmla="*/ 2679682 w 5698686"/>
              <a:gd name="connsiteY754" fmla="*/ 992790 h 1292733"/>
              <a:gd name="connsiteX755" fmla="*/ 2679682 w 5698686"/>
              <a:gd name="connsiteY755" fmla="*/ 1005459 h 1292733"/>
              <a:gd name="connsiteX756" fmla="*/ 2657108 w 5698686"/>
              <a:gd name="connsiteY756" fmla="*/ 1005459 h 1292733"/>
              <a:gd name="connsiteX757" fmla="*/ 2657108 w 5698686"/>
              <a:gd name="connsiteY757" fmla="*/ 1019556 h 1292733"/>
              <a:gd name="connsiteX758" fmla="*/ 2396599 w 5698686"/>
              <a:gd name="connsiteY758" fmla="*/ 1019556 h 1292733"/>
              <a:gd name="connsiteX759" fmla="*/ 2402219 w 5698686"/>
              <a:gd name="connsiteY759" fmla="*/ 1011078 h 1292733"/>
              <a:gd name="connsiteX760" fmla="*/ 2402219 w 5698686"/>
              <a:gd name="connsiteY760" fmla="*/ 1005459 h 1292733"/>
              <a:gd name="connsiteX761" fmla="*/ 2388122 w 5698686"/>
              <a:gd name="connsiteY761" fmla="*/ 989933 h 1292733"/>
              <a:gd name="connsiteX762" fmla="*/ 2455749 w 5698686"/>
              <a:gd name="connsiteY762" fmla="*/ 963168 h 1292733"/>
              <a:gd name="connsiteX763" fmla="*/ 2458607 w 5698686"/>
              <a:gd name="connsiteY763" fmla="*/ 968787 h 1292733"/>
              <a:gd name="connsiteX764" fmla="*/ 2467084 w 5698686"/>
              <a:gd name="connsiteY764" fmla="*/ 880110 h 1292733"/>
              <a:gd name="connsiteX765" fmla="*/ 2461464 w 5698686"/>
              <a:gd name="connsiteY765" fmla="*/ 719613 h 1292733"/>
              <a:gd name="connsiteX766" fmla="*/ 2476990 w 5698686"/>
              <a:gd name="connsiteY766" fmla="*/ 525303 h 1292733"/>
              <a:gd name="connsiteX767" fmla="*/ 2464322 w 5698686"/>
              <a:gd name="connsiteY767" fmla="*/ 377475 h 1292733"/>
              <a:gd name="connsiteX768" fmla="*/ 2472799 w 5698686"/>
              <a:gd name="connsiteY768" fmla="*/ 228219 h 1292733"/>
              <a:gd name="connsiteX769" fmla="*/ 2461560 w 5698686"/>
              <a:gd name="connsiteY769" fmla="*/ 116967 h 1292733"/>
              <a:gd name="connsiteX770" fmla="*/ 2461560 w 5698686"/>
              <a:gd name="connsiteY770" fmla="*/ 105727 h 1292733"/>
              <a:gd name="connsiteX771" fmla="*/ 2437652 w 5698686"/>
              <a:gd name="connsiteY771" fmla="*/ 107156 h 1292733"/>
              <a:gd name="connsiteX772" fmla="*/ 2415078 w 5698686"/>
              <a:gd name="connsiteY772" fmla="*/ 107156 h 1292733"/>
              <a:gd name="connsiteX773" fmla="*/ 2388312 w 5698686"/>
              <a:gd name="connsiteY773" fmla="*/ 94487 h 1292733"/>
              <a:gd name="connsiteX774" fmla="*/ 2448891 w 5698686"/>
              <a:gd name="connsiteY774" fmla="*/ 69151 h 1292733"/>
              <a:gd name="connsiteX775" fmla="*/ 2495373 w 5698686"/>
              <a:gd name="connsiteY775" fmla="*/ 70580 h 1292733"/>
              <a:gd name="connsiteX776" fmla="*/ 2502422 w 5698686"/>
              <a:gd name="connsiteY776" fmla="*/ 69151 h 1292733"/>
              <a:gd name="connsiteX777" fmla="*/ 2585480 w 5698686"/>
              <a:gd name="connsiteY777" fmla="*/ 42386 h 1292733"/>
              <a:gd name="connsiteX778" fmla="*/ 3646946 w 5698686"/>
              <a:gd name="connsiteY778" fmla="*/ 0 h 1292733"/>
              <a:gd name="connsiteX779" fmla="*/ 3675140 w 5698686"/>
              <a:gd name="connsiteY779" fmla="*/ 0 h 1292733"/>
              <a:gd name="connsiteX780" fmla="*/ 3680760 w 5698686"/>
              <a:gd name="connsiteY780" fmla="*/ 7048 h 1292733"/>
              <a:gd name="connsiteX781" fmla="*/ 3693428 w 5698686"/>
              <a:gd name="connsiteY781" fmla="*/ 7048 h 1292733"/>
              <a:gd name="connsiteX782" fmla="*/ 3701905 w 5698686"/>
              <a:gd name="connsiteY782" fmla="*/ 295656 h 1292733"/>
              <a:gd name="connsiteX783" fmla="*/ 3697714 w 5698686"/>
              <a:gd name="connsiteY783" fmla="*/ 418147 h 1292733"/>
              <a:gd name="connsiteX784" fmla="*/ 3779344 w 5698686"/>
              <a:gd name="connsiteY784" fmla="*/ 373094 h 1292733"/>
              <a:gd name="connsiteX785" fmla="*/ 3849733 w 5698686"/>
              <a:gd name="connsiteY785" fmla="*/ 354806 h 1292733"/>
              <a:gd name="connsiteX786" fmla="*/ 3862402 w 5698686"/>
              <a:gd name="connsiteY786" fmla="*/ 354806 h 1292733"/>
              <a:gd name="connsiteX787" fmla="*/ 4025755 w 5698686"/>
              <a:gd name="connsiteY787" fmla="*/ 558927 h 1292733"/>
              <a:gd name="connsiteX788" fmla="*/ 4025755 w 5698686"/>
              <a:gd name="connsiteY788" fmla="*/ 568738 h 1292733"/>
              <a:gd name="connsiteX789" fmla="*/ 4024327 w 5698686"/>
              <a:gd name="connsiteY789" fmla="*/ 739140 h 1292733"/>
              <a:gd name="connsiteX790" fmla="*/ 4014516 w 5698686"/>
              <a:gd name="connsiteY790" fmla="*/ 955929 h 1292733"/>
              <a:gd name="connsiteX791" fmla="*/ 4018707 w 5698686"/>
              <a:gd name="connsiteY791" fmla="*/ 962977 h 1292733"/>
              <a:gd name="connsiteX792" fmla="*/ 4049663 w 5698686"/>
              <a:gd name="connsiteY792" fmla="*/ 962977 h 1292733"/>
              <a:gd name="connsiteX793" fmla="*/ 4097574 w 5698686"/>
              <a:gd name="connsiteY793" fmla="*/ 999553 h 1292733"/>
              <a:gd name="connsiteX794" fmla="*/ 4080429 w 5698686"/>
              <a:gd name="connsiteY794" fmla="*/ 1015174 h 1292733"/>
              <a:gd name="connsiteX795" fmla="*/ 4081857 w 5698686"/>
              <a:gd name="connsiteY795" fmla="*/ 1019365 h 1292733"/>
              <a:gd name="connsiteX796" fmla="*/ 3917170 w 5698686"/>
              <a:gd name="connsiteY796" fmla="*/ 1026414 h 1292733"/>
              <a:gd name="connsiteX797" fmla="*/ 3850971 w 5698686"/>
              <a:gd name="connsiteY797" fmla="*/ 1017937 h 1292733"/>
              <a:gd name="connsiteX798" fmla="*/ 3817158 w 5698686"/>
              <a:gd name="connsiteY798" fmla="*/ 994029 h 1292733"/>
              <a:gd name="connsiteX799" fmla="*/ 3865069 w 5698686"/>
              <a:gd name="connsiteY799" fmla="*/ 968692 h 1292733"/>
              <a:gd name="connsiteX800" fmla="*/ 3897453 w 5698686"/>
              <a:gd name="connsiteY800" fmla="*/ 830675 h 1292733"/>
              <a:gd name="connsiteX801" fmla="*/ 3893262 w 5698686"/>
              <a:gd name="connsiteY801" fmla="*/ 715232 h 1292733"/>
              <a:gd name="connsiteX802" fmla="*/ 3897453 w 5698686"/>
              <a:gd name="connsiteY802" fmla="*/ 588550 h 1292733"/>
              <a:gd name="connsiteX803" fmla="*/ 3803156 w 5698686"/>
              <a:gd name="connsiteY803" fmla="*/ 451961 h 1292733"/>
              <a:gd name="connsiteX804" fmla="*/ 3676473 w 5698686"/>
              <a:gd name="connsiteY804" fmla="*/ 647700 h 1292733"/>
              <a:gd name="connsiteX805" fmla="*/ 3679236 w 5698686"/>
              <a:gd name="connsiteY805" fmla="*/ 816673 h 1292733"/>
              <a:gd name="connsiteX806" fmla="*/ 3676473 w 5698686"/>
              <a:gd name="connsiteY806" fmla="*/ 901160 h 1292733"/>
              <a:gd name="connsiteX807" fmla="*/ 3715907 w 5698686"/>
              <a:gd name="connsiteY807" fmla="*/ 957453 h 1292733"/>
              <a:gd name="connsiteX808" fmla="*/ 3776486 w 5698686"/>
              <a:gd name="connsiteY808" fmla="*/ 999649 h 1292733"/>
              <a:gd name="connsiteX809" fmla="*/ 3766675 w 5698686"/>
              <a:gd name="connsiteY809" fmla="*/ 1002506 h 1292733"/>
              <a:gd name="connsiteX810" fmla="*/ 3765246 w 5698686"/>
              <a:gd name="connsiteY810" fmla="*/ 1006697 h 1292733"/>
              <a:gd name="connsiteX811" fmla="*/ 3782106 w 5698686"/>
              <a:gd name="connsiteY811" fmla="*/ 1003840 h 1292733"/>
              <a:gd name="connsiteX812" fmla="*/ 3779344 w 5698686"/>
              <a:gd name="connsiteY812" fmla="*/ 1016508 h 1292733"/>
              <a:gd name="connsiteX813" fmla="*/ 3700477 w 5698686"/>
              <a:gd name="connsiteY813" fmla="*/ 1016508 h 1292733"/>
              <a:gd name="connsiteX814" fmla="*/ 3589224 w 5698686"/>
              <a:gd name="connsiteY814" fmla="*/ 1015079 h 1292733"/>
              <a:gd name="connsiteX815" fmla="*/ 3590653 w 5698686"/>
              <a:gd name="connsiteY815" fmla="*/ 1009459 h 1292733"/>
              <a:gd name="connsiteX816" fmla="*/ 3485021 w 5698686"/>
              <a:gd name="connsiteY816" fmla="*/ 998220 h 1292733"/>
              <a:gd name="connsiteX817" fmla="*/ 3510357 w 5698686"/>
              <a:gd name="connsiteY817" fmla="*/ 974312 h 1292733"/>
              <a:gd name="connsiteX818" fmla="*/ 3490640 w 5698686"/>
              <a:gd name="connsiteY818" fmla="*/ 974312 h 1292733"/>
              <a:gd name="connsiteX819" fmla="*/ 3576556 w 5698686"/>
              <a:gd name="connsiteY819" fmla="*/ 774382 h 1292733"/>
              <a:gd name="connsiteX820" fmla="*/ 3576556 w 5698686"/>
              <a:gd name="connsiteY820" fmla="*/ 753237 h 1292733"/>
              <a:gd name="connsiteX821" fmla="*/ 3556839 w 5698686"/>
              <a:gd name="connsiteY821" fmla="*/ 495586 h 1292733"/>
              <a:gd name="connsiteX822" fmla="*/ 3577985 w 5698686"/>
              <a:gd name="connsiteY822" fmla="*/ 205549 h 1292733"/>
              <a:gd name="connsiteX823" fmla="*/ 3576556 w 5698686"/>
              <a:gd name="connsiteY823" fmla="*/ 163354 h 1292733"/>
              <a:gd name="connsiteX824" fmla="*/ 3558268 w 5698686"/>
              <a:gd name="connsiteY824" fmla="*/ 143637 h 1292733"/>
              <a:gd name="connsiteX825" fmla="*/ 3480830 w 5698686"/>
              <a:gd name="connsiteY825" fmla="*/ 109823 h 1292733"/>
              <a:gd name="connsiteX826" fmla="*/ 3490640 w 5698686"/>
              <a:gd name="connsiteY826" fmla="*/ 91535 h 1292733"/>
              <a:gd name="connsiteX827" fmla="*/ 3646946 w 5698686"/>
              <a:gd name="connsiteY827" fmla="*/ 0 h 12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</a:cxnLst>
            <a:rect l="l" t="t" r="r" b="b"/>
            <a:pathLst>
              <a:path w="5698686" h="1292733">
                <a:moveTo>
                  <a:pt x="4982923" y="1265777"/>
                </a:moveTo>
                <a:lnTo>
                  <a:pt x="5012450" y="1274254"/>
                </a:lnTo>
                <a:lnTo>
                  <a:pt x="5030738" y="1265777"/>
                </a:lnTo>
                <a:close/>
                <a:moveTo>
                  <a:pt x="4904056" y="1240441"/>
                </a:moveTo>
                <a:lnTo>
                  <a:pt x="4905485" y="1255966"/>
                </a:lnTo>
                <a:lnTo>
                  <a:pt x="4978732" y="1275683"/>
                </a:lnTo>
                <a:close/>
                <a:moveTo>
                  <a:pt x="4954729" y="1227772"/>
                </a:moveTo>
                <a:lnTo>
                  <a:pt x="4954729" y="1237583"/>
                </a:lnTo>
                <a:lnTo>
                  <a:pt x="4984256" y="1253109"/>
                </a:lnTo>
                <a:lnTo>
                  <a:pt x="4999782" y="1253109"/>
                </a:lnTo>
                <a:close/>
                <a:moveTo>
                  <a:pt x="4874528" y="1215104"/>
                </a:moveTo>
                <a:lnTo>
                  <a:pt x="4867479" y="1216533"/>
                </a:lnTo>
                <a:lnTo>
                  <a:pt x="4868908" y="1255966"/>
                </a:lnTo>
                <a:lnTo>
                  <a:pt x="4874528" y="1253109"/>
                </a:lnTo>
                <a:close/>
                <a:moveTo>
                  <a:pt x="4866051" y="1167289"/>
                </a:moveTo>
                <a:lnTo>
                  <a:pt x="4867479" y="1208151"/>
                </a:lnTo>
                <a:lnTo>
                  <a:pt x="4874528" y="1206722"/>
                </a:lnTo>
                <a:lnTo>
                  <a:pt x="4875957" y="1167289"/>
                </a:lnTo>
                <a:close/>
                <a:moveTo>
                  <a:pt x="4894150" y="1091184"/>
                </a:moveTo>
                <a:lnTo>
                  <a:pt x="4908247" y="1208056"/>
                </a:lnTo>
                <a:lnTo>
                  <a:pt x="4918057" y="1215104"/>
                </a:lnTo>
                <a:close/>
                <a:moveTo>
                  <a:pt x="2095323" y="1013746"/>
                </a:moveTo>
                <a:cubicBezTo>
                  <a:pt x="2115040" y="1016603"/>
                  <a:pt x="2188288" y="1030605"/>
                  <a:pt x="2208004" y="1032034"/>
                </a:cubicBezTo>
                <a:lnTo>
                  <a:pt x="2213624" y="1022223"/>
                </a:lnTo>
                <a:close/>
                <a:moveTo>
                  <a:pt x="2861229" y="1005363"/>
                </a:moveTo>
                <a:cubicBezTo>
                  <a:pt x="2840083" y="1005363"/>
                  <a:pt x="2820366" y="1008221"/>
                  <a:pt x="2800650" y="1008221"/>
                </a:cubicBezTo>
                <a:cubicBezTo>
                  <a:pt x="2817509" y="1013841"/>
                  <a:pt x="2837226" y="1015269"/>
                  <a:pt x="2854180" y="1015269"/>
                </a:cubicBezTo>
                <a:lnTo>
                  <a:pt x="2920379" y="1013841"/>
                </a:lnTo>
                <a:cubicBezTo>
                  <a:pt x="2900662" y="1009554"/>
                  <a:pt x="2880945" y="1005363"/>
                  <a:pt x="2861229" y="1005363"/>
                </a:cubicBezTo>
                <a:close/>
                <a:moveTo>
                  <a:pt x="1969975" y="991267"/>
                </a:moveTo>
                <a:lnTo>
                  <a:pt x="1953115" y="1002506"/>
                </a:lnTo>
                <a:lnTo>
                  <a:pt x="1995311" y="1003935"/>
                </a:lnTo>
                <a:cubicBezTo>
                  <a:pt x="1995311" y="1003935"/>
                  <a:pt x="1971403" y="991267"/>
                  <a:pt x="1969975" y="991267"/>
                </a:cubicBezTo>
                <a:close/>
                <a:moveTo>
                  <a:pt x="3190699" y="982790"/>
                </a:moveTo>
                <a:cubicBezTo>
                  <a:pt x="3206224" y="989838"/>
                  <a:pt x="3221655" y="995458"/>
                  <a:pt x="3238609" y="995458"/>
                </a:cubicBezTo>
                <a:lnTo>
                  <a:pt x="3245658" y="995458"/>
                </a:lnTo>
                <a:cubicBezTo>
                  <a:pt x="3248515" y="995458"/>
                  <a:pt x="3251278" y="994029"/>
                  <a:pt x="3265375" y="985647"/>
                </a:cubicBezTo>
                <a:cubicBezTo>
                  <a:pt x="3241372" y="985647"/>
                  <a:pt x="3216035" y="985647"/>
                  <a:pt x="3190699" y="982790"/>
                </a:cubicBezTo>
                <a:close/>
                <a:moveTo>
                  <a:pt x="3700286" y="982789"/>
                </a:moveTo>
                <a:lnTo>
                  <a:pt x="3666472" y="991267"/>
                </a:lnTo>
                <a:lnTo>
                  <a:pt x="3718574" y="991267"/>
                </a:lnTo>
                <a:cubicBezTo>
                  <a:pt x="3712954" y="987076"/>
                  <a:pt x="3707334" y="985647"/>
                  <a:pt x="3700286" y="982789"/>
                </a:cubicBezTo>
                <a:close/>
                <a:moveTo>
                  <a:pt x="2899233" y="981456"/>
                </a:moveTo>
                <a:lnTo>
                  <a:pt x="2893614" y="982884"/>
                </a:lnTo>
                <a:cubicBezTo>
                  <a:pt x="2914759" y="995553"/>
                  <a:pt x="2937238" y="1001172"/>
                  <a:pt x="2961146" y="1001172"/>
                </a:cubicBezTo>
                <a:cubicBezTo>
                  <a:pt x="2980863" y="1001172"/>
                  <a:pt x="2999151" y="998315"/>
                  <a:pt x="3017439" y="995553"/>
                </a:cubicBezTo>
                <a:lnTo>
                  <a:pt x="3018867" y="991266"/>
                </a:lnTo>
                <a:cubicBezTo>
                  <a:pt x="2976672" y="991266"/>
                  <a:pt x="2937238" y="981456"/>
                  <a:pt x="2899233" y="981456"/>
                </a:cubicBezTo>
                <a:close/>
                <a:moveTo>
                  <a:pt x="2613388" y="975741"/>
                </a:moveTo>
                <a:cubicBezTo>
                  <a:pt x="2593671" y="975741"/>
                  <a:pt x="2571192" y="981360"/>
                  <a:pt x="2554238" y="981360"/>
                </a:cubicBezTo>
                <a:lnTo>
                  <a:pt x="2552809" y="985551"/>
                </a:lnTo>
                <a:cubicBezTo>
                  <a:pt x="2585194" y="985551"/>
                  <a:pt x="2617579" y="986980"/>
                  <a:pt x="2649964" y="986980"/>
                </a:cubicBezTo>
                <a:cubicBezTo>
                  <a:pt x="2640153" y="978598"/>
                  <a:pt x="2627485" y="975741"/>
                  <a:pt x="2613388" y="975741"/>
                </a:cubicBezTo>
                <a:close/>
                <a:moveTo>
                  <a:pt x="2130471" y="972979"/>
                </a:moveTo>
                <a:lnTo>
                  <a:pt x="2129042" y="980027"/>
                </a:lnTo>
                <a:cubicBezTo>
                  <a:pt x="2140281" y="980027"/>
                  <a:pt x="2151616" y="982885"/>
                  <a:pt x="2162856" y="985647"/>
                </a:cubicBezTo>
                <a:cubicBezTo>
                  <a:pt x="2150188" y="977170"/>
                  <a:pt x="2144568" y="975741"/>
                  <a:pt x="2130471" y="972979"/>
                </a:cubicBezTo>
                <a:close/>
                <a:moveTo>
                  <a:pt x="2457083" y="971550"/>
                </a:moveTo>
                <a:cubicBezTo>
                  <a:pt x="2445844" y="972978"/>
                  <a:pt x="2420507" y="977169"/>
                  <a:pt x="2416316" y="989838"/>
                </a:cubicBezTo>
                <a:lnTo>
                  <a:pt x="2420507" y="995457"/>
                </a:lnTo>
                <a:cubicBezTo>
                  <a:pt x="2430318" y="985647"/>
                  <a:pt x="2441652" y="985647"/>
                  <a:pt x="2452892" y="985647"/>
                </a:cubicBezTo>
                <a:close/>
                <a:moveTo>
                  <a:pt x="4035375" y="970121"/>
                </a:moveTo>
                <a:lnTo>
                  <a:pt x="4028327" y="971550"/>
                </a:lnTo>
                <a:cubicBezTo>
                  <a:pt x="4039566" y="978598"/>
                  <a:pt x="4053663" y="981360"/>
                  <a:pt x="4066332" y="987076"/>
                </a:cubicBezTo>
                <a:cubicBezTo>
                  <a:pt x="4060712" y="977170"/>
                  <a:pt x="4046615" y="970121"/>
                  <a:pt x="4035375" y="970121"/>
                </a:cubicBezTo>
                <a:close/>
                <a:moveTo>
                  <a:pt x="4940632" y="968787"/>
                </a:moveTo>
                <a:cubicBezTo>
                  <a:pt x="4958920" y="982885"/>
                  <a:pt x="4985685" y="1002601"/>
                  <a:pt x="5009593" y="1002601"/>
                </a:cubicBezTo>
                <a:cubicBezTo>
                  <a:pt x="5025118" y="1002601"/>
                  <a:pt x="5040549" y="996982"/>
                  <a:pt x="5056075" y="991362"/>
                </a:cubicBezTo>
                <a:cubicBezTo>
                  <a:pt x="5043406" y="991267"/>
                  <a:pt x="5030738" y="992695"/>
                  <a:pt x="5018070" y="992695"/>
                </a:cubicBezTo>
                <a:cubicBezTo>
                  <a:pt x="4992733" y="992695"/>
                  <a:pt x="4964539" y="977170"/>
                  <a:pt x="4940632" y="968787"/>
                </a:cubicBezTo>
                <a:close/>
                <a:moveTo>
                  <a:pt x="3581985" y="967359"/>
                </a:moveTo>
                <a:cubicBezTo>
                  <a:pt x="3570746" y="967359"/>
                  <a:pt x="3548172" y="974407"/>
                  <a:pt x="3538361" y="980027"/>
                </a:cubicBezTo>
                <a:lnTo>
                  <a:pt x="3603131" y="975836"/>
                </a:lnTo>
                <a:lnTo>
                  <a:pt x="3591891" y="967359"/>
                </a:lnTo>
                <a:close/>
                <a:moveTo>
                  <a:pt x="3106212" y="967359"/>
                </a:moveTo>
                <a:cubicBezTo>
                  <a:pt x="3116023" y="982885"/>
                  <a:pt x="3127357" y="999744"/>
                  <a:pt x="3144217" y="1008221"/>
                </a:cubicBezTo>
                <a:cubicBezTo>
                  <a:pt x="3155456" y="1006793"/>
                  <a:pt x="3166791" y="1002602"/>
                  <a:pt x="3176602" y="998411"/>
                </a:cubicBezTo>
                <a:cubicBezTo>
                  <a:pt x="3149836" y="992696"/>
                  <a:pt x="3130120" y="974408"/>
                  <a:pt x="3106212" y="967359"/>
                </a:cubicBezTo>
                <a:close/>
                <a:moveTo>
                  <a:pt x="1967212" y="965930"/>
                </a:moveTo>
                <a:cubicBezTo>
                  <a:pt x="1960164" y="968788"/>
                  <a:pt x="1951686" y="971550"/>
                  <a:pt x="1946067" y="977170"/>
                </a:cubicBezTo>
                <a:lnTo>
                  <a:pt x="1961592" y="977170"/>
                </a:lnTo>
                <a:cubicBezTo>
                  <a:pt x="1967212" y="971550"/>
                  <a:pt x="1970070" y="971550"/>
                  <a:pt x="1970070" y="970121"/>
                </a:cubicBezTo>
                <a:close/>
                <a:moveTo>
                  <a:pt x="2061510" y="961644"/>
                </a:moveTo>
                <a:cubicBezTo>
                  <a:pt x="2058652" y="961644"/>
                  <a:pt x="2055890" y="961644"/>
                  <a:pt x="2055890" y="967264"/>
                </a:cubicBezTo>
                <a:cubicBezTo>
                  <a:pt x="2055890" y="970121"/>
                  <a:pt x="2055890" y="972884"/>
                  <a:pt x="2057319" y="979932"/>
                </a:cubicBezTo>
                <a:lnTo>
                  <a:pt x="2085513" y="978503"/>
                </a:lnTo>
                <a:lnTo>
                  <a:pt x="2084084" y="964502"/>
                </a:lnTo>
                <a:cubicBezTo>
                  <a:pt x="2072844" y="963073"/>
                  <a:pt x="2065796" y="961644"/>
                  <a:pt x="2061510" y="961644"/>
                </a:cubicBezTo>
                <a:close/>
                <a:moveTo>
                  <a:pt x="1001377" y="957453"/>
                </a:moveTo>
                <a:lnTo>
                  <a:pt x="1006997" y="981361"/>
                </a:lnTo>
                <a:lnTo>
                  <a:pt x="1008427" y="977170"/>
                </a:lnTo>
                <a:close/>
                <a:moveTo>
                  <a:pt x="4867385" y="944785"/>
                </a:moveTo>
                <a:cubicBezTo>
                  <a:pt x="4865956" y="1001077"/>
                  <a:pt x="4864527" y="1112329"/>
                  <a:pt x="4864527" y="1112329"/>
                </a:cubicBezTo>
                <a:cubicBezTo>
                  <a:pt x="4864527" y="1112329"/>
                  <a:pt x="4881386" y="1026414"/>
                  <a:pt x="4881386" y="982789"/>
                </a:cubicBezTo>
                <a:lnTo>
                  <a:pt x="4881386" y="958882"/>
                </a:lnTo>
                <a:lnTo>
                  <a:pt x="4881481" y="958882"/>
                </a:lnTo>
                <a:close/>
                <a:moveTo>
                  <a:pt x="3573603" y="942022"/>
                </a:moveTo>
                <a:cubicBezTo>
                  <a:pt x="3569412" y="949071"/>
                  <a:pt x="3563697" y="956024"/>
                  <a:pt x="3556744" y="961739"/>
                </a:cubicBezTo>
                <a:cubicBezTo>
                  <a:pt x="3562364" y="960310"/>
                  <a:pt x="3567984" y="960310"/>
                  <a:pt x="3573603" y="960310"/>
                </a:cubicBezTo>
                <a:close/>
                <a:moveTo>
                  <a:pt x="5594347" y="927201"/>
                </a:moveTo>
                <a:lnTo>
                  <a:pt x="5586617" y="942403"/>
                </a:lnTo>
                <a:cubicBezTo>
                  <a:pt x="5577259" y="956763"/>
                  <a:pt x="5559328" y="952637"/>
                  <a:pt x="5554524" y="940635"/>
                </a:cubicBezTo>
                <a:lnTo>
                  <a:pt x="5554606" y="937526"/>
                </a:lnTo>
                <a:lnTo>
                  <a:pt x="5560138" y="939927"/>
                </a:lnTo>
                <a:lnTo>
                  <a:pt x="5572500" y="935329"/>
                </a:lnTo>
                <a:lnTo>
                  <a:pt x="5586522" y="942403"/>
                </a:lnTo>
                <a:lnTo>
                  <a:pt x="5588425" y="929404"/>
                </a:lnTo>
                <a:close/>
                <a:moveTo>
                  <a:pt x="4961777" y="912400"/>
                </a:moveTo>
                <a:lnTo>
                  <a:pt x="4965968" y="922210"/>
                </a:lnTo>
                <a:cubicBezTo>
                  <a:pt x="4981494" y="932021"/>
                  <a:pt x="4998353" y="939070"/>
                  <a:pt x="5015212" y="946118"/>
                </a:cubicBezTo>
                <a:lnTo>
                  <a:pt x="5058837" y="943260"/>
                </a:lnTo>
                <a:cubicBezTo>
                  <a:pt x="5034929" y="936307"/>
                  <a:pt x="4984256" y="923639"/>
                  <a:pt x="4961777" y="912400"/>
                </a:cubicBezTo>
                <a:close/>
                <a:moveTo>
                  <a:pt x="4229590" y="903922"/>
                </a:moveTo>
                <a:cubicBezTo>
                  <a:pt x="4240830" y="919448"/>
                  <a:pt x="4253498" y="933449"/>
                  <a:pt x="4266166" y="947547"/>
                </a:cubicBezTo>
                <a:cubicBezTo>
                  <a:pt x="4259213" y="933545"/>
                  <a:pt x="4250831" y="919448"/>
                  <a:pt x="4245116" y="905351"/>
                </a:cubicBezTo>
                <a:close/>
                <a:moveTo>
                  <a:pt x="1418096" y="903922"/>
                </a:moveTo>
                <a:cubicBezTo>
                  <a:pt x="1429336" y="919448"/>
                  <a:pt x="1442004" y="933449"/>
                  <a:pt x="1454673" y="947547"/>
                </a:cubicBezTo>
                <a:cubicBezTo>
                  <a:pt x="1447720" y="933545"/>
                  <a:pt x="1439242" y="919448"/>
                  <a:pt x="1433623" y="905351"/>
                </a:cubicBezTo>
                <a:close/>
                <a:moveTo>
                  <a:pt x="5567985" y="900792"/>
                </a:moveTo>
                <a:lnTo>
                  <a:pt x="5563230" y="910032"/>
                </a:lnTo>
                <a:lnTo>
                  <a:pt x="5558423" y="904399"/>
                </a:lnTo>
                <a:close/>
                <a:moveTo>
                  <a:pt x="5594052" y="890960"/>
                </a:moveTo>
                <a:lnTo>
                  <a:pt x="5588425" y="929404"/>
                </a:lnTo>
                <a:lnTo>
                  <a:pt x="5572500" y="935329"/>
                </a:lnTo>
                <a:lnTo>
                  <a:pt x="5554898" y="926448"/>
                </a:lnTo>
                <a:lnTo>
                  <a:pt x="5554899" y="926401"/>
                </a:lnTo>
                <a:lnTo>
                  <a:pt x="5554933" y="926150"/>
                </a:lnTo>
                <a:lnTo>
                  <a:pt x="5563230" y="910032"/>
                </a:lnTo>
                <a:lnTo>
                  <a:pt x="5576711" y="925830"/>
                </a:lnTo>
                <a:lnTo>
                  <a:pt x="5584905" y="894410"/>
                </a:lnTo>
                <a:close/>
                <a:moveTo>
                  <a:pt x="3135740" y="880015"/>
                </a:moveTo>
                <a:cubicBezTo>
                  <a:pt x="3121642" y="880015"/>
                  <a:pt x="3111832" y="882872"/>
                  <a:pt x="3099164" y="885635"/>
                </a:cubicBezTo>
                <a:cubicBezTo>
                  <a:pt x="3100592" y="891254"/>
                  <a:pt x="3101926" y="898303"/>
                  <a:pt x="3104783" y="903923"/>
                </a:cubicBezTo>
                <a:cubicBezTo>
                  <a:pt x="3116023" y="898303"/>
                  <a:pt x="3127357" y="889826"/>
                  <a:pt x="3135740" y="880015"/>
                </a:cubicBezTo>
                <a:close/>
                <a:moveTo>
                  <a:pt x="766301" y="853345"/>
                </a:moveTo>
                <a:lnTo>
                  <a:pt x="747918" y="872966"/>
                </a:lnTo>
                <a:lnTo>
                  <a:pt x="750774" y="895540"/>
                </a:lnTo>
                <a:close/>
                <a:moveTo>
                  <a:pt x="5647536" y="846937"/>
                </a:moveTo>
                <a:cubicBezTo>
                  <a:pt x="5661216" y="844343"/>
                  <a:pt x="5676772" y="856845"/>
                  <a:pt x="5667199" y="871061"/>
                </a:cubicBezTo>
                <a:cubicBezTo>
                  <a:pt x="5654150" y="890492"/>
                  <a:pt x="5638934" y="905804"/>
                  <a:pt x="5621205" y="917210"/>
                </a:cubicBezTo>
                <a:lnTo>
                  <a:pt x="5594347" y="927201"/>
                </a:lnTo>
                <a:lnTo>
                  <a:pt x="5626544" y="863880"/>
                </a:lnTo>
                <a:lnTo>
                  <a:pt x="5635480" y="855059"/>
                </a:lnTo>
                <a:cubicBezTo>
                  <a:pt x="5638624" y="850344"/>
                  <a:pt x="5642975" y="847802"/>
                  <a:pt x="5647536" y="846937"/>
                </a:cubicBezTo>
                <a:close/>
                <a:moveTo>
                  <a:pt x="3376532" y="846201"/>
                </a:moveTo>
                <a:cubicBezTo>
                  <a:pt x="3380723" y="872966"/>
                  <a:pt x="3382151" y="899731"/>
                  <a:pt x="3382151" y="927830"/>
                </a:cubicBezTo>
                <a:cubicBezTo>
                  <a:pt x="3385009" y="919353"/>
                  <a:pt x="3386342" y="910971"/>
                  <a:pt x="3386342" y="903923"/>
                </a:cubicBezTo>
                <a:cubicBezTo>
                  <a:pt x="3386342" y="884301"/>
                  <a:pt x="3383580" y="864584"/>
                  <a:pt x="3376532" y="846201"/>
                </a:cubicBezTo>
                <a:close/>
                <a:moveTo>
                  <a:pt x="5598911" y="840710"/>
                </a:moveTo>
                <a:lnTo>
                  <a:pt x="5584905" y="894410"/>
                </a:lnTo>
                <a:lnTo>
                  <a:pt x="5567985" y="900792"/>
                </a:lnTo>
                <a:close/>
                <a:moveTo>
                  <a:pt x="3108974" y="830771"/>
                </a:moveTo>
                <a:lnTo>
                  <a:pt x="3103355" y="840581"/>
                </a:lnTo>
                <a:lnTo>
                  <a:pt x="3117451" y="840581"/>
                </a:lnTo>
                <a:close/>
                <a:moveTo>
                  <a:pt x="2795030" y="823722"/>
                </a:moveTo>
                <a:lnTo>
                  <a:pt x="2900662" y="967359"/>
                </a:lnTo>
                <a:lnTo>
                  <a:pt x="2923237" y="970216"/>
                </a:lnTo>
                <a:close/>
                <a:moveTo>
                  <a:pt x="5604602" y="818888"/>
                </a:moveTo>
                <a:lnTo>
                  <a:pt x="5602400" y="833931"/>
                </a:lnTo>
                <a:lnTo>
                  <a:pt x="5598911" y="840710"/>
                </a:lnTo>
                <a:close/>
                <a:moveTo>
                  <a:pt x="5605097" y="815500"/>
                </a:moveTo>
                <a:lnTo>
                  <a:pt x="5605477" y="815530"/>
                </a:lnTo>
                <a:lnTo>
                  <a:pt x="5604602" y="818888"/>
                </a:lnTo>
                <a:close/>
                <a:moveTo>
                  <a:pt x="2503565" y="798385"/>
                </a:moveTo>
                <a:lnTo>
                  <a:pt x="2496516" y="805434"/>
                </a:lnTo>
                <a:lnTo>
                  <a:pt x="2486706" y="987075"/>
                </a:lnTo>
                <a:lnTo>
                  <a:pt x="2517662" y="985647"/>
                </a:lnTo>
                <a:lnTo>
                  <a:pt x="2519091" y="968787"/>
                </a:lnTo>
                <a:lnTo>
                  <a:pt x="2496516" y="967359"/>
                </a:lnTo>
                <a:close/>
                <a:moveTo>
                  <a:pt x="5589403" y="794575"/>
                </a:moveTo>
                <a:cubicBezTo>
                  <a:pt x="5597309" y="795218"/>
                  <a:pt x="5604810" y="800862"/>
                  <a:pt x="5605762" y="810958"/>
                </a:cubicBezTo>
                <a:lnTo>
                  <a:pt x="5605097" y="815500"/>
                </a:lnTo>
                <a:lnTo>
                  <a:pt x="5570330" y="812768"/>
                </a:lnTo>
                <a:lnTo>
                  <a:pt x="5554933" y="926150"/>
                </a:lnTo>
                <a:lnTo>
                  <a:pt x="5554804" y="926401"/>
                </a:lnTo>
                <a:lnTo>
                  <a:pt x="5554898" y="926448"/>
                </a:lnTo>
                <a:lnTo>
                  <a:pt x="5554606" y="937526"/>
                </a:lnTo>
                <a:lnTo>
                  <a:pt x="5545815" y="933712"/>
                </a:lnTo>
                <a:cubicBezTo>
                  <a:pt x="5542303" y="929401"/>
                  <a:pt x="5540517" y="923591"/>
                  <a:pt x="5541850" y="918495"/>
                </a:cubicBezTo>
                <a:cubicBezTo>
                  <a:pt x="5551470" y="881729"/>
                  <a:pt x="5560995" y="844962"/>
                  <a:pt x="5570615" y="808196"/>
                </a:cubicBezTo>
                <a:cubicBezTo>
                  <a:pt x="5573187" y="798290"/>
                  <a:pt x="5581498" y="793932"/>
                  <a:pt x="5589403" y="794575"/>
                </a:cubicBezTo>
                <a:close/>
                <a:moveTo>
                  <a:pt x="3114594" y="792766"/>
                </a:moveTo>
                <a:cubicBezTo>
                  <a:pt x="3101926" y="792766"/>
                  <a:pt x="3082209" y="805434"/>
                  <a:pt x="3075160" y="816674"/>
                </a:cubicBezTo>
                <a:cubicBezTo>
                  <a:pt x="3080780" y="812483"/>
                  <a:pt x="3089257" y="811054"/>
                  <a:pt x="3097640" y="811054"/>
                </a:cubicBezTo>
                <a:cubicBezTo>
                  <a:pt x="3106117" y="805434"/>
                  <a:pt x="3115927" y="805434"/>
                  <a:pt x="3127167" y="805434"/>
                </a:cubicBezTo>
                <a:cubicBezTo>
                  <a:pt x="3134215" y="805434"/>
                  <a:pt x="3141264" y="805434"/>
                  <a:pt x="3148313" y="805434"/>
                </a:cubicBezTo>
                <a:cubicBezTo>
                  <a:pt x="3139931" y="798385"/>
                  <a:pt x="3125929" y="792766"/>
                  <a:pt x="3114594" y="792766"/>
                </a:cubicBezTo>
                <a:close/>
                <a:moveTo>
                  <a:pt x="1046335" y="792670"/>
                </a:moveTo>
                <a:lnTo>
                  <a:pt x="1036526" y="802576"/>
                </a:lnTo>
                <a:lnTo>
                  <a:pt x="1042144" y="820864"/>
                </a:lnTo>
                <a:close/>
                <a:moveTo>
                  <a:pt x="3380723" y="789908"/>
                </a:moveTo>
                <a:cubicBezTo>
                  <a:pt x="3394819" y="805434"/>
                  <a:pt x="3406059" y="823722"/>
                  <a:pt x="3411679" y="844772"/>
                </a:cubicBezTo>
                <a:cubicBezTo>
                  <a:pt x="3408916" y="823722"/>
                  <a:pt x="3396248" y="804005"/>
                  <a:pt x="3380723" y="789908"/>
                </a:cubicBezTo>
                <a:close/>
                <a:moveTo>
                  <a:pt x="1995311" y="775811"/>
                </a:moveTo>
                <a:cubicBezTo>
                  <a:pt x="1989691" y="812387"/>
                  <a:pt x="1986834" y="847630"/>
                  <a:pt x="1986834" y="884206"/>
                </a:cubicBezTo>
                <a:cubicBezTo>
                  <a:pt x="1986834" y="899732"/>
                  <a:pt x="1988263" y="916591"/>
                  <a:pt x="1989691" y="932117"/>
                </a:cubicBezTo>
                <a:cubicBezTo>
                  <a:pt x="1995311" y="915257"/>
                  <a:pt x="2005217" y="885635"/>
                  <a:pt x="2005217" y="864584"/>
                </a:cubicBezTo>
                <a:cubicBezTo>
                  <a:pt x="2005217" y="861727"/>
                  <a:pt x="2005217" y="860393"/>
                  <a:pt x="2005217" y="857536"/>
                </a:cubicBezTo>
                <a:close/>
                <a:moveTo>
                  <a:pt x="4888530" y="751903"/>
                </a:moveTo>
                <a:lnTo>
                  <a:pt x="4870242" y="887063"/>
                </a:lnTo>
                <a:cubicBezTo>
                  <a:pt x="4871670" y="892683"/>
                  <a:pt x="4875861" y="894112"/>
                  <a:pt x="4881481" y="894112"/>
                </a:cubicBezTo>
                <a:cubicBezTo>
                  <a:pt x="4889959" y="894112"/>
                  <a:pt x="4898341" y="891254"/>
                  <a:pt x="4898341" y="891254"/>
                </a:cubicBezTo>
                <a:lnTo>
                  <a:pt x="4888530" y="815245"/>
                </a:lnTo>
                <a:cubicBezTo>
                  <a:pt x="4887101" y="808196"/>
                  <a:pt x="4887101" y="801147"/>
                  <a:pt x="4887101" y="794099"/>
                </a:cubicBezTo>
                <a:cubicBezTo>
                  <a:pt x="4887101" y="780002"/>
                  <a:pt x="4888530" y="765905"/>
                  <a:pt x="4888530" y="751903"/>
                </a:cubicBezTo>
                <a:close/>
                <a:moveTo>
                  <a:pt x="3921361" y="750475"/>
                </a:moveTo>
                <a:lnTo>
                  <a:pt x="3907264" y="971550"/>
                </a:lnTo>
                <a:lnTo>
                  <a:pt x="3914313" y="971550"/>
                </a:lnTo>
                <a:close/>
                <a:moveTo>
                  <a:pt x="2062938" y="727996"/>
                </a:moveTo>
                <a:cubicBezTo>
                  <a:pt x="2062938" y="727996"/>
                  <a:pt x="2055890" y="815245"/>
                  <a:pt x="2055890" y="881444"/>
                </a:cubicBezTo>
                <a:cubicBezTo>
                  <a:pt x="2055890" y="922306"/>
                  <a:pt x="2058747" y="956024"/>
                  <a:pt x="2067129" y="956024"/>
                </a:cubicBezTo>
                <a:cubicBezTo>
                  <a:pt x="2067129" y="880015"/>
                  <a:pt x="2062938" y="727996"/>
                  <a:pt x="2062938" y="727996"/>
                </a:cubicBezTo>
                <a:close/>
                <a:moveTo>
                  <a:pt x="4194443" y="664654"/>
                </a:moveTo>
                <a:cubicBezTo>
                  <a:pt x="4194443" y="667512"/>
                  <a:pt x="4193014" y="675893"/>
                  <a:pt x="4193014" y="685799"/>
                </a:cubicBezTo>
                <a:cubicBezTo>
                  <a:pt x="4193014" y="725233"/>
                  <a:pt x="4197205" y="805434"/>
                  <a:pt x="4197205" y="805434"/>
                </a:cubicBezTo>
                <a:cubicBezTo>
                  <a:pt x="4197205" y="805434"/>
                  <a:pt x="4214064" y="830770"/>
                  <a:pt x="4223970" y="842009"/>
                </a:cubicBezTo>
                <a:cubicBezTo>
                  <a:pt x="4209969" y="784288"/>
                  <a:pt x="4200063" y="723804"/>
                  <a:pt x="4194443" y="664654"/>
                </a:cubicBezTo>
                <a:close/>
                <a:moveTo>
                  <a:pt x="2496516" y="664654"/>
                </a:moveTo>
                <a:cubicBezTo>
                  <a:pt x="2495088" y="680180"/>
                  <a:pt x="2493659" y="695610"/>
                  <a:pt x="2493659" y="709707"/>
                </a:cubicBezTo>
                <a:cubicBezTo>
                  <a:pt x="2493659" y="730853"/>
                  <a:pt x="2493659" y="730853"/>
                  <a:pt x="2493659" y="743521"/>
                </a:cubicBezTo>
                <a:cubicBezTo>
                  <a:pt x="2493659" y="747712"/>
                  <a:pt x="2495088" y="751998"/>
                  <a:pt x="2495088" y="759047"/>
                </a:cubicBezTo>
                <a:cubicBezTo>
                  <a:pt x="2496516" y="757618"/>
                  <a:pt x="2497945" y="756189"/>
                  <a:pt x="2499279" y="754856"/>
                </a:cubicBezTo>
                <a:cubicBezTo>
                  <a:pt x="2504898" y="747807"/>
                  <a:pt x="2503470" y="749236"/>
                  <a:pt x="2504898" y="721042"/>
                </a:cubicBezTo>
                <a:cubicBezTo>
                  <a:pt x="2504994" y="719518"/>
                  <a:pt x="2504994" y="716756"/>
                  <a:pt x="2504994" y="715327"/>
                </a:cubicBezTo>
                <a:cubicBezTo>
                  <a:pt x="2504994" y="698468"/>
                  <a:pt x="2499374" y="681513"/>
                  <a:pt x="2496516" y="664654"/>
                </a:cubicBezTo>
                <a:close/>
                <a:moveTo>
                  <a:pt x="1382949" y="664654"/>
                </a:moveTo>
                <a:cubicBezTo>
                  <a:pt x="1382949" y="667512"/>
                  <a:pt x="1381520" y="675893"/>
                  <a:pt x="1381520" y="685799"/>
                </a:cubicBezTo>
                <a:cubicBezTo>
                  <a:pt x="1381520" y="725233"/>
                  <a:pt x="1385711" y="805434"/>
                  <a:pt x="1385711" y="805434"/>
                </a:cubicBezTo>
                <a:cubicBezTo>
                  <a:pt x="1385711" y="805434"/>
                  <a:pt x="1402571" y="830770"/>
                  <a:pt x="1412476" y="842009"/>
                </a:cubicBezTo>
                <a:cubicBezTo>
                  <a:pt x="1398379" y="784288"/>
                  <a:pt x="1388570" y="723804"/>
                  <a:pt x="1382949" y="664654"/>
                </a:cubicBezTo>
                <a:close/>
                <a:moveTo>
                  <a:pt x="994330" y="653320"/>
                </a:moveTo>
                <a:cubicBezTo>
                  <a:pt x="1005568" y="691324"/>
                  <a:pt x="1015474" y="730758"/>
                  <a:pt x="1026714" y="768763"/>
                </a:cubicBezTo>
                <a:lnTo>
                  <a:pt x="1040811" y="751903"/>
                </a:lnTo>
                <a:cubicBezTo>
                  <a:pt x="1028144" y="718090"/>
                  <a:pt x="1011188" y="685705"/>
                  <a:pt x="994330" y="653320"/>
                </a:cubicBezTo>
                <a:close/>
                <a:moveTo>
                  <a:pt x="3286425" y="630841"/>
                </a:moveTo>
                <a:cubicBezTo>
                  <a:pt x="3324430" y="664654"/>
                  <a:pt x="3362434" y="699802"/>
                  <a:pt x="3397677" y="739235"/>
                </a:cubicBezTo>
                <a:cubicBezTo>
                  <a:pt x="3369483" y="694182"/>
                  <a:pt x="3330049" y="659035"/>
                  <a:pt x="3286425" y="630841"/>
                </a:cubicBezTo>
                <a:close/>
                <a:moveTo>
                  <a:pt x="2689398" y="630840"/>
                </a:moveTo>
                <a:lnTo>
                  <a:pt x="2673872" y="647700"/>
                </a:lnTo>
                <a:lnTo>
                  <a:pt x="2697780" y="647700"/>
                </a:lnTo>
                <a:close/>
                <a:moveTo>
                  <a:pt x="3107546" y="626650"/>
                </a:moveTo>
                <a:cubicBezTo>
                  <a:pt x="3131453" y="660464"/>
                  <a:pt x="3173744" y="680180"/>
                  <a:pt x="3210320" y="695611"/>
                </a:cubicBezTo>
                <a:cubicBezTo>
                  <a:pt x="3180793" y="667417"/>
                  <a:pt x="3138597" y="653320"/>
                  <a:pt x="3107546" y="626650"/>
                </a:cubicBezTo>
                <a:close/>
                <a:moveTo>
                  <a:pt x="2550047" y="625221"/>
                </a:moveTo>
                <a:lnTo>
                  <a:pt x="2542998" y="685800"/>
                </a:lnTo>
                <a:lnTo>
                  <a:pt x="2552809" y="753332"/>
                </a:lnTo>
                <a:close/>
                <a:moveTo>
                  <a:pt x="883078" y="599884"/>
                </a:moveTo>
                <a:lnTo>
                  <a:pt x="877457" y="623792"/>
                </a:lnTo>
                <a:lnTo>
                  <a:pt x="922510" y="732187"/>
                </a:lnTo>
                <a:close/>
                <a:moveTo>
                  <a:pt x="3173744" y="574548"/>
                </a:moveTo>
                <a:lnTo>
                  <a:pt x="3187841" y="590074"/>
                </a:lnTo>
                <a:lnTo>
                  <a:pt x="3201938" y="595693"/>
                </a:lnTo>
                <a:cubicBezTo>
                  <a:pt x="3193461" y="588645"/>
                  <a:pt x="3183650" y="581597"/>
                  <a:pt x="3173744" y="574548"/>
                </a:cubicBezTo>
                <a:close/>
                <a:moveTo>
                  <a:pt x="5229239" y="560451"/>
                </a:moveTo>
                <a:cubicBezTo>
                  <a:pt x="5232097" y="595693"/>
                  <a:pt x="5233430" y="630841"/>
                  <a:pt x="5233430" y="666083"/>
                </a:cubicBezTo>
                <a:cubicBezTo>
                  <a:pt x="5233430" y="701326"/>
                  <a:pt x="5229239" y="736473"/>
                  <a:pt x="5226382" y="771715"/>
                </a:cubicBezTo>
                <a:cubicBezTo>
                  <a:pt x="5241907" y="732282"/>
                  <a:pt x="5254575" y="692848"/>
                  <a:pt x="5254575" y="650653"/>
                </a:cubicBezTo>
                <a:cubicBezTo>
                  <a:pt x="5254575" y="619601"/>
                  <a:pt x="5243336" y="588645"/>
                  <a:pt x="5229239" y="560451"/>
                </a:cubicBezTo>
                <a:close/>
                <a:moveTo>
                  <a:pt x="2241723" y="536543"/>
                </a:moveTo>
                <a:cubicBezTo>
                  <a:pt x="2248771" y="547783"/>
                  <a:pt x="2257248" y="554831"/>
                  <a:pt x="2265630" y="554831"/>
                </a:cubicBezTo>
                <a:cubicBezTo>
                  <a:pt x="2272679" y="554831"/>
                  <a:pt x="2278299" y="550640"/>
                  <a:pt x="2285347" y="543592"/>
                </a:cubicBezTo>
                <a:lnTo>
                  <a:pt x="2274108" y="543592"/>
                </a:lnTo>
                <a:cubicBezTo>
                  <a:pt x="2264297" y="543592"/>
                  <a:pt x="2251534" y="542163"/>
                  <a:pt x="2241723" y="536543"/>
                </a:cubicBezTo>
                <a:close/>
                <a:moveTo>
                  <a:pt x="3349766" y="530923"/>
                </a:moveTo>
                <a:cubicBezTo>
                  <a:pt x="3353957" y="545020"/>
                  <a:pt x="3363863" y="557689"/>
                  <a:pt x="3377960" y="561880"/>
                </a:cubicBezTo>
                <a:cubicBezTo>
                  <a:pt x="3387771" y="559022"/>
                  <a:pt x="3396248" y="554831"/>
                  <a:pt x="3403297" y="547783"/>
                </a:cubicBezTo>
                <a:lnTo>
                  <a:pt x="3389200" y="549212"/>
                </a:lnTo>
                <a:cubicBezTo>
                  <a:pt x="3375103" y="549212"/>
                  <a:pt x="3361006" y="540734"/>
                  <a:pt x="3349766" y="530923"/>
                </a:cubicBezTo>
                <a:close/>
                <a:moveTo>
                  <a:pt x="4863193" y="513969"/>
                </a:moveTo>
                <a:cubicBezTo>
                  <a:pt x="4853382" y="647700"/>
                  <a:pt x="4837857" y="713899"/>
                  <a:pt x="4837857" y="858869"/>
                </a:cubicBezTo>
                <a:lnTo>
                  <a:pt x="4839286" y="863060"/>
                </a:lnTo>
                <a:cubicBezTo>
                  <a:pt x="4853382" y="764476"/>
                  <a:pt x="4873099" y="664559"/>
                  <a:pt x="4873099" y="564546"/>
                </a:cubicBezTo>
                <a:cubicBezTo>
                  <a:pt x="4873099" y="547783"/>
                  <a:pt x="4867479" y="530828"/>
                  <a:pt x="4863193" y="513969"/>
                </a:cubicBezTo>
                <a:close/>
                <a:moveTo>
                  <a:pt x="4556298" y="513969"/>
                </a:moveTo>
                <a:cubicBezTo>
                  <a:pt x="4578777" y="574548"/>
                  <a:pt x="4583063" y="639318"/>
                  <a:pt x="4583063" y="702659"/>
                </a:cubicBezTo>
                <a:cubicBezTo>
                  <a:pt x="4583063" y="771620"/>
                  <a:pt x="4570395" y="844867"/>
                  <a:pt x="4543629" y="908208"/>
                </a:cubicBezTo>
                <a:cubicBezTo>
                  <a:pt x="4576014" y="839247"/>
                  <a:pt x="4587254" y="757523"/>
                  <a:pt x="4587254" y="681513"/>
                </a:cubicBezTo>
                <a:cubicBezTo>
                  <a:pt x="4587254" y="633698"/>
                  <a:pt x="4574586" y="559022"/>
                  <a:pt x="4556298" y="513969"/>
                </a:cubicBezTo>
                <a:close/>
                <a:moveTo>
                  <a:pt x="1744709" y="513969"/>
                </a:moveTo>
                <a:cubicBezTo>
                  <a:pt x="1767283" y="574548"/>
                  <a:pt x="1771474" y="639318"/>
                  <a:pt x="1771474" y="702659"/>
                </a:cubicBezTo>
                <a:cubicBezTo>
                  <a:pt x="1771474" y="771620"/>
                  <a:pt x="1758805" y="844867"/>
                  <a:pt x="1732040" y="908208"/>
                </a:cubicBezTo>
                <a:cubicBezTo>
                  <a:pt x="1764425" y="839247"/>
                  <a:pt x="1775665" y="757523"/>
                  <a:pt x="1775665" y="681513"/>
                </a:cubicBezTo>
                <a:cubicBezTo>
                  <a:pt x="1775760" y="633698"/>
                  <a:pt x="1763092" y="559022"/>
                  <a:pt x="1744709" y="513969"/>
                </a:cubicBezTo>
                <a:close/>
                <a:moveTo>
                  <a:pt x="4290264" y="505491"/>
                </a:moveTo>
                <a:cubicBezTo>
                  <a:pt x="4270453" y="539305"/>
                  <a:pt x="4249402" y="588645"/>
                  <a:pt x="4249402" y="629412"/>
                </a:cubicBezTo>
                <a:cubicBezTo>
                  <a:pt x="4249402" y="653319"/>
                  <a:pt x="4252260" y="678656"/>
                  <a:pt x="4255022" y="703992"/>
                </a:cubicBezTo>
                <a:cubicBezTo>
                  <a:pt x="4255022" y="632174"/>
                  <a:pt x="4255022" y="570261"/>
                  <a:pt x="4290264" y="505491"/>
                </a:cubicBezTo>
                <a:close/>
                <a:moveTo>
                  <a:pt x="1478676" y="505491"/>
                </a:moveTo>
                <a:cubicBezTo>
                  <a:pt x="1458959" y="539305"/>
                  <a:pt x="1437814" y="588645"/>
                  <a:pt x="1437814" y="629412"/>
                </a:cubicBezTo>
                <a:cubicBezTo>
                  <a:pt x="1437814" y="653319"/>
                  <a:pt x="1440672" y="678656"/>
                  <a:pt x="1443433" y="703992"/>
                </a:cubicBezTo>
                <a:cubicBezTo>
                  <a:pt x="1443433" y="632174"/>
                  <a:pt x="1443433" y="570261"/>
                  <a:pt x="1478676" y="505491"/>
                </a:cubicBezTo>
                <a:close/>
                <a:moveTo>
                  <a:pt x="5129227" y="494252"/>
                </a:moveTo>
                <a:cubicBezTo>
                  <a:pt x="5146086" y="546354"/>
                  <a:pt x="5155992" y="602646"/>
                  <a:pt x="5155992" y="657606"/>
                </a:cubicBezTo>
                <a:cubicBezTo>
                  <a:pt x="5155992" y="737901"/>
                  <a:pt x="5129227" y="871633"/>
                  <a:pt x="5125036" y="880014"/>
                </a:cubicBezTo>
                <a:lnTo>
                  <a:pt x="5134941" y="880014"/>
                </a:lnTo>
                <a:cubicBezTo>
                  <a:pt x="5134941" y="880014"/>
                  <a:pt x="5164469" y="719518"/>
                  <a:pt x="5164469" y="630841"/>
                </a:cubicBezTo>
                <a:cubicBezTo>
                  <a:pt x="5164469" y="599884"/>
                  <a:pt x="5161707" y="521017"/>
                  <a:pt x="5151801" y="494252"/>
                </a:cubicBezTo>
                <a:close/>
                <a:moveTo>
                  <a:pt x="3390533" y="490061"/>
                </a:moveTo>
                <a:lnTo>
                  <a:pt x="3382056" y="506920"/>
                </a:lnTo>
                <a:lnTo>
                  <a:pt x="3400344" y="506920"/>
                </a:lnTo>
                <a:cubicBezTo>
                  <a:pt x="3397582" y="501301"/>
                  <a:pt x="3394819" y="495681"/>
                  <a:pt x="3390533" y="490061"/>
                </a:cubicBezTo>
                <a:close/>
                <a:moveTo>
                  <a:pt x="2092466" y="487204"/>
                </a:moveTo>
                <a:lnTo>
                  <a:pt x="2091037" y="536448"/>
                </a:lnTo>
                <a:cubicBezTo>
                  <a:pt x="2096657" y="526637"/>
                  <a:pt x="2099514" y="498443"/>
                  <a:pt x="2100848" y="487204"/>
                </a:cubicBezTo>
                <a:close/>
                <a:moveTo>
                  <a:pt x="4500005" y="487203"/>
                </a:moveTo>
                <a:cubicBezTo>
                  <a:pt x="4528199" y="553402"/>
                  <a:pt x="4540867" y="636460"/>
                  <a:pt x="4546487" y="708278"/>
                </a:cubicBezTo>
                <a:lnTo>
                  <a:pt x="4545058" y="598455"/>
                </a:lnTo>
                <a:cubicBezTo>
                  <a:pt x="4535152" y="556259"/>
                  <a:pt x="4538010" y="547782"/>
                  <a:pt x="4500005" y="487203"/>
                </a:cubicBezTo>
                <a:close/>
                <a:moveTo>
                  <a:pt x="1688416" y="487203"/>
                </a:moveTo>
                <a:cubicBezTo>
                  <a:pt x="1716610" y="553402"/>
                  <a:pt x="1729278" y="636460"/>
                  <a:pt x="1734898" y="708278"/>
                </a:cubicBezTo>
                <a:lnTo>
                  <a:pt x="1733469" y="598455"/>
                </a:lnTo>
                <a:cubicBezTo>
                  <a:pt x="1723658" y="556259"/>
                  <a:pt x="1726421" y="547782"/>
                  <a:pt x="1688416" y="487203"/>
                </a:cubicBezTo>
                <a:close/>
                <a:moveTo>
                  <a:pt x="925273" y="484441"/>
                </a:moveTo>
                <a:lnTo>
                  <a:pt x="916795" y="543592"/>
                </a:lnTo>
                <a:lnTo>
                  <a:pt x="933655" y="573119"/>
                </a:lnTo>
                <a:close/>
                <a:moveTo>
                  <a:pt x="1926350" y="475964"/>
                </a:moveTo>
                <a:cubicBezTo>
                  <a:pt x="1930541" y="483013"/>
                  <a:pt x="1944638" y="484441"/>
                  <a:pt x="1958735" y="484441"/>
                </a:cubicBezTo>
                <a:cubicBezTo>
                  <a:pt x="1968546" y="484441"/>
                  <a:pt x="1977023" y="484441"/>
                  <a:pt x="1982643" y="484441"/>
                </a:cubicBezTo>
                <a:cubicBezTo>
                  <a:pt x="1971403" y="478822"/>
                  <a:pt x="1939018" y="480155"/>
                  <a:pt x="1926350" y="475964"/>
                </a:cubicBezTo>
                <a:close/>
                <a:moveTo>
                  <a:pt x="2290967" y="449199"/>
                </a:moveTo>
                <a:cubicBezTo>
                  <a:pt x="2289538" y="452057"/>
                  <a:pt x="2288109" y="456248"/>
                  <a:pt x="2288109" y="461867"/>
                </a:cubicBezTo>
                <a:cubicBezTo>
                  <a:pt x="2288109" y="474536"/>
                  <a:pt x="2292300" y="492824"/>
                  <a:pt x="2293729" y="501301"/>
                </a:cubicBezTo>
                <a:cubicBezTo>
                  <a:pt x="2300778" y="498443"/>
                  <a:pt x="2302206" y="491490"/>
                  <a:pt x="2302206" y="481584"/>
                </a:cubicBezTo>
                <a:close/>
                <a:moveTo>
                  <a:pt x="4401421" y="446341"/>
                </a:moveTo>
                <a:cubicBezTo>
                  <a:pt x="4383133" y="446341"/>
                  <a:pt x="4387324" y="457580"/>
                  <a:pt x="4354939" y="457580"/>
                </a:cubicBezTo>
                <a:cubicBezTo>
                  <a:pt x="4293027" y="530828"/>
                  <a:pt x="4283121" y="601218"/>
                  <a:pt x="4283121" y="694086"/>
                </a:cubicBezTo>
                <a:cubicBezTo>
                  <a:pt x="4283121" y="775716"/>
                  <a:pt x="4285978" y="912304"/>
                  <a:pt x="4340842" y="975645"/>
                </a:cubicBezTo>
                <a:cubicBezTo>
                  <a:pt x="4369036" y="981265"/>
                  <a:pt x="4390086" y="984122"/>
                  <a:pt x="4404183" y="984122"/>
                </a:cubicBezTo>
                <a:cubicBezTo>
                  <a:pt x="4442188" y="984122"/>
                  <a:pt x="4439426" y="968597"/>
                  <a:pt x="4453428" y="968597"/>
                </a:cubicBezTo>
                <a:cubicBezTo>
                  <a:pt x="4495623" y="916495"/>
                  <a:pt x="4519627" y="817911"/>
                  <a:pt x="4519627" y="751808"/>
                </a:cubicBezTo>
                <a:cubicBezTo>
                  <a:pt x="4519722" y="668845"/>
                  <a:pt x="4500005" y="529494"/>
                  <a:pt x="4453523" y="460438"/>
                </a:cubicBezTo>
                <a:cubicBezTo>
                  <a:pt x="4429615" y="460438"/>
                  <a:pt x="4442283" y="451961"/>
                  <a:pt x="4411327" y="447770"/>
                </a:cubicBezTo>
                <a:cubicBezTo>
                  <a:pt x="4407136" y="447770"/>
                  <a:pt x="4404279" y="446341"/>
                  <a:pt x="4401421" y="446341"/>
                </a:cubicBezTo>
                <a:close/>
                <a:moveTo>
                  <a:pt x="1589927" y="446341"/>
                </a:moveTo>
                <a:cubicBezTo>
                  <a:pt x="1571639" y="446341"/>
                  <a:pt x="1575830" y="457580"/>
                  <a:pt x="1543445" y="457580"/>
                </a:cubicBezTo>
                <a:cubicBezTo>
                  <a:pt x="1481533" y="530828"/>
                  <a:pt x="1471628" y="601218"/>
                  <a:pt x="1471628" y="694086"/>
                </a:cubicBezTo>
                <a:cubicBezTo>
                  <a:pt x="1471628" y="775716"/>
                  <a:pt x="1474485" y="912304"/>
                  <a:pt x="1529348" y="975645"/>
                </a:cubicBezTo>
                <a:cubicBezTo>
                  <a:pt x="1557542" y="981265"/>
                  <a:pt x="1578592" y="984122"/>
                  <a:pt x="1592690" y="984122"/>
                </a:cubicBezTo>
                <a:cubicBezTo>
                  <a:pt x="1630694" y="984122"/>
                  <a:pt x="1627932" y="968597"/>
                  <a:pt x="1641934" y="968597"/>
                </a:cubicBezTo>
                <a:cubicBezTo>
                  <a:pt x="1684130" y="916495"/>
                  <a:pt x="1708133" y="817911"/>
                  <a:pt x="1708133" y="751808"/>
                </a:cubicBezTo>
                <a:cubicBezTo>
                  <a:pt x="1708133" y="668845"/>
                  <a:pt x="1688416" y="529494"/>
                  <a:pt x="1641934" y="460438"/>
                </a:cubicBezTo>
                <a:cubicBezTo>
                  <a:pt x="1618026" y="460438"/>
                  <a:pt x="1630694" y="451961"/>
                  <a:pt x="1599738" y="447770"/>
                </a:cubicBezTo>
                <a:cubicBezTo>
                  <a:pt x="1595547" y="447770"/>
                  <a:pt x="1592690" y="446341"/>
                  <a:pt x="1589927" y="446341"/>
                </a:cubicBezTo>
                <a:close/>
                <a:moveTo>
                  <a:pt x="615616" y="435102"/>
                </a:moveTo>
                <a:lnTo>
                  <a:pt x="746584" y="820864"/>
                </a:lnTo>
                <a:lnTo>
                  <a:pt x="749441" y="813816"/>
                </a:lnTo>
                <a:lnTo>
                  <a:pt x="621236" y="435102"/>
                </a:lnTo>
                <a:close/>
                <a:moveTo>
                  <a:pt x="2061414" y="432340"/>
                </a:moveTo>
                <a:lnTo>
                  <a:pt x="2040364" y="452057"/>
                </a:lnTo>
                <a:lnTo>
                  <a:pt x="2057223" y="618173"/>
                </a:lnTo>
                <a:close/>
                <a:moveTo>
                  <a:pt x="5036358" y="426624"/>
                </a:moveTo>
                <a:cubicBezTo>
                  <a:pt x="4998353" y="426624"/>
                  <a:pt x="4944823" y="473106"/>
                  <a:pt x="4911009" y="494252"/>
                </a:cubicBezTo>
                <a:cubicBezTo>
                  <a:pt x="4909580" y="516731"/>
                  <a:pt x="4906818" y="540734"/>
                  <a:pt x="4906818" y="563213"/>
                </a:cubicBezTo>
                <a:cubicBezTo>
                  <a:pt x="4906818" y="654748"/>
                  <a:pt x="4923677" y="746283"/>
                  <a:pt x="4923677" y="837724"/>
                </a:cubicBezTo>
                <a:cubicBezTo>
                  <a:pt x="4923677" y="841914"/>
                  <a:pt x="4923677" y="844772"/>
                  <a:pt x="4923677" y="848963"/>
                </a:cubicBezTo>
                <a:cubicBezTo>
                  <a:pt x="4939203" y="888397"/>
                  <a:pt x="5019403" y="913733"/>
                  <a:pt x="5063028" y="913733"/>
                </a:cubicBezTo>
                <a:cubicBezTo>
                  <a:pt x="5074267" y="913733"/>
                  <a:pt x="5084173" y="912304"/>
                  <a:pt x="5088364" y="908113"/>
                </a:cubicBezTo>
                <a:cubicBezTo>
                  <a:pt x="5112272" y="885634"/>
                  <a:pt x="5120749" y="737711"/>
                  <a:pt x="5120749" y="660368"/>
                </a:cubicBezTo>
                <a:cubicBezTo>
                  <a:pt x="5120845" y="597027"/>
                  <a:pt x="5101128" y="487203"/>
                  <a:pt x="5064552" y="435102"/>
                </a:cubicBezTo>
                <a:cubicBezTo>
                  <a:pt x="5057503" y="430911"/>
                  <a:pt x="5046264" y="426624"/>
                  <a:pt x="5036358" y="426624"/>
                </a:cubicBezTo>
                <a:close/>
                <a:moveTo>
                  <a:pt x="5096937" y="425291"/>
                </a:moveTo>
                <a:lnTo>
                  <a:pt x="5105414" y="437959"/>
                </a:lnTo>
                <a:cubicBezTo>
                  <a:pt x="5119511" y="449199"/>
                  <a:pt x="5132179" y="461867"/>
                  <a:pt x="5141990" y="475964"/>
                </a:cubicBezTo>
                <a:cubicBezTo>
                  <a:pt x="5130750" y="456247"/>
                  <a:pt x="5116654" y="437959"/>
                  <a:pt x="5096937" y="425291"/>
                </a:cubicBezTo>
                <a:close/>
                <a:moveTo>
                  <a:pt x="2524711" y="422433"/>
                </a:moveTo>
                <a:cubicBezTo>
                  <a:pt x="2517662" y="450627"/>
                  <a:pt x="2513471" y="483012"/>
                  <a:pt x="2513471" y="512540"/>
                </a:cubicBezTo>
                <a:cubicBezTo>
                  <a:pt x="2513471" y="532257"/>
                  <a:pt x="2516328" y="553402"/>
                  <a:pt x="2519091" y="573119"/>
                </a:cubicBezTo>
                <a:cubicBezTo>
                  <a:pt x="2524711" y="543591"/>
                  <a:pt x="2530330" y="513969"/>
                  <a:pt x="2530330" y="483012"/>
                </a:cubicBezTo>
                <a:cubicBezTo>
                  <a:pt x="2530330" y="463296"/>
                  <a:pt x="2527568" y="442150"/>
                  <a:pt x="2524711" y="422433"/>
                </a:cubicBezTo>
                <a:close/>
                <a:moveTo>
                  <a:pt x="4405612" y="421100"/>
                </a:moveTo>
                <a:lnTo>
                  <a:pt x="4354939" y="433768"/>
                </a:lnTo>
                <a:lnTo>
                  <a:pt x="4416852" y="425291"/>
                </a:lnTo>
                <a:close/>
                <a:moveTo>
                  <a:pt x="1594118" y="421100"/>
                </a:moveTo>
                <a:lnTo>
                  <a:pt x="1543445" y="433768"/>
                </a:lnTo>
                <a:lnTo>
                  <a:pt x="1605358" y="425291"/>
                </a:lnTo>
                <a:close/>
                <a:moveTo>
                  <a:pt x="3832683" y="416814"/>
                </a:moveTo>
                <a:cubicBezTo>
                  <a:pt x="3807347" y="416814"/>
                  <a:pt x="3791821" y="422434"/>
                  <a:pt x="3773533" y="439388"/>
                </a:cubicBezTo>
                <a:cubicBezTo>
                  <a:pt x="3793250" y="439388"/>
                  <a:pt x="3787630" y="439388"/>
                  <a:pt x="3803061" y="439388"/>
                </a:cubicBezTo>
                <a:cubicBezTo>
                  <a:pt x="3845256" y="439388"/>
                  <a:pt x="3887547" y="445008"/>
                  <a:pt x="3911455" y="483013"/>
                </a:cubicBezTo>
                <a:cubicBezTo>
                  <a:pt x="3910122" y="471773"/>
                  <a:pt x="3910122" y="460438"/>
                  <a:pt x="3907264" y="449199"/>
                </a:cubicBezTo>
                <a:cubicBezTo>
                  <a:pt x="3888976" y="428053"/>
                  <a:pt x="3860782" y="416814"/>
                  <a:pt x="3832683" y="416814"/>
                </a:cubicBezTo>
                <a:close/>
                <a:moveTo>
                  <a:pt x="2937238" y="412623"/>
                </a:moveTo>
                <a:lnTo>
                  <a:pt x="2918950" y="423862"/>
                </a:lnTo>
                <a:cubicBezTo>
                  <a:pt x="2925999" y="422433"/>
                  <a:pt x="2949906" y="421005"/>
                  <a:pt x="2949906" y="412623"/>
                </a:cubicBezTo>
                <a:close/>
                <a:moveTo>
                  <a:pt x="5034929" y="411194"/>
                </a:moveTo>
                <a:cubicBezTo>
                  <a:pt x="5023690" y="412623"/>
                  <a:pt x="5012450" y="416814"/>
                  <a:pt x="5001115" y="422433"/>
                </a:cubicBezTo>
                <a:cubicBezTo>
                  <a:pt x="5010926" y="419576"/>
                  <a:pt x="5020832" y="419576"/>
                  <a:pt x="5030643" y="419576"/>
                </a:cubicBezTo>
                <a:cubicBezTo>
                  <a:pt x="5037692" y="419576"/>
                  <a:pt x="5044740" y="419576"/>
                  <a:pt x="5050359" y="419576"/>
                </a:cubicBezTo>
                <a:cubicBezTo>
                  <a:pt x="5046264" y="415385"/>
                  <a:pt x="5040644" y="412623"/>
                  <a:pt x="5034929" y="411194"/>
                </a:cubicBezTo>
                <a:close/>
                <a:moveTo>
                  <a:pt x="4820902" y="411194"/>
                </a:moveTo>
                <a:lnTo>
                  <a:pt x="4820902" y="411248"/>
                </a:lnTo>
                <a:lnTo>
                  <a:pt x="4776623" y="436019"/>
                </a:lnTo>
                <a:cubicBezTo>
                  <a:pt x="4760775" y="442174"/>
                  <a:pt x="4744226" y="446389"/>
                  <a:pt x="4728033" y="449199"/>
                </a:cubicBezTo>
                <a:cubicBezTo>
                  <a:pt x="4722414" y="457676"/>
                  <a:pt x="4719556" y="463296"/>
                  <a:pt x="4719556" y="467487"/>
                </a:cubicBezTo>
                <a:cubicBezTo>
                  <a:pt x="4719556" y="474535"/>
                  <a:pt x="4726605" y="475964"/>
                  <a:pt x="4735082" y="475964"/>
                </a:cubicBezTo>
                <a:cubicBezTo>
                  <a:pt x="4750608" y="475964"/>
                  <a:pt x="4770325" y="470344"/>
                  <a:pt x="4777278" y="470344"/>
                </a:cubicBezTo>
                <a:lnTo>
                  <a:pt x="4775849" y="463296"/>
                </a:lnTo>
                <a:cubicBezTo>
                  <a:pt x="4764609" y="464724"/>
                  <a:pt x="4753275" y="467487"/>
                  <a:pt x="4744893" y="467487"/>
                </a:cubicBezTo>
                <a:cubicBezTo>
                  <a:pt x="4736415" y="467487"/>
                  <a:pt x="4730796" y="464629"/>
                  <a:pt x="4730796" y="451961"/>
                </a:cubicBezTo>
                <a:cubicBezTo>
                  <a:pt x="4770229" y="446341"/>
                  <a:pt x="4787088" y="437864"/>
                  <a:pt x="4820902" y="418147"/>
                </a:cubicBezTo>
                <a:lnTo>
                  <a:pt x="4820902" y="411248"/>
                </a:lnTo>
                <a:lnTo>
                  <a:pt x="4820998" y="411194"/>
                </a:lnTo>
                <a:close/>
                <a:moveTo>
                  <a:pt x="106402" y="404572"/>
                </a:moveTo>
                <a:lnTo>
                  <a:pt x="105674" y="434407"/>
                </a:lnTo>
                <a:lnTo>
                  <a:pt x="98775" y="443109"/>
                </a:lnTo>
                <a:cubicBezTo>
                  <a:pt x="8182" y="583462"/>
                  <a:pt x="13203" y="780425"/>
                  <a:pt x="121051" y="911608"/>
                </a:cubicBezTo>
                <a:cubicBezTo>
                  <a:pt x="135433" y="929134"/>
                  <a:pt x="110383" y="954470"/>
                  <a:pt x="95905" y="936754"/>
                </a:cubicBezTo>
                <a:cubicBezTo>
                  <a:pt x="-5822" y="812953"/>
                  <a:pt x="-26218" y="637931"/>
                  <a:pt x="32789" y="493221"/>
                </a:cubicBezTo>
                <a:lnTo>
                  <a:pt x="63886" y="433413"/>
                </a:lnTo>
                <a:lnTo>
                  <a:pt x="98478" y="408168"/>
                </a:lnTo>
                <a:close/>
                <a:moveTo>
                  <a:pt x="2834463" y="397097"/>
                </a:moveTo>
                <a:lnTo>
                  <a:pt x="2903424" y="404145"/>
                </a:lnTo>
                <a:lnTo>
                  <a:pt x="2918950" y="397097"/>
                </a:lnTo>
                <a:cubicBezTo>
                  <a:pt x="2916093" y="397097"/>
                  <a:pt x="2907711" y="397097"/>
                  <a:pt x="2896376" y="397097"/>
                </a:cubicBezTo>
                <a:cubicBezTo>
                  <a:pt x="2873802" y="397097"/>
                  <a:pt x="2840083" y="397097"/>
                  <a:pt x="2834463" y="397097"/>
                </a:cubicBezTo>
                <a:close/>
                <a:moveTo>
                  <a:pt x="3308904" y="394335"/>
                </a:moveTo>
                <a:cubicBezTo>
                  <a:pt x="3335669" y="402812"/>
                  <a:pt x="3351100" y="425291"/>
                  <a:pt x="3372245" y="442246"/>
                </a:cubicBezTo>
                <a:lnTo>
                  <a:pt x="3376436" y="440817"/>
                </a:lnTo>
                <a:cubicBezTo>
                  <a:pt x="3372245" y="428149"/>
                  <a:pt x="3327192" y="395764"/>
                  <a:pt x="3308904" y="394335"/>
                </a:cubicBezTo>
                <a:close/>
                <a:moveTo>
                  <a:pt x="2745786" y="391477"/>
                </a:moveTo>
                <a:cubicBezTo>
                  <a:pt x="2737308" y="391477"/>
                  <a:pt x="2737308" y="394335"/>
                  <a:pt x="2728927" y="402717"/>
                </a:cubicBezTo>
                <a:cubicBezTo>
                  <a:pt x="2734546" y="419576"/>
                  <a:pt x="2797887" y="426624"/>
                  <a:pt x="2813413" y="429482"/>
                </a:cubicBezTo>
                <a:lnTo>
                  <a:pt x="2820462" y="425291"/>
                </a:lnTo>
                <a:cubicBezTo>
                  <a:pt x="2818938" y="412623"/>
                  <a:pt x="2802078" y="409765"/>
                  <a:pt x="2789410" y="409765"/>
                </a:cubicBezTo>
                <a:cubicBezTo>
                  <a:pt x="2780933" y="409765"/>
                  <a:pt x="2775313" y="411194"/>
                  <a:pt x="2775313" y="411194"/>
                </a:cubicBezTo>
                <a:cubicBezTo>
                  <a:pt x="2775313" y="411194"/>
                  <a:pt x="2772456" y="412623"/>
                  <a:pt x="2771122" y="412623"/>
                </a:cubicBezTo>
                <a:cubicBezTo>
                  <a:pt x="2768265" y="412623"/>
                  <a:pt x="2765503" y="409765"/>
                  <a:pt x="2765503" y="392906"/>
                </a:cubicBezTo>
                <a:cubicBezTo>
                  <a:pt x="2755692" y="392906"/>
                  <a:pt x="2749977" y="391477"/>
                  <a:pt x="2745786" y="391477"/>
                </a:cubicBezTo>
                <a:close/>
                <a:moveTo>
                  <a:pt x="141214" y="389580"/>
                </a:moveTo>
                <a:lnTo>
                  <a:pt x="138672" y="477935"/>
                </a:lnTo>
                <a:cubicBezTo>
                  <a:pt x="144101" y="500223"/>
                  <a:pt x="109811" y="509558"/>
                  <a:pt x="104382" y="487364"/>
                </a:cubicBezTo>
                <a:lnTo>
                  <a:pt x="105674" y="434407"/>
                </a:lnTo>
                <a:close/>
                <a:moveTo>
                  <a:pt x="3870688" y="384429"/>
                </a:moveTo>
                <a:cubicBezTo>
                  <a:pt x="3860877" y="384429"/>
                  <a:pt x="3852400" y="387286"/>
                  <a:pt x="3842494" y="391477"/>
                </a:cubicBezTo>
                <a:cubicBezTo>
                  <a:pt x="3858020" y="391477"/>
                  <a:pt x="3852305" y="391477"/>
                  <a:pt x="3873450" y="391477"/>
                </a:cubicBezTo>
                <a:cubicBezTo>
                  <a:pt x="3888976" y="391477"/>
                  <a:pt x="3905836" y="392906"/>
                  <a:pt x="3919932" y="402717"/>
                </a:cubicBezTo>
                <a:cubicBezTo>
                  <a:pt x="3907264" y="390049"/>
                  <a:pt x="3888976" y="384429"/>
                  <a:pt x="3870688" y="384429"/>
                </a:cubicBezTo>
                <a:close/>
                <a:moveTo>
                  <a:pt x="131346" y="384182"/>
                </a:moveTo>
                <a:lnTo>
                  <a:pt x="135529" y="391352"/>
                </a:lnTo>
                <a:lnTo>
                  <a:pt x="106402" y="404572"/>
                </a:lnTo>
                <a:lnTo>
                  <a:pt x="106457" y="402345"/>
                </a:lnTo>
                <a:close/>
                <a:moveTo>
                  <a:pt x="127880" y="378240"/>
                </a:moveTo>
                <a:lnTo>
                  <a:pt x="133528" y="382589"/>
                </a:lnTo>
                <a:lnTo>
                  <a:pt x="131346" y="384182"/>
                </a:lnTo>
                <a:close/>
                <a:moveTo>
                  <a:pt x="80518" y="377536"/>
                </a:moveTo>
                <a:lnTo>
                  <a:pt x="22562" y="419832"/>
                </a:lnTo>
                <a:cubicBezTo>
                  <a:pt x="29706" y="429167"/>
                  <a:pt x="36945" y="438501"/>
                  <a:pt x="44089" y="447740"/>
                </a:cubicBezTo>
                <a:lnTo>
                  <a:pt x="65365" y="430569"/>
                </a:lnTo>
                <a:lnTo>
                  <a:pt x="63886" y="433413"/>
                </a:lnTo>
                <a:lnTo>
                  <a:pt x="40469" y="450503"/>
                </a:lnTo>
                <a:cubicBezTo>
                  <a:pt x="23610" y="462790"/>
                  <a:pt x="5417" y="436406"/>
                  <a:pt x="18943" y="422594"/>
                </a:cubicBezTo>
                <a:cubicBezTo>
                  <a:pt x="34040" y="407069"/>
                  <a:pt x="50494" y="393900"/>
                  <a:pt x="68341" y="383006"/>
                </a:cubicBezTo>
                <a:close/>
                <a:moveTo>
                  <a:pt x="107110" y="375605"/>
                </a:moveTo>
                <a:lnTo>
                  <a:pt x="106457" y="402345"/>
                </a:lnTo>
                <a:lnTo>
                  <a:pt x="98478" y="408168"/>
                </a:lnTo>
                <a:lnTo>
                  <a:pt x="86236" y="413724"/>
                </a:lnTo>
                <a:lnTo>
                  <a:pt x="65365" y="430569"/>
                </a:lnTo>
                <a:lnTo>
                  <a:pt x="68901" y="423769"/>
                </a:lnTo>
                <a:close/>
                <a:moveTo>
                  <a:pt x="4397135" y="368903"/>
                </a:moveTo>
                <a:cubicBezTo>
                  <a:pt x="4599922" y="368903"/>
                  <a:pt x="4666026" y="571595"/>
                  <a:pt x="4666026" y="741997"/>
                </a:cubicBezTo>
                <a:cubicBezTo>
                  <a:pt x="4666121" y="794194"/>
                  <a:pt x="4661930" y="825150"/>
                  <a:pt x="4625259" y="868775"/>
                </a:cubicBezTo>
                <a:cubicBezTo>
                  <a:pt x="4598494" y="980027"/>
                  <a:pt x="4521055" y="1033462"/>
                  <a:pt x="4408470" y="1033462"/>
                </a:cubicBezTo>
                <a:cubicBezTo>
                  <a:pt x="4376085" y="1033462"/>
                  <a:pt x="4350748" y="1027842"/>
                  <a:pt x="4322554" y="1013745"/>
                </a:cubicBezTo>
                <a:cubicBezTo>
                  <a:pt x="4177584" y="944784"/>
                  <a:pt x="4139484" y="826484"/>
                  <a:pt x="4139484" y="674465"/>
                </a:cubicBezTo>
                <a:cubicBezTo>
                  <a:pt x="4139484" y="647699"/>
                  <a:pt x="4145103" y="622363"/>
                  <a:pt x="4145103" y="595598"/>
                </a:cubicBezTo>
                <a:cubicBezTo>
                  <a:pt x="4145103" y="554735"/>
                  <a:pt x="4171869" y="519588"/>
                  <a:pt x="4195777" y="487203"/>
                </a:cubicBezTo>
                <a:cubicBezTo>
                  <a:pt x="4254927" y="405574"/>
                  <a:pt x="4290074" y="368903"/>
                  <a:pt x="4397135" y="368903"/>
                </a:cubicBezTo>
                <a:close/>
                <a:moveTo>
                  <a:pt x="1585641" y="368903"/>
                </a:moveTo>
                <a:cubicBezTo>
                  <a:pt x="1788333" y="368903"/>
                  <a:pt x="1854532" y="571595"/>
                  <a:pt x="1854532" y="741997"/>
                </a:cubicBezTo>
                <a:cubicBezTo>
                  <a:pt x="1854532" y="794194"/>
                  <a:pt x="1850341" y="825150"/>
                  <a:pt x="1813765" y="868775"/>
                </a:cubicBezTo>
                <a:cubicBezTo>
                  <a:pt x="1787000" y="980027"/>
                  <a:pt x="1709561" y="1033462"/>
                  <a:pt x="1596976" y="1033462"/>
                </a:cubicBezTo>
                <a:cubicBezTo>
                  <a:pt x="1564591" y="1033462"/>
                  <a:pt x="1539254" y="1027842"/>
                  <a:pt x="1511060" y="1013745"/>
                </a:cubicBezTo>
                <a:cubicBezTo>
                  <a:pt x="1366090" y="944784"/>
                  <a:pt x="1327990" y="826484"/>
                  <a:pt x="1327990" y="674465"/>
                </a:cubicBezTo>
                <a:cubicBezTo>
                  <a:pt x="1327990" y="647699"/>
                  <a:pt x="1333609" y="622363"/>
                  <a:pt x="1333609" y="595598"/>
                </a:cubicBezTo>
                <a:cubicBezTo>
                  <a:pt x="1333609" y="554735"/>
                  <a:pt x="1360375" y="519588"/>
                  <a:pt x="1384283" y="487203"/>
                </a:cubicBezTo>
                <a:cubicBezTo>
                  <a:pt x="1443433" y="405574"/>
                  <a:pt x="1478580" y="368903"/>
                  <a:pt x="1585641" y="368903"/>
                </a:cubicBezTo>
                <a:close/>
                <a:moveTo>
                  <a:pt x="109854" y="364359"/>
                </a:moveTo>
                <a:lnTo>
                  <a:pt x="113689" y="367312"/>
                </a:lnTo>
                <a:lnTo>
                  <a:pt x="107110" y="375605"/>
                </a:lnTo>
                <a:lnTo>
                  <a:pt x="107357" y="365481"/>
                </a:lnTo>
                <a:close/>
                <a:moveTo>
                  <a:pt x="118193" y="361634"/>
                </a:moveTo>
                <a:lnTo>
                  <a:pt x="127880" y="378240"/>
                </a:lnTo>
                <a:lnTo>
                  <a:pt x="113689" y="367312"/>
                </a:lnTo>
                <a:close/>
                <a:moveTo>
                  <a:pt x="136582" y="357608"/>
                </a:moveTo>
                <a:lnTo>
                  <a:pt x="137849" y="357674"/>
                </a:lnTo>
                <a:cubicBezTo>
                  <a:pt x="147988" y="362367"/>
                  <a:pt x="152435" y="377494"/>
                  <a:pt x="143434" y="386780"/>
                </a:cubicBezTo>
                <a:lnTo>
                  <a:pt x="141214" y="389580"/>
                </a:lnTo>
                <a:lnTo>
                  <a:pt x="141720" y="372017"/>
                </a:lnTo>
                <a:close/>
                <a:moveTo>
                  <a:pt x="125673" y="349166"/>
                </a:moveTo>
                <a:cubicBezTo>
                  <a:pt x="129045" y="349526"/>
                  <a:pt x="132302" y="351026"/>
                  <a:pt x="135028" y="353252"/>
                </a:cubicBezTo>
                <a:lnTo>
                  <a:pt x="136582" y="357608"/>
                </a:lnTo>
                <a:lnTo>
                  <a:pt x="126099" y="357062"/>
                </a:lnTo>
                <a:lnTo>
                  <a:pt x="109854" y="364359"/>
                </a:lnTo>
                <a:lnTo>
                  <a:pt x="107430" y="362492"/>
                </a:lnTo>
                <a:lnTo>
                  <a:pt x="107357" y="365481"/>
                </a:lnTo>
                <a:lnTo>
                  <a:pt x="80518" y="377536"/>
                </a:lnTo>
                <a:lnTo>
                  <a:pt x="115621" y="351919"/>
                </a:lnTo>
                <a:cubicBezTo>
                  <a:pt x="118812" y="349585"/>
                  <a:pt x="122300" y="348805"/>
                  <a:pt x="125673" y="349166"/>
                </a:cubicBezTo>
                <a:close/>
                <a:moveTo>
                  <a:pt x="3324430" y="344995"/>
                </a:moveTo>
                <a:cubicBezTo>
                  <a:pt x="3320239" y="349187"/>
                  <a:pt x="3297665" y="354806"/>
                  <a:pt x="3292045" y="359092"/>
                </a:cubicBezTo>
                <a:cubicBezTo>
                  <a:pt x="3300522" y="357664"/>
                  <a:pt x="3308904" y="357664"/>
                  <a:pt x="3317381" y="357664"/>
                </a:cubicBezTo>
                <a:cubicBezTo>
                  <a:pt x="3342718" y="357664"/>
                  <a:pt x="3359577" y="366141"/>
                  <a:pt x="3373674" y="387191"/>
                </a:cubicBezTo>
                <a:cubicBezTo>
                  <a:pt x="3389200" y="392811"/>
                  <a:pt x="3404630" y="401288"/>
                  <a:pt x="3415870" y="413957"/>
                </a:cubicBezTo>
                <a:cubicBezTo>
                  <a:pt x="3389200" y="377381"/>
                  <a:pt x="3359577" y="356330"/>
                  <a:pt x="3324430" y="344995"/>
                </a:cubicBezTo>
                <a:close/>
                <a:moveTo>
                  <a:pt x="4854621" y="342519"/>
                </a:moveTo>
                <a:lnTo>
                  <a:pt x="4878529" y="342519"/>
                </a:lnTo>
                <a:cubicBezTo>
                  <a:pt x="4894054" y="342519"/>
                  <a:pt x="4892625" y="353758"/>
                  <a:pt x="4894054" y="367855"/>
                </a:cubicBezTo>
                <a:lnTo>
                  <a:pt x="4913771" y="367855"/>
                </a:lnTo>
                <a:lnTo>
                  <a:pt x="4913771" y="405860"/>
                </a:lnTo>
                <a:cubicBezTo>
                  <a:pt x="4954633" y="367855"/>
                  <a:pt x="4985590" y="366426"/>
                  <a:pt x="5039120" y="366426"/>
                </a:cubicBezTo>
                <a:cubicBezTo>
                  <a:pt x="5047597" y="366426"/>
                  <a:pt x="5057408" y="367855"/>
                  <a:pt x="5065885" y="369284"/>
                </a:cubicBezTo>
                <a:cubicBezTo>
                  <a:pt x="5153135" y="379095"/>
                  <a:pt x="5175709" y="389001"/>
                  <a:pt x="5217904" y="460819"/>
                </a:cubicBezTo>
                <a:cubicBezTo>
                  <a:pt x="5250289" y="515683"/>
                  <a:pt x="5277054" y="567785"/>
                  <a:pt x="5277054" y="633984"/>
                </a:cubicBezTo>
                <a:cubicBezTo>
                  <a:pt x="5277150" y="702659"/>
                  <a:pt x="5218000" y="949071"/>
                  <a:pt x="5158849" y="980027"/>
                </a:cubicBezTo>
                <a:cubicBezTo>
                  <a:pt x="5116654" y="1001173"/>
                  <a:pt x="5044835" y="1027938"/>
                  <a:pt x="4998353" y="1027938"/>
                </a:cubicBezTo>
                <a:cubicBezTo>
                  <a:pt x="4971588" y="1027938"/>
                  <a:pt x="4940632" y="1006792"/>
                  <a:pt x="4919486" y="991362"/>
                </a:cubicBezTo>
                <a:cubicBezTo>
                  <a:pt x="4918057" y="1006887"/>
                  <a:pt x="4916629" y="1022318"/>
                  <a:pt x="4916629" y="1037844"/>
                </a:cubicBezTo>
                <a:cubicBezTo>
                  <a:pt x="4916629" y="1098423"/>
                  <a:pt x="4941965" y="1198340"/>
                  <a:pt x="4941965" y="1213866"/>
                </a:cubicBezTo>
                <a:cubicBezTo>
                  <a:pt x="4979970" y="1216723"/>
                  <a:pt x="5030643" y="1236440"/>
                  <a:pt x="5040549" y="1250442"/>
                </a:cubicBezTo>
                <a:cubicBezTo>
                  <a:pt x="5043311" y="1253299"/>
                  <a:pt x="5046168" y="1258919"/>
                  <a:pt x="5046168" y="1265967"/>
                </a:cubicBezTo>
                <a:cubicBezTo>
                  <a:pt x="5046168" y="1275778"/>
                  <a:pt x="5040549" y="1287113"/>
                  <a:pt x="5026452" y="1289875"/>
                </a:cubicBezTo>
                <a:cubicBezTo>
                  <a:pt x="5022261" y="1292733"/>
                  <a:pt x="5015212" y="1292733"/>
                  <a:pt x="5008164" y="1292733"/>
                </a:cubicBezTo>
                <a:cubicBezTo>
                  <a:pt x="4995495" y="1292733"/>
                  <a:pt x="4978636" y="1289875"/>
                  <a:pt x="4970159" y="1288542"/>
                </a:cubicBezTo>
                <a:cubicBezTo>
                  <a:pt x="4961682" y="1285684"/>
                  <a:pt x="4946251" y="1285684"/>
                  <a:pt x="4926534" y="1285684"/>
                </a:cubicBezTo>
                <a:cubicBezTo>
                  <a:pt x="4871670" y="1285684"/>
                  <a:pt x="4782898" y="1291304"/>
                  <a:pt x="4733653" y="1291304"/>
                </a:cubicBezTo>
                <a:cubicBezTo>
                  <a:pt x="4725176" y="1291304"/>
                  <a:pt x="4718128" y="1291304"/>
                  <a:pt x="4712508" y="1291304"/>
                </a:cubicBezTo>
                <a:lnTo>
                  <a:pt x="4711079" y="1274445"/>
                </a:lnTo>
                <a:cubicBezTo>
                  <a:pt x="4715270" y="1263205"/>
                  <a:pt x="4743464" y="1249108"/>
                  <a:pt x="4743464" y="1249108"/>
                </a:cubicBezTo>
                <a:cubicBezTo>
                  <a:pt x="4737844" y="1249108"/>
                  <a:pt x="4736415" y="1237869"/>
                  <a:pt x="4736415" y="1230820"/>
                </a:cubicBezTo>
                <a:lnTo>
                  <a:pt x="4754704" y="1229392"/>
                </a:lnTo>
                <a:cubicBezTo>
                  <a:pt x="4806805" y="1166050"/>
                  <a:pt x="4808234" y="1025271"/>
                  <a:pt x="4808234" y="947833"/>
                </a:cubicBezTo>
                <a:cubicBezTo>
                  <a:pt x="4808234" y="885920"/>
                  <a:pt x="4806805" y="822483"/>
                  <a:pt x="4806805" y="760571"/>
                </a:cubicBezTo>
                <a:lnTo>
                  <a:pt x="4798328" y="776097"/>
                </a:lnTo>
                <a:cubicBezTo>
                  <a:pt x="4798328" y="740854"/>
                  <a:pt x="4799757" y="705707"/>
                  <a:pt x="4799757" y="670464"/>
                </a:cubicBezTo>
                <a:cubicBezTo>
                  <a:pt x="4799757" y="605695"/>
                  <a:pt x="4789946" y="542353"/>
                  <a:pt x="4778611" y="479012"/>
                </a:cubicBezTo>
                <a:cubicBezTo>
                  <a:pt x="4756037" y="487489"/>
                  <a:pt x="4739178" y="487489"/>
                  <a:pt x="4715270" y="487489"/>
                </a:cubicBezTo>
                <a:cubicBezTo>
                  <a:pt x="4701173" y="487489"/>
                  <a:pt x="4692696" y="474821"/>
                  <a:pt x="4692696" y="462153"/>
                </a:cubicBezTo>
                <a:cubicBezTo>
                  <a:pt x="4692696" y="425577"/>
                  <a:pt x="4822236" y="360807"/>
                  <a:pt x="4854621" y="342519"/>
                </a:cubicBezTo>
                <a:close/>
                <a:moveTo>
                  <a:pt x="5604830" y="334814"/>
                </a:moveTo>
                <a:cubicBezTo>
                  <a:pt x="5609353" y="335322"/>
                  <a:pt x="5613788" y="337566"/>
                  <a:pt x="5617193" y="342138"/>
                </a:cubicBezTo>
                <a:cubicBezTo>
                  <a:pt x="5718992" y="479012"/>
                  <a:pt x="5716152" y="648140"/>
                  <a:pt x="5659426" y="799213"/>
                </a:cubicBezTo>
                <a:lnTo>
                  <a:pt x="5626544" y="863880"/>
                </a:lnTo>
                <a:lnTo>
                  <a:pt x="5602238" y="887873"/>
                </a:lnTo>
                <a:lnTo>
                  <a:pt x="5594052" y="890960"/>
                </a:lnTo>
                <a:lnTo>
                  <a:pt x="5602400" y="833931"/>
                </a:lnTo>
                <a:lnTo>
                  <a:pt x="5624225" y="791527"/>
                </a:lnTo>
                <a:cubicBezTo>
                  <a:pt x="5678933" y="649527"/>
                  <a:pt x="5683773" y="491132"/>
                  <a:pt x="5587189" y="361188"/>
                </a:cubicBezTo>
                <a:cubicBezTo>
                  <a:pt x="5576902" y="347400"/>
                  <a:pt x="5591261" y="333291"/>
                  <a:pt x="5604830" y="334814"/>
                </a:cubicBezTo>
                <a:close/>
                <a:moveTo>
                  <a:pt x="3220226" y="329470"/>
                </a:moveTo>
                <a:cubicBezTo>
                  <a:pt x="3208987" y="329470"/>
                  <a:pt x="3193461" y="337947"/>
                  <a:pt x="3184984" y="343567"/>
                </a:cubicBezTo>
                <a:cubicBezTo>
                  <a:pt x="3194794" y="343567"/>
                  <a:pt x="3210320" y="342138"/>
                  <a:pt x="3225846" y="342138"/>
                </a:cubicBezTo>
                <a:cubicBezTo>
                  <a:pt x="3241372" y="342138"/>
                  <a:pt x="3255374" y="343567"/>
                  <a:pt x="3263851" y="346329"/>
                </a:cubicBezTo>
                <a:lnTo>
                  <a:pt x="3272328" y="342138"/>
                </a:lnTo>
                <a:lnTo>
                  <a:pt x="3304713" y="344995"/>
                </a:lnTo>
                <a:cubicBezTo>
                  <a:pt x="3304713" y="342138"/>
                  <a:pt x="3228703" y="329470"/>
                  <a:pt x="3220226" y="329470"/>
                </a:cubicBezTo>
                <a:close/>
                <a:moveTo>
                  <a:pt x="2074178" y="325279"/>
                </a:moveTo>
                <a:cubicBezTo>
                  <a:pt x="2123422" y="325279"/>
                  <a:pt x="2124851" y="328136"/>
                  <a:pt x="2124851" y="333756"/>
                </a:cubicBezTo>
                <a:cubicBezTo>
                  <a:pt x="2124851" y="336614"/>
                  <a:pt x="2124851" y="340805"/>
                  <a:pt x="2129042" y="344995"/>
                </a:cubicBezTo>
                <a:cubicBezTo>
                  <a:pt x="2131900" y="360521"/>
                  <a:pt x="2131900" y="374523"/>
                  <a:pt x="2131900" y="390049"/>
                </a:cubicBezTo>
                <a:cubicBezTo>
                  <a:pt x="2131900" y="405575"/>
                  <a:pt x="2130471" y="421005"/>
                  <a:pt x="2129042" y="435102"/>
                </a:cubicBezTo>
                <a:lnTo>
                  <a:pt x="2133233" y="450628"/>
                </a:lnTo>
                <a:cubicBezTo>
                  <a:pt x="2147330" y="419672"/>
                  <a:pt x="2174095" y="390049"/>
                  <a:pt x="2209242" y="388715"/>
                </a:cubicBezTo>
                <a:cubicBezTo>
                  <a:pt x="2220482" y="371856"/>
                  <a:pt x="2240199" y="368999"/>
                  <a:pt x="2258487" y="368999"/>
                </a:cubicBezTo>
                <a:cubicBezTo>
                  <a:pt x="2344402" y="368999"/>
                  <a:pt x="2345736" y="409861"/>
                  <a:pt x="2345736" y="481584"/>
                </a:cubicBezTo>
                <a:cubicBezTo>
                  <a:pt x="2345926" y="487204"/>
                  <a:pt x="2345926" y="491490"/>
                  <a:pt x="2345926" y="497110"/>
                </a:cubicBezTo>
                <a:cubicBezTo>
                  <a:pt x="2345926" y="512636"/>
                  <a:pt x="2343069" y="529495"/>
                  <a:pt x="2324781" y="533686"/>
                </a:cubicBezTo>
                <a:cubicBezTo>
                  <a:pt x="2310684" y="560451"/>
                  <a:pt x="2295253" y="563213"/>
                  <a:pt x="2272679" y="563213"/>
                </a:cubicBezTo>
                <a:cubicBezTo>
                  <a:pt x="2267059" y="563213"/>
                  <a:pt x="2261439" y="563213"/>
                  <a:pt x="2254391" y="563213"/>
                </a:cubicBezTo>
                <a:cubicBezTo>
                  <a:pt x="2199527" y="563213"/>
                  <a:pt x="2206480" y="509683"/>
                  <a:pt x="2200860" y="471678"/>
                </a:cubicBezTo>
                <a:cubicBezTo>
                  <a:pt x="2161427" y="495586"/>
                  <a:pt x="2148759" y="565976"/>
                  <a:pt x="2117802" y="603980"/>
                </a:cubicBezTo>
                <a:lnTo>
                  <a:pt x="2117802" y="625126"/>
                </a:lnTo>
                <a:cubicBezTo>
                  <a:pt x="2117802" y="711041"/>
                  <a:pt x="2110754" y="803910"/>
                  <a:pt x="2110754" y="889826"/>
                </a:cubicBezTo>
                <a:cubicBezTo>
                  <a:pt x="2110754" y="913733"/>
                  <a:pt x="2116374" y="927830"/>
                  <a:pt x="2120565" y="950405"/>
                </a:cubicBezTo>
                <a:cubicBezTo>
                  <a:pt x="2141710" y="954596"/>
                  <a:pt x="2207814" y="968693"/>
                  <a:pt x="2224768" y="981361"/>
                </a:cubicBezTo>
                <a:cubicBezTo>
                  <a:pt x="2228959" y="989838"/>
                  <a:pt x="2243056" y="1016603"/>
                  <a:pt x="2243056" y="1024985"/>
                </a:cubicBezTo>
                <a:cubicBezTo>
                  <a:pt x="2240199" y="1037654"/>
                  <a:pt x="2230388" y="1040511"/>
                  <a:pt x="2219148" y="1040511"/>
                </a:cubicBezTo>
                <a:cubicBezTo>
                  <a:pt x="2213529" y="1040511"/>
                  <a:pt x="2207909" y="1039082"/>
                  <a:pt x="2202289" y="1039082"/>
                </a:cubicBezTo>
                <a:cubicBezTo>
                  <a:pt x="2160093" y="1039082"/>
                  <a:pt x="2120660" y="1027843"/>
                  <a:pt x="2079798" y="1023557"/>
                </a:cubicBezTo>
                <a:cubicBezTo>
                  <a:pt x="2026267" y="1019366"/>
                  <a:pt x="1969975" y="1020699"/>
                  <a:pt x="1915110" y="1017937"/>
                </a:cubicBezTo>
                <a:cubicBezTo>
                  <a:pt x="1915110" y="1005269"/>
                  <a:pt x="1910919" y="1008126"/>
                  <a:pt x="1898251" y="1003840"/>
                </a:cubicBezTo>
                <a:cubicBezTo>
                  <a:pt x="1908062" y="999649"/>
                  <a:pt x="1910919" y="998220"/>
                  <a:pt x="1910919" y="996791"/>
                </a:cubicBezTo>
                <a:cubicBezTo>
                  <a:pt x="1910919" y="995363"/>
                  <a:pt x="1909491" y="995363"/>
                  <a:pt x="1909491" y="992600"/>
                </a:cubicBezTo>
                <a:cubicBezTo>
                  <a:pt x="1909491" y="965835"/>
                  <a:pt x="1944733" y="958787"/>
                  <a:pt x="1965783" y="956024"/>
                </a:cubicBezTo>
                <a:cubicBezTo>
                  <a:pt x="1964355" y="950405"/>
                  <a:pt x="1964355" y="941927"/>
                  <a:pt x="1964355" y="933450"/>
                </a:cubicBezTo>
                <a:cubicBezTo>
                  <a:pt x="1964355" y="908114"/>
                  <a:pt x="1968546" y="875729"/>
                  <a:pt x="1968546" y="857441"/>
                </a:cubicBezTo>
                <a:cubicBezTo>
                  <a:pt x="1968546" y="749046"/>
                  <a:pt x="1984071" y="506825"/>
                  <a:pt x="1984071" y="506825"/>
                </a:cubicBezTo>
                <a:cubicBezTo>
                  <a:pt x="1984071" y="506825"/>
                  <a:pt x="1965783" y="513874"/>
                  <a:pt x="1944638" y="513874"/>
                </a:cubicBezTo>
                <a:cubicBezTo>
                  <a:pt x="1920730" y="513874"/>
                  <a:pt x="1895394" y="504063"/>
                  <a:pt x="1895394" y="463201"/>
                </a:cubicBezTo>
                <a:cubicBezTo>
                  <a:pt x="1895394" y="433673"/>
                  <a:pt x="1950258" y="425196"/>
                  <a:pt x="1984071" y="425196"/>
                </a:cubicBezTo>
                <a:cubicBezTo>
                  <a:pt x="1992549" y="425196"/>
                  <a:pt x="1999597" y="425196"/>
                  <a:pt x="2003788" y="426625"/>
                </a:cubicBezTo>
                <a:cubicBezTo>
                  <a:pt x="2041793" y="409765"/>
                  <a:pt x="2068558" y="381572"/>
                  <a:pt x="2074178" y="339376"/>
                </a:cubicBezTo>
                <a:lnTo>
                  <a:pt x="2069987" y="332327"/>
                </a:lnTo>
                <a:cubicBezTo>
                  <a:pt x="2069987" y="332327"/>
                  <a:pt x="2074178" y="332327"/>
                  <a:pt x="2074178" y="325279"/>
                </a:cubicBezTo>
                <a:close/>
                <a:moveTo>
                  <a:pt x="3228513" y="324136"/>
                </a:moveTo>
                <a:cubicBezTo>
                  <a:pt x="3314428" y="324136"/>
                  <a:pt x="3465019" y="364998"/>
                  <a:pt x="3465019" y="473392"/>
                </a:cubicBezTo>
                <a:cubicBezTo>
                  <a:pt x="3465019" y="543782"/>
                  <a:pt x="3427014" y="569119"/>
                  <a:pt x="3363673" y="569119"/>
                </a:cubicBezTo>
                <a:cubicBezTo>
                  <a:pt x="3331288" y="569119"/>
                  <a:pt x="3318619" y="539591"/>
                  <a:pt x="3318619" y="511397"/>
                </a:cubicBezTo>
                <a:cubicBezTo>
                  <a:pt x="3318619" y="490252"/>
                  <a:pt x="3322810" y="466344"/>
                  <a:pt x="3341194" y="453676"/>
                </a:cubicBezTo>
                <a:cubicBezTo>
                  <a:pt x="3313000" y="431101"/>
                  <a:pt x="3291949" y="400145"/>
                  <a:pt x="3252516" y="400145"/>
                </a:cubicBezTo>
                <a:cubicBezTo>
                  <a:pt x="3224322" y="400145"/>
                  <a:pt x="3142693" y="435388"/>
                  <a:pt x="3142693" y="467678"/>
                </a:cubicBezTo>
                <a:cubicBezTo>
                  <a:pt x="3142693" y="595789"/>
                  <a:pt x="3472163" y="587312"/>
                  <a:pt x="3472163" y="892874"/>
                </a:cubicBezTo>
                <a:cubicBezTo>
                  <a:pt x="3472258" y="915257"/>
                  <a:pt x="3458161" y="937736"/>
                  <a:pt x="3434253" y="942023"/>
                </a:cubicBezTo>
                <a:cubicBezTo>
                  <a:pt x="3407488" y="996887"/>
                  <a:pt x="3306142" y="1027938"/>
                  <a:pt x="3244229" y="1027938"/>
                </a:cubicBezTo>
                <a:cubicBezTo>
                  <a:pt x="3240038" y="1027938"/>
                  <a:pt x="3237181" y="1027938"/>
                  <a:pt x="3232990" y="1027938"/>
                </a:cubicBezTo>
                <a:cubicBezTo>
                  <a:pt x="3218893" y="1033558"/>
                  <a:pt x="3207653" y="1034987"/>
                  <a:pt x="3194985" y="1034987"/>
                </a:cubicBezTo>
                <a:cubicBezTo>
                  <a:pt x="3175268" y="1034987"/>
                  <a:pt x="3155551" y="1030796"/>
                  <a:pt x="3131644" y="1030796"/>
                </a:cubicBezTo>
                <a:cubicBezTo>
                  <a:pt x="3083733" y="1030796"/>
                  <a:pt x="3045728" y="954786"/>
                  <a:pt x="3045728" y="911162"/>
                </a:cubicBezTo>
                <a:cubicBezTo>
                  <a:pt x="3045728" y="908304"/>
                  <a:pt x="3045728" y="905542"/>
                  <a:pt x="3045728" y="904113"/>
                </a:cubicBezTo>
                <a:cubicBezTo>
                  <a:pt x="3044299" y="887254"/>
                  <a:pt x="3038680" y="875919"/>
                  <a:pt x="3038680" y="854869"/>
                </a:cubicBezTo>
                <a:cubicBezTo>
                  <a:pt x="3038680" y="846392"/>
                  <a:pt x="3040108" y="835152"/>
                  <a:pt x="3042871" y="821055"/>
                </a:cubicBezTo>
                <a:cubicBezTo>
                  <a:pt x="3054110" y="787241"/>
                  <a:pt x="3089353" y="785812"/>
                  <a:pt x="3118880" y="785812"/>
                </a:cubicBezTo>
                <a:cubicBezTo>
                  <a:pt x="3121642" y="785812"/>
                  <a:pt x="3123071" y="785812"/>
                  <a:pt x="3125929" y="785812"/>
                </a:cubicBezTo>
                <a:cubicBezTo>
                  <a:pt x="3161171" y="785812"/>
                  <a:pt x="3189270" y="797052"/>
                  <a:pt x="3189270" y="837914"/>
                </a:cubicBezTo>
                <a:cubicBezTo>
                  <a:pt x="3189270" y="902684"/>
                  <a:pt x="3169553" y="915352"/>
                  <a:pt x="3108974" y="915352"/>
                </a:cubicBezTo>
                <a:cubicBezTo>
                  <a:pt x="3135740" y="971645"/>
                  <a:pt x="3186413" y="980123"/>
                  <a:pt x="3246991" y="980123"/>
                </a:cubicBezTo>
                <a:cubicBezTo>
                  <a:pt x="3293474" y="980123"/>
                  <a:pt x="3330049" y="926592"/>
                  <a:pt x="3330049" y="884396"/>
                </a:cubicBezTo>
                <a:cubicBezTo>
                  <a:pt x="3330049" y="825246"/>
                  <a:pt x="3293474" y="776002"/>
                  <a:pt x="3252611" y="735139"/>
                </a:cubicBezTo>
                <a:cubicBezTo>
                  <a:pt x="3156885" y="698564"/>
                  <a:pt x="3108974" y="680276"/>
                  <a:pt x="3082209" y="647891"/>
                </a:cubicBezTo>
                <a:cubicBezTo>
                  <a:pt x="3054015" y="614077"/>
                  <a:pt x="3052682" y="561975"/>
                  <a:pt x="3041347" y="453581"/>
                </a:cubicBezTo>
                <a:lnTo>
                  <a:pt x="3051157" y="466249"/>
                </a:lnTo>
                <a:cubicBezTo>
                  <a:pt x="3054015" y="411385"/>
                  <a:pt x="3082114" y="371951"/>
                  <a:pt x="3134215" y="353663"/>
                </a:cubicBezTo>
                <a:cubicBezTo>
                  <a:pt x="3169458" y="325469"/>
                  <a:pt x="3184889" y="324136"/>
                  <a:pt x="3228513" y="324136"/>
                </a:cubicBezTo>
                <a:close/>
                <a:moveTo>
                  <a:pt x="3615799" y="295751"/>
                </a:moveTo>
                <a:lnTo>
                  <a:pt x="3618657" y="606933"/>
                </a:lnTo>
                <a:cubicBezTo>
                  <a:pt x="3624277" y="598456"/>
                  <a:pt x="3625705" y="561880"/>
                  <a:pt x="3625705" y="518255"/>
                </a:cubicBezTo>
                <a:cubicBezTo>
                  <a:pt x="3625705" y="463391"/>
                  <a:pt x="3622848" y="395764"/>
                  <a:pt x="3622848" y="356330"/>
                </a:cubicBezTo>
                <a:cubicBezTo>
                  <a:pt x="3622848" y="337947"/>
                  <a:pt x="3617228" y="315468"/>
                  <a:pt x="3615799" y="295751"/>
                </a:cubicBezTo>
                <a:close/>
                <a:moveTo>
                  <a:pt x="477598" y="259175"/>
                </a:moveTo>
                <a:cubicBezTo>
                  <a:pt x="505792" y="407003"/>
                  <a:pt x="578944" y="549211"/>
                  <a:pt x="633904" y="687133"/>
                </a:cubicBezTo>
                <a:cubicBezTo>
                  <a:pt x="652192" y="735044"/>
                  <a:pt x="667716" y="784288"/>
                  <a:pt x="686006" y="832104"/>
                </a:cubicBezTo>
                <a:cubicBezTo>
                  <a:pt x="677528" y="718090"/>
                  <a:pt x="615616" y="619601"/>
                  <a:pt x="569134" y="516826"/>
                </a:cubicBezTo>
                <a:cubicBezTo>
                  <a:pt x="536749" y="445008"/>
                  <a:pt x="514270" y="367570"/>
                  <a:pt x="497314" y="290131"/>
                </a:cubicBezTo>
                <a:close/>
                <a:moveTo>
                  <a:pt x="366345" y="180308"/>
                </a:moveTo>
                <a:cubicBezTo>
                  <a:pt x="376157" y="185928"/>
                  <a:pt x="388921" y="192976"/>
                  <a:pt x="400160" y="192976"/>
                </a:cubicBezTo>
                <a:lnTo>
                  <a:pt x="414257" y="192976"/>
                </a:lnTo>
                <a:cubicBezTo>
                  <a:pt x="408636" y="188785"/>
                  <a:pt x="404351" y="184499"/>
                  <a:pt x="398730" y="181737"/>
                </a:cubicBezTo>
                <a:cubicBezTo>
                  <a:pt x="388921" y="181737"/>
                  <a:pt x="377586" y="181737"/>
                  <a:pt x="366345" y="180308"/>
                </a:cubicBezTo>
                <a:close/>
                <a:moveTo>
                  <a:pt x="1340563" y="171831"/>
                </a:moveTo>
                <a:lnTo>
                  <a:pt x="1320942" y="174688"/>
                </a:lnTo>
                <a:lnTo>
                  <a:pt x="1305416" y="205645"/>
                </a:lnTo>
                <a:cubicBezTo>
                  <a:pt x="1313893" y="204216"/>
                  <a:pt x="1322275" y="202787"/>
                  <a:pt x="1329324" y="197167"/>
                </a:cubicBezTo>
                <a:close/>
                <a:moveTo>
                  <a:pt x="1106914" y="166211"/>
                </a:moveTo>
                <a:cubicBezTo>
                  <a:pt x="1104057" y="170402"/>
                  <a:pt x="1101294" y="176022"/>
                  <a:pt x="1099866" y="180308"/>
                </a:cubicBezTo>
                <a:cubicBezTo>
                  <a:pt x="1099866" y="195834"/>
                  <a:pt x="1115392" y="212693"/>
                  <a:pt x="1132252" y="212693"/>
                </a:cubicBezTo>
                <a:cubicBezTo>
                  <a:pt x="1146348" y="212693"/>
                  <a:pt x="1167494" y="205645"/>
                  <a:pt x="1182924" y="201453"/>
                </a:cubicBezTo>
                <a:cubicBezTo>
                  <a:pt x="1159016" y="188785"/>
                  <a:pt x="1128060" y="181737"/>
                  <a:pt x="1106914" y="166211"/>
                </a:cubicBezTo>
                <a:close/>
                <a:moveTo>
                  <a:pt x="549416" y="160591"/>
                </a:moveTo>
                <a:lnTo>
                  <a:pt x="577611" y="173260"/>
                </a:lnTo>
                <a:lnTo>
                  <a:pt x="600090" y="167640"/>
                </a:lnTo>
                <a:close/>
                <a:moveTo>
                  <a:pt x="479027" y="125444"/>
                </a:moveTo>
                <a:cubicBezTo>
                  <a:pt x="464930" y="125444"/>
                  <a:pt x="452261" y="126873"/>
                  <a:pt x="439593" y="129635"/>
                </a:cubicBezTo>
                <a:lnTo>
                  <a:pt x="560657" y="133826"/>
                </a:lnTo>
                <a:cubicBezTo>
                  <a:pt x="533891" y="128206"/>
                  <a:pt x="505792" y="125444"/>
                  <a:pt x="479027" y="125444"/>
                </a:cubicBezTo>
                <a:close/>
                <a:moveTo>
                  <a:pt x="483122" y="112776"/>
                </a:moveTo>
                <a:cubicBezTo>
                  <a:pt x="533795" y="112776"/>
                  <a:pt x="638000" y="115633"/>
                  <a:pt x="663335" y="169069"/>
                </a:cubicBezTo>
                <a:cubicBezTo>
                  <a:pt x="638000" y="178879"/>
                  <a:pt x="612663" y="184594"/>
                  <a:pt x="585898" y="190214"/>
                </a:cubicBezTo>
                <a:cubicBezTo>
                  <a:pt x="680195" y="359188"/>
                  <a:pt x="739346" y="546449"/>
                  <a:pt x="760491" y="739330"/>
                </a:cubicBezTo>
                <a:cubicBezTo>
                  <a:pt x="812592" y="645033"/>
                  <a:pt x="832308" y="504253"/>
                  <a:pt x="916795" y="432435"/>
                </a:cubicBezTo>
                <a:lnTo>
                  <a:pt x="949181" y="432435"/>
                </a:lnTo>
                <a:cubicBezTo>
                  <a:pt x="956229" y="538067"/>
                  <a:pt x="1022429" y="623887"/>
                  <a:pt x="1063195" y="716851"/>
                </a:cubicBezTo>
                <a:cubicBezTo>
                  <a:pt x="1088532" y="671798"/>
                  <a:pt x="1095581" y="630936"/>
                  <a:pt x="1104057" y="581692"/>
                </a:cubicBezTo>
                <a:cubicBezTo>
                  <a:pt x="1111106" y="546449"/>
                  <a:pt x="1123773" y="515493"/>
                  <a:pt x="1132252" y="481774"/>
                </a:cubicBezTo>
                <a:cubicBezTo>
                  <a:pt x="1156160" y="394525"/>
                  <a:pt x="1153397" y="307181"/>
                  <a:pt x="1188544" y="219932"/>
                </a:cubicBezTo>
                <a:cubicBezTo>
                  <a:pt x="1170256" y="225552"/>
                  <a:pt x="1153301" y="225552"/>
                  <a:pt x="1135013" y="225552"/>
                </a:cubicBezTo>
                <a:cubicBezTo>
                  <a:pt x="1127964" y="225552"/>
                  <a:pt x="1120917" y="225552"/>
                  <a:pt x="1113868" y="225552"/>
                </a:cubicBezTo>
                <a:cubicBezTo>
                  <a:pt x="1087102" y="225552"/>
                  <a:pt x="1064624" y="210026"/>
                  <a:pt x="1064624" y="180499"/>
                </a:cubicBezTo>
                <a:cubicBezTo>
                  <a:pt x="1064624" y="153733"/>
                  <a:pt x="1091390" y="143923"/>
                  <a:pt x="1113868" y="143923"/>
                </a:cubicBezTo>
                <a:cubicBezTo>
                  <a:pt x="1116726" y="143923"/>
                  <a:pt x="1119488" y="143923"/>
                  <a:pt x="1122346" y="143923"/>
                </a:cubicBezTo>
                <a:cubicBezTo>
                  <a:pt x="1106820" y="141065"/>
                  <a:pt x="1109677" y="136874"/>
                  <a:pt x="1106820" y="131254"/>
                </a:cubicBezTo>
                <a:lnTo>
                  <a:pt x="1156063" y="131254"/>
                </a:lnTo>
                <a:cubicBezTo>
                  <a:pt x="1215215" y="131254"/>
                  <a:pt x="1272936" y="131254"/>
                  <a:pt x="1332086" y="134112"/>
                </a:cubicBezTo>
                <a:lnTo>
                  <a:pt x="1329228" y="143923"/>
                </a:lnTo>
                <a:cubicBezTo>
                  <a:pt x="1332086" y="143923"/>
                  <a:pt x="1339039" y="141065"/>
                  <a:pt x="1358755" y="138303"/>
                </a:cubicBezTo>
                <a:lnTo>
                  <a:pt x="1360184" y="146780"/>
                </a:lnTo>
                <a:lnTo>
                  <a:pt x="1403810" y="149638"/>
                </a:lnTo>
                <a:cubicBezTo>
                  <a:pt x="1403999" y="166211"/>
                  <a:pt x="1395523" y="164782"/>
                  <a:pt x="1384282" y="167640"/>
                </a:cubicBezTo>
                <a:cubicBezTo>
                  <a:pt x="1349040" y="200025"/>
                  <a:pt x="1392761" y="218313"/>
                  <a:pt x="1299796" y="218313"/>
                </a:cubicBezTo>
                <a:cubicBezTo>
                  <a:pt x="1258933" y="305562"/>
                  <a:pt x="1233598" y="398526"/>
                  <a:pt x="1222357" y="494252"/>
                </a:cubicBezTo>
                <a:lnTo>
                  <a:pt x="1189972" y="497110"/>
                </a:lnTo>
                <a:cubicBezTo>
                  <a:pt x="1151969" y="661797"/>
                  <a:pt x="1125203" y="843439"/>
                  <a:pt x="1049194" y="995553"/>
                </a:cubicBezTo>
                <a:lnTo>
                  <a:pt x="1039383" y="995553"/>
                </a:lnTo>
                <a:cubicBezTo>
                  <a:pt x="1033763" y="1008221"/>
                  <a:pt x="1028144" y="1020889"/>
                  <a:pt x="1021094" y="1032129"/>
                </a:cubicBezTo>
                <a:lnTo>
                  <a:pt x="988710" y="1032129"/>
                </a:lnTo>
                <a:cubicBezTo>
                  <a:pt x="963374" y="978598"/>
                  <a:pt x="961945" y="918115"/>
                  <a:pt x="947848" y="860393"/>
                </a:cubicBezTo>
                <a:cubicBezTo>
                  <a:pt x="932322" y="794194"/>
                  <a:pt x="887269" y="726662"/>
                  <a:pt x="857740" y="664654"/>
                </a:cubicBezTo>
                <a:cubicBezTo>
                  <a:pt x="816878" y="750570"/>
                  <a:pt x="771826" y="937831"/>
                  <a:pt x="771826" y="937831"/>
                </a:cubicBezTo>
                <a:cubicBezTo>
                  <a:pt x="768968" y="967359"/>
                  <a:pt x="759157" y="994124"/>
                  <a:pt x="754967" y="1023747"/>
                </a:cubicBezTo>
                <a:lnTo>
                  <a:pt x="721153" y="1023747"/>
                </a:lnTo>
                <a:cubicBezTo>
                  <a:pt x="711341" y="992791"/>
                  <a:pt x="698674" y="954786"/>
                  <a:pt x="676100" y="932212"/>
                </a:cubicBezTo>
                <a:lnTo>
                  <a:pt x="685910" y="932212"/>
                </a:lnTo>
                <a:lnTo>
                  <a:pt x="678862" y="911066"/>
                </a:lnTo>
                <a:cubicBezTo>
                  <a:pt x="654954" y="896969"/>
                  <a:pt x="636666" y="809720"/>
                  <a:pt x="628188" y="782955"/>
                </a:cubicBezTo>
                <a:cubicBezTo>
                  <a:pt x="563418" y="588645"/>
                  <a:pt x="456452" y="408432"/>
                  <a:pt x="424067" y="205740"/>
                </a:cubicBezTo>
                <a:cubicBezTo>
                  <a:pt x="418448" y="205740"/>
                  <a:pt x="414162" y="205740"/>
                  <a:pt x="408542" y="205740"/>
                </a:cubicBezTo>
                <a:cubicBezTo>
                  <a:pt x="398730" y="205740"/>
                  <a:pt x="388824" y="205740"/>
                  <a:pt x="379015" y="205740"/>
                </a:cubicBezTo>
                <a:cubicBezTo>
                  <a:pt x="346630" y="205740"/>
                  <a:pt x="321292" y="181832"/>
                  <a:pt x="300148" y="162115"/>
                </a:cubicBezTo>
                <a:lnTo>
                  <a:pt x="329674" y="160687"/>
                </a:lnTo>
                <a:lnTo>
                  <a:pt x="329674" y="152209"/>
                </a:lnTo>
                <a:lnTo>
                  <a:pt x="346533" y="152209"/>
                </a:lnTo>
                <a:cubicBezTo>
                  <a:pt x="371871" y="116967"/>
                  <a:pt x="443689" y="112776"/>
                  <a:pt x="483122" y="112776"/>
                </a:cubicBezTo>
                <a:close/>
                <a:moveTo>
                  <a:pt x="3511691" y="104298"/>
                </a:moveTo>
                <a:lnTo>
                  <a:pt x="3508833" y="108490"/>
                </a:lnTo>
                <a:cubicBezTo>
                  <a:pt x="3510262" y="108490"/>
                  <a:pt x="3552458" y="108490"/>
                  <a:pt x="3565126" y="112681"/>
                </a:cubicBezTo>
                <a:lnTo>
                  <a:pt x="3562364" y="104298"/>
                </a:lnTo>
                <a:cubicBezTo>
                  <a:pt x="3553887" y="105727"/>
                  <a:pt x="3545505" y="105727"/>
                  <a:pt x="3537027" y="105727"/>
                </a:cubicBezTo>
                <a:cubicBezTo>
                  <a:pt x="3528550" y="105727"/>
                  <a:pt x="3520168" y="105727"/>
                  <a:pt x="3511691" y="104298"/>
                </a:cubicBezTo>
                <a:close/>
                <a:moveTo>
                  <a:pt x="2542998" y="98679"/>
                </a:moveTo>
                <a:cubicBezTo>
                  <a:pt x="2542998" y="128206"/>
                  <a:pt x="2554238" y="257746"/>
                  <a:pt x="2554238" y="287369"/>
                </a:cubicBezTo>
                <a:cubicBezTo>
                  <a:pt x="2554238" y="257841"/>
                  <a:pt x="2555667" y="129730"/>
                  <a:pt x="2558429" y="100107"/>
                </a:cubicBezTo>
                <a:close/>
                <a:moveTo>
                  <a:pt x="3636945" y="84582"/>
                </a:moveTo>
                <a:lnTo>
                  <a:pt x="3632754" y="87439"/>
                </a:lnTo>
                <a:cubicBezTo>
                  <a:pt x="3643993" y="157829"/>
                  <a:pt x="3651042" y="229648"/>
                  <a:pt x="3653899" y="300037"/>
                </a:cubicBezTo>
                <a:cubicBezTo>
                  <a:pt x="3653804" y="228219"/>
                  <a:pt x="3651042" y="154972"/>
                  <a:pt x="3636945" y="84582"/>
                </a:cubicBezTo>
                <a:close/>
                <a:moveTo>
                  <a:pt x="2585480" y="42386"/>
                </a:moveTo>
                <a:lnTo>
                  <a:pt x="2603768" y="42386"/>
                </a:lnTo>
                <a:cubicBezTo>
                  <a:pt x="2602339" y="46577"/>
                  <a:pt x="2600911" y="50863"/>
                  <a:pt x="2599577" y="56483"/>
                </a:cubicBezTo>
                <a:cubicBezTo>
                  <a:pt x="2596719" y="72009"/>
                  <a:pt x="2596719" y="88868"/>
                  <a:pt x="2596719" y="105727"/>
                </a:cubicBezTo>
                <a:cubicBezTo>
                  <a:pt x="2596719" y="131064"/>
                  <a:pt x="2598148" y="159257"/>
                  <a:pt x="2598148" y="184594"/>
                </a:cubicBezTo>
                <a:cubicBezTo>
                  <a:pt x="2598148" y="191643"/>
                  <a:pt x="2598148" y="198691"/>
                  <a:pt x="2598148" y="204311"/>
                </a:cubicBezTo>
                <a:cubicBezTo>
                  <a:pt x="2596719" y="308514"/>
                  <a:pt x="2591100" y="412718"/>
                  <a:pt x="2584051" y="516826"/>
                </a:cubicBezTo>
                <a:cubicBezTo>
                  <a:pt x="2582622" y="549211"/>
                  <a:pt x="2578431" y="580167"/>
                  <a:pt x="2578431" y="612552"/>
                </a:cubicBezTo>
                <a:cubicBezTo>
                  <a:pt x="2578431" y="618172"/>
                  <a:pt x="2578431" y="625221"/>
                  <a:pt x="2578431" y="630840"/>
                </a:cubicBezTo>
                <a:lnTo>
                  <a:pt x="2579860" y="651986"/>
                </a:lnTo>
                <a:cubicBezTo>
                  <a:pt x="2634724" y="604075"/>
                  <a:pt x="2696732" y="561879"/>
                  <a:pt x="2744547" y="507015"/>
                </a:cubicBezTo>
                <a:cubicBezTo>
                  <a:pt x="2764264" y="483108"/>
                  <a:pt x="2781123" y="456342"/>
                  <a:pt x="2805127" y="436626"/>
                </a:cubicBezTo>
                <a:cubicBezTo>
                  <a:pt x="2788267" y="435197"/>
                  <a:pt x="2700923" y="426815"/>
                  <a:pt x="2700923" y="402812"/>
                </a:cubicBezTo>
                <a:cubicBezTo>
                  <a:pt x="2700923" y="399954"/>
                  <a:pt x="2700923" y="397192"/>
                  <a:pt x="2700923" y="395763"/>
                </a:cubicBezTo>
                <a:cubicBezTo>
                  <a:pt x="2700923" y="385952"/>
                  <a:pt x="2702352" y="387286"/>
                  <a:pt x="2713591" y="376047"/>
                </a:cubicBezTo>
                <a:cubicBezTo>
                  <a:pt x="2733308" y="376047"/>
                  <a:pt x="2755787" y="374618"/>
                  <a:pt x="2778361" y="374618"/>
                </a:cubicBezTo>
                <a:cubicBezTo>
                  <a:pt x="2845894" y="374618"/>
                  <a:pt x="2919141" y="378809"/>
                  <a:pt x="2961337" y="384429"/>
                </a:cubicBezTo>
                <a:cubicBezTo>
                  <a:pt x="2982482" y="399954"/>
                  <a:pt x="2986673" y="404145"/>
                  <a:pt x="2986673" y="409765"/>
                </a:cubicBezTo>
                <a:cubicBezTo>
                  <a:pt x="2986673" y="412623"/>
                  <a:pt x="2986673" y="413956"/>
                  <a:pt x="2985244" y="418242"/>
                </a:cubicBezTo>
                <a:cubicBezTo>
                  <a:pt x="2968385" y="428053"/>
                  <a:pt x="2919045" y="435101"/>
                  <a:pt x="2899329" y="437959"/>
                </a:cubicBezTo>
                <a:lnTo>
                  <a:pt x="2881041" y="450627"/>
                </a:lnTo>
                <a:cubicBezTo>
                  <a:pt x="2879612" y="475964"/>
                  <a:pt x="2767027" y="559022"/>
                  <a:pt x="2741690" y="581596"/>
                </a:cubicBezTo>
                <a:cubicBezTo>
                  <a:pt x="2838845" y="666083"/>
                  <a:pt x="2899424" y="861726"/>
                  <a:pt x="2989530" y="971550"/>
                </a:cubicBezTo>
                <a:lnTo>
                  <a:pt x="2983911" y="971550"/>
                </a:lnTo>
                <a:lnTo>
                  <a:pt x="2982482" y="975741"/>
                </a:lnTo>
                <a:cubicBezTo>
                  <a:pt x="2985339" y="975741"/>
                  <a:pt x="2992293" y="972883"/>
                  <a:pt x="2996579" y="972883"/>
                </a:cubicBezTo>
                <a:cubicBezTo>
                  <a:pt x="3017724" y="972883"/>
                  <a:pt x="3047252" y="974312"/>
                  <a:pt x="3047252" y="998220"/>
                </a:cubicBezTo>
                <a:cubicBezTo>
                  <a:pt x="3047062" y="1019460"/>
                  <a:pt x="3010486" y="1022223"/>
                  <a:pt x="2983720" y="1022223"/>
                </a:cubicBezTo>
                <a:cubicBezTo>
                  <a:pt x="2973909" y="1022223"/>
                  <a:pt x="2965432" y="1022223"/>
                  <a:pt x="2959812" y="1022223"/>
                </a:cubicBezTo>
                <a:cubicBezTo>
                  <a:pt x="2950002" y="1022223"/>
                  <a:pt x="2927428" y="1022223"/>
                  <a:pt x="2900662" y="1022223"/>
                </a:cubicBezTo>
                <a:cubicBezTo>
                  <a:pt x="2840083" y="1022223"/>
                  <a:pt x="2757025" y="1019365"/>
                  <a:pt x="2757025" y="996886"/>
                </a:cubicBezTo>
                <a:cubicBezTo>
                  <a:pt x="2757025" y="975741"/>
                  <a:pt x="2820366" y="972978"/>
                  <a:pt x="2834463" y="972978"/>
                </a:cubicBezTo>
                <a:cubicBezTo>
                  <a:pt x="2797887" y="937736"/>
                  <a:pt x="2786553" y="888491"/>
                  <a:pt x="2762645" y="844867"/>
                </a:cubicBezTo>
                <a:cubicBezTo>
                  <a:pt x="2727403" y="778668"/>
                  <a:pt x="2682349" y="732186"/>
                  <a:pt x="2666919" y="654843"/>
                </a:cubicBezTo>
                <a:cubicBezTo>
                  <a:pt x="2644440" y="680180"/>
                  <a:pt x="2621865" y="705516"/>
                  <a:pt x="2596529" y="728091"/>
                </a:cubicBezTo>
                <a:lnTo>
                  <a:pt x="2609197" y="747807"/>
                </a:lnTo>
                <a:lnTo>
                  <a:pt x="2592338" y="747807"/>
                </a:lnTo>
                <a:cubicBezTo>
                  <a:pt x="2590909" y="784383"/>
                  <a:pt x="2585289" y="821055"/>
                  <a:pt x="2585289" y="857631"/>
                </a:cubicBezTo>
                <a:cubicBezTo>
                  <a:pt x="2585289" y="894207"/>
                  <a:pt x="2585289" y="932211"/>
                  <a:pt x="2593767" y="968883"/>
                </a:cubicBezTo>
                <a:lnTo>
                  <a:pt x="2627580" y="968883"/>
                </a:lnTo>
                <a:cubicBezTo>
                  <a:pt x="2631771" y="968883"/>
                  <a:pt x="2686731" y="975931"/>
                  <a:pt x="2686731" y="985742"/>
                </a:cubicBezTo>
                <a:cubicBezTo>
                  <a:pt x="2686731" y="987171"/>
                  <a:pt x="2683969" y="989933"/>
                  <a:pt x="2679682" y="992790"/>
                </a:cubicBezTo>
                <a:lnTo>
                  <a:pt x="2679682" y="1005459"/>
                </a:lnTo>
                <a:lnTo>
                  <a:pt x="2657108" y="1005459"/>
                </a:lnTo>
                <a:lnTo>
                  <a:pt x="2657108" y="1019556"/>
                </a:lnTo>
                <a:lnTo>
                  <a:pt x="2396599" y="1019556"/>
                </a:lnTo>
                <a:lnTo>
                  <a:pt x="2402219" y="1011078"/>
                </a:lnTo>
                <a:lnTo>
                  <a:pt x="2402219" y="1005459"/>
                </a:lnTo>
                <a:lnTo>
                  <a:pt x="2388122" y="989933"/>
                </a:lnTo>
                <a:cubicBezTo>
                  <a:pt x="2388122" y="968787"/>
                  <a:pt x="2440224" y="963168"/>
                  <a:pt x="2455749" y="963168"/>
                </a:cubicBezTo>
                <a:lnTo>
                  <a:pt x="2458607" y="968787"/>
                </a:lnTo>
                <a:cubicBezTo>
                  <a:pt x="2465655" y="939260"/>
                  <a:pt x="2467084" y="909637"/>
                  <a:pt x="2467084" y="880110"/>
                </a:cubicBezTo>
                <a:cubicBezTo>
                  <a:pt x="2467084" y="826579"/>
                  <a:pt x="2461464" y="773144"/>
                  <a:pt x="2461464" y="719613"/>
                </a:cubicBezTo>
                <a:cubicBezTo>
                  <a:pt x="2461464" y="654843"/>
                  <a:pt x="2476990" y="590073"/>
                  <a:pt x="2476990" y="525303"/>
                </a:cubicBezTo>
                <a:cubicBezTo>
                  <a:pt x="2476990" y="476059"/>
                  <a:pt x="2464322" y="426720"/>
                  <a:pt x="2464322" y="377475"/>
                </a:cubicBezTo>
                <a:cubicBezTo>
                  <a:pt x="2464322" y="326802"/>
                  <a:pt x="2472799" y="277558"/>
                  <a:pt x="2472799" y="228219"/>
                </a:cubicBezTo>
                <a:cubicBezTo>
                  <a:pt x="2472799" y="190214"/>
                  <a:pt x="2461560" y="154971"/>
                  <a:pt x="2461560" y="116967"/>
                </a:cubicBezTo>
                <a:cubicBezTo>
                  <a:pt x="2461560" y="112776"/>
                  <a:pt x="2461560" y="109918"/>
                  <a:pt x="2461560" y="105727"/>
                </a:cubicBezTo>
                <a:cubicBezTo>
                  <a:pt x="2453082" y="107156"/>
                  <a:pt x="2444700" y="107156"/>
                  <a:pt x="2437652" y="107156"/>
                </a:cubicBezTo>
                <a:cubicBezTo>
                  <a:pt x="2429175" y="107156"/>
                  <a:pt x="2422126" y="107156"/>
                  <a:pt x="2415078" y="107156"/>
                </a:cubicBezTo>
                <a:cubicBezTo>
                  <a:pt x="2408029" y="107156"/>
                  <a:pt x="2388312" y="104298"/>
                  <a:pt x="2388312" y="94487"/>
                </a:cubicBezTo>
                <a:cubicBezTo>
                  <a:pt x="2388312" y="73342"/>
                  <a:pt x="2419269" y="69151"/>
                  <a:pt x="2448891" y="69151"/>
                </a:cubicBezTo>
                <a:cubicBezTo>
                  <a:pt x="2468608" y="69151"/>
                  <a:pt x="2486896" y="70580"/>
                  <a:pt x="2495373" y="70580"/>
                </a:cubicBezTo>
                <a:lnTo>
                  <a:pt x="2502422" y="69151"/>
                </a:lnTo>
                <a:cubicBezTo>
                  <a:pt x="2537664" y="46577"/>
                  <a:pt x="2543284" y="42386"/>
                  <a:pt x="2585480" y="42386"/>
                </a:cubicBezTo>
                <a:close/>
                <a:moveTo>
                  <a:pt x="3646946" y="0"/>
                </a:moveTo>
                <a:lnTo>
                  <a:pt x="3675140" y="0"/>
                </a:lnTo>
                <a:lnTo>
                  <a:pt x="3680760" y="7048"/>
                </a:lnTo>
                <a:lnTo>
                  <a:pt x="3693428" y="7048"/>
                </a:lnTo>
                <a:cubicBezTo>
                  <a:pt x="3694857" y="101346"/>
                  <a:pt x="3701905" y="198501"/>
                  <a:pt x="3701905" y="295656"/>
                </a:cubicBezTo>
                <a:cubicBezTo>
                  <a:pt x="3701905" y="336518"/>
                  <a:pt x="3700477" y="377285"/>
                  <a:pt x="3697714" y="418147"/>
                </a:cubicBezTo>
                <a:cubicBezTo>
                  <a:pt x="3713240" y="402621"/>
                  <a:pt x="3752578" y="373094"/>
                  <a:pt x="3779344" y="373094"/>
                </a:cubicBezTo>
                <a:cubicBezTo>
                  <a:pt x="3807537" y="356235"/>
                  <a:pt x="3821539" y="354806"/>
                  <a:pt x="3849733" y="354806"/>
                </a:cubicBezTo>
                <a:cubicBezTo>
                  <a:pt x="3853924" y="354806"/>
                  <a:pt x="3858211" y="354806"/>
                  <a:pt x="3862402" y="354806"/>
                </a:cubicBezTo>
                <a:cubicBezTo>
                  <a:pt x="4000419" y="354806"/>
                  <a:pt x="4025755" y="443484"/>
                  <a:pt x="4025755" y="558927"/>
                </a:cubicBezTo>
                <a:cubicBezTo>
                  <a:pt x="4025755" y="561784"/>
                  <a:pt x="4025755" y="565975"/>
                  <a:pt x="4025755" y="568738"/>
                </a:cubicBezTo>
                <a:lnTo>
                  <a:pt x="4024327" y="739140"/>
                </a:lnTo>
                <a:cubicBezTo>
                  <a:pt x="4024327" y="780002"/>
                  <a:pt x="4024327" y="922210"/>
                  <a:pt x="4014516" y="955929"/>
                </a:cubicBezTo>
                <a:lnTo>
                  <a:pt x="4018707" y="962977"/>
                </a:lnTo>
                <a:lnTo>
                  <a:pt x="4049663" y="962977"/>
                </a:lnTo>
                <a:cubicBezTo>
                  <a:pt x="4074999" y="962977"/>
                  <a:pt x="4097574" y="970026"/>
                  <a:pt x="4097574" y="999553"/>
                </a:cubicBezTo>
                <a:cubicBezTo>
                  <a:pt x="4097288" y="1008126"/>
                  <a:pt x="4087477" y="1012412"/>
                  <a:pt x="4080429" y="1015174"/>
                </a:cubicBezTo>
                <a:lnTo>
                  <a:pt x="4081857" y="1019365"/>
                </a:lnTo>
                <a:cubicBezTo>
                  <a:pt x="4026994" y="1019365"/>
                  <a:pt x="3972034" y="1026414"/>
                  <a:pt x="3917170" y="1026414"/>
                </a:cubicBezTo>
                <a:cubicBezTo>
                  <a:pt x="3894596" y="1026414"/>
                  <a:pt x="3850971" y="1019365"/>
                  <a:pt x="3850971" y="1017937"/>
                </a:cubicBezTo>
                <a:cubicBezTo>
                  <a:pt x="3834112" y="1013746"/>
                  <a:pt x="3817158" y="1019365"/>
                  <a:pt x="3817158" y="994029"/>
                </a:cubicBezTo>
                <a:cubicBezTo>
                  <a:pt x="3817158" y="977170"/>
                  <a:pt x="3852400" y="970121"/>
                  <a:pt x="3865069" y="968692"/>
                </a:cubicBezTo>
                <a:cubicBezTo>
                  <a:pt x="3890405" y="934879"/>
                  <a:pt x="3897453" y="882777"/>
                  <a:pt x="3897453" y="830675"/>
                </a:cubicBezTo>
                <a:cubicBezTo>
                  <a:pt x="3897453" y="789813"/>
                  <a:pt x="3893262" y="747617"/>
                  <a:pt x="3893262" y="715232"/>
                </a:cubicBezTo>
                <a:cubicBezTo>
                  <a:pt x="3893262" y="673036"/>
                  <a:pt x="3897453" y="630745"/>
                  <a:pt x="3897453" y="588550"/>
                </a:cubicBezTo>
                <a:cubicBezTo>
                  <a:pt x="3897453" y="522351"/>
                  <a:pt x="3883356" y="451961"/>
                  <a:pt x="3803156" y="451961"/>
                </a:cubicBezTo>
                <a:cubicBezTo>
                  <a:pt x="3718669" y="451961"/>
                  <a:pt x="3676473" y="578644"/>
                  <a:pt x="3676473" y="647700"/>
                </a:cubicBezTo>
                <a:cubicBezTo>
                  <a:pt x="3676473" y="703993"/>
                  <a:pt x="3679236" y="760381"/>
                  <a:pt x="3679236" y="816673"/>
                </a:cubicBezTo>
                <a:cubicBezTo>
                  <a:pt x="3679236" y="844867"/>
                  <a:pt x="3677807" y="872966"/>
                  <a:pt x="3676473" y="901160"/>
                </a:cubicBezTo>
                <a:cubicBezTo>
                  <a:pt x="3684951" y="922306"/>
                  <a:pt x="3698952" y="942022"/>
                  <a:pt x="3715907" y="957453"/>
                </a:cubicBezTo>
                <a:cubicBezTo>
                  <a:pt x="3745434" y="957453"/>
                  <a:pt x="3768009" y="970121"/>
                  <a:pt x="3776486" y="999649"/>
                </a:cubicBezTo>
                <a:lnTo>
                  <a:pt x="3766675" y="1002506"/>
                </a:lnTo>
                <a:lnTo>
                  <a:pt x="3765246" y="1006697"/>
                </a:lnTo>
                <a:lnTo>
                  <a:pt x="3782106" y="1003840"/>
                </a:lnTo>
                <a:lnTo>
                  <a:pt x="3779344" y="1016508"/>
                </a:lnTo>
                <a:lnTo>
                  <a:pt x="3700477" y="1016508"/>
                </a:lnTo>
                <a:cubicBezTo>
                  <a:pt x="3662472" y="1016508"/>
                  <a:pt x="3625896" y="1015079"/>
                  <a:pt x="3589224" y="1015079"/>
                </a:cubicBezTo>
                <a:lnTo>
                  <a:pt x="3590653" y="1009459"/>
                </a:lnTo>
                <a:cubicBezTo>
                  <a:pt x="3563888" y="1008031"/>
                  <a:pt x="3506166" y="1010888"/>
                  <a:pt x="3485021" y="998220"/>
                </a:cubicBezTo>
                <a:cubicBezTo>
                  <a:pt x="3494832" y="988409"/>
                  <a:pt x="3492069" y="985552"/>
                  <a:pt x="3510357" y="974312"/>
                </a:cubicBezTo>
                <a:lnTo>
                  <a:pt x="3490640" y="974312"/>
                </a:lnTo>
                <a:cubicBezTo>
                  <a:pt x="3573699" y="943356"/>
                  <a:pt x="3576556" y="850392"/>
                  <a:pt x="3576556" y="774382"/>
                </a:cubicBezTo>
                <a:cubicBezTo>
                  <a:pt x="3576556" y="767334"/>
                  <a:pt x="3576556" y="760285"/>
                  <a:pt x="3576556" y="753237"/>
                </a:cubicBezTo>
                <a:cubicBezTo>
                  <a:pt x="3576556" y="667321"/>
                  <a:pt x="3556839" y="581501"/>
                  <a:pt x="3556839" y="495586"/>
                </a:cubicBezTo>
                <a:cubicBezTo>
                  <a:pt x="3556839" y="398431"/>
                  <a:pt x="3577985" y="302704"/>
                  <a:pt x="3577985" y="205549"/>
                </a:cubicBezTo>
                <a:cubicBezTo>
                  <a:pt x="3577985" y="191452"/>
                  <a:pt x="3577985" y="177355"/>
                  <a:pt x="3576556" y="163354"/>
                </a:cubicBezTo>
                <a:cubicBezTo>
                  <a:pt x="3570936" y="156305"/>
                  <a:pt x="3565317" y="149257"/>
                  <a:pt x="3558268" y="143637"/>
                </a:cubicBezTo>
                <a:cubicBezTo>
                  <a:pt x="3549791" y="139446"/>
                  <a:pt x="3480830" y="118300"/>
                  <a:pt x="3480830" y="109823"/>
                </a:cubicBezTo>
                <a:cubicBezTo>
                  <a:pt x="3480830" y="102775"/>
                  <a:pt x="3483592" y="92964"/>
                  <a:pt x="3490640" y="91535"/>
                </a:cubicBezTo>
                <a:cubicBezTo>
                  <a:pt x="3535694" y="81724"/>
                  <a:pt x="3600464" y="80296"/>
                  <a:pt x="3646946" y="0"/>
                </a:cubicBezTo>
                <a:close/>
              </a:path>
            </a:pathLst>
          </a:custGeom>
          <a:gradFill flip="none" rotWithShape="1">
            <a:gsLst>
              <a:gs pos="0">
                <a:srgbClr val="E60330"/>
              </a:gs>
              <a:gs pos="83000">
                <a:srgbClr val="622B7C"/>
              </a:gs>
              <a:gs pos="100000">
                <a:srgbClr val="2B3894"/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B6CEB66-16CF-4A1F-A4BF-93679464E0A3}"/>
              </a:ext>
            </a:extLst>
          </p:cNvPr>
          <p:cNvSpPr/>
          <p:nvPr/>
        </p:nvSpPr>
        <p:spPr>
          <a:xfrm>
            <a:off x="522707" y="2857806"/>
            <a:ext cx="5622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Convidamos 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você, Diretor Regional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, para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 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participar do Workshop das Unidades de Negócios, que será conduzido pelos nossos executivos.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94899C8-D0D5-4978-B132-E4A902504CA1}"/>
              </a:ext>
            </a:extLst>
          </p:cNvPr>
          <p:cNvSpPr/>
          <p:nvPr/>
        </p:nvSpPr>
        <p:spPr>
          <a:xfrm>
            <a:off x="602711" y="5878633"/>
            <a:ext cx="1494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João Carlos</a:t>
            </a:r>
            <a:endParaRPr lang="pt-BR" sz="140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6D97380-C68A-4339-A15E-28557D3C4663}"/>
              </a:ext>
            </a:extLst>
          </p:cNvPr>
          <p:cNvSpPr/>
          <p:nvPr/>
        </p:nvSpPr>
        <p:spPr>
          <a:xfrm>
            <a:off x="2586589" y="5878633"/>
            <a:ext cx="149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José Sergio</a:t>
            </a:r>
            <a:endParaRPr lang="pt-BR" sz="140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646193D-046D-4AC5-BF77-D7ADEA28111A}"/>
              </a:ext>
            </a:extLst>
          </p:cNvPr>
          <p:cNvSpPr/>
          <p:nvPr/>
        </p:nvSpPr>
        <p:spPr>
          <a:xfrm>
            <a:off x="4472453" y="5873790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Mauricio Maciel </a:t>
            </a:r>
            <a:endParaRPr lang="pt-BR" sz="14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4BF2B07-C294-413D-AEB9-9A1A0CE8FEFF}"/>
              </a:ext>
            </a:extLst>
          </p:cNvPr>
          <p:cNvSpPr/>
          <p:nvPr/>
        </p:nvSpPr>
        <p:spPr>
          <a:xfrm>
            <a:off x="2150604" y="8199725"/>
            <a:ext cx="4033838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Não perca esse momento!</a:t>
            </a:r>
            <a:endParaRPr lang="pt-BR" dirty="0">
              <a:solidFill>
                <a:schemeClr val="bg1">
                  <a:lumMod val="50000"/>
                </a:schemeClr>
              </a:solidFill>
              <a:latin typeface="Bradesco Sans" panose="00000500000000000000" pitchFamily="2" charset="0"/>
            </a:endParaRPr>
          </a:p>
          <a:p>
            <a:pPr algn="ctr"/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A participação é obrigatória!</a:t>
            </a:r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FBD22E7-28A6-4909-B2CD-FBEAFBB8D737}"/>
              </a:ext>
            </a:extLst>
          </p:cNvPr>
          <p:cNvSpPr/>
          <p:nvPr/>
        </p:nvSpPr>
        <p:spPr>
          <a:xfrm>
            <a:off x="602713" y="6736080"/>
            <a:ext cx="333375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Data: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Horário: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Dados de acesso: </a:t>
            </a:r>
            <a:endParaRPr lang="pt-BR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BEF30C0-E36F-4E70-AA83-143B058B9FFD}"/>
              </a:ext>
            </a:extLst>
          </p:cNvPr>
          <p:cNvSpPr/>
          <p:nvPr/>
        </p:nvSpPr>
        <p:spPr>
          <a:xfrm>
            <a:off x="464821" y="4033749"/>
            <a:ext cx="1821180" cy="1821180"/>
          </a:xfrm>
          <a:prstGeom prst="ellipse">
            <a:avLst/>
          </a:prstGeom>
          <a:solidFill>
            <a:srgbClr val="E50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4ED3B1F1-2519-4AAD-B3C9-FF33C8964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7140" r="39999" b="53986"/>
          <a:stretch/>
        </p:blipFill>
        <p:spPr>
          <a:xfrm>
            <a:off x="484607" y="4039479"/>
            <a:ext cx="1730533" cy="1730533"/>
          </a:xfrm>
          <a:prstGeom prst="ellipse">
            <a:avLst/>
          </a:prstGeom>
          <a:ln w="57150">
            <a:noFill/>
          </a:ln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5FB2717C-3057-4D42-B93E-F8BD8707EE00}"/>
              </a:ext>
            </a:extLst>
          </p:cNvPr>
          <p:cNvSpPr/>
          <p:nvPr/>
        </p:nvSpPr>
        <p:spPr>
          <a:xfrm>
            <a:off x="2449585" y="4033749"/>
            <a:ext cx="1821180" cy="1821180"/>
          </a:xfrm>
          <a:prstGeom prst="ellipse">
            <a:avLst/>
          </a:prstGeom>
          <a:solidFill>
            <a:srgbClr val="E50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4EAE97A-0A01-453E-A535-BAB18E9D2955}"/>
              </a:ext>
            </a:extLst>
          </p:cNvPr>
          <p:cNvSpPr/>
          <p:nvPr/>
        </p:nvSpPr>
        <p:spPr>
          <a:xfrm>
            <a:off x="4446919" y="4033749"/>
            <a:ext cx="1821180" cy="1821180"/>
          </a:xfrm>
          <a:prstGeom prst="ellipse">
            <a:avLst/>
          </a:prstGeom>
          <a:solidFill>
            <a:srgbClr val="E50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E043F873-C3BA-41F1-8040-E3C6DBD1F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17247" r="40857" b="43879"/>
          <a:stretch/>
        </p:blipFill>
        <p:spPr>
          <a:xfrm>
            <a:off x="2478531" y="4039479"/>
            <a:ext cx="1730533" cy="1730533"/>
          </a:xfrm>
          <a:prstGeom prst="ellipse">
            <a:avLst/>
          </a:prstGeom>
          <a:ln w="57150">
            <a:noFill/>
          </a:ln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32468028-8306-48DD-AF94-8BE97123D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54" t="26100" r="26249" b="58767"/>
          <a:stretch/>
        </p:blipFill>
        <p:spPr>
          <a:xfrm>
            <a:off x="4472453" y="4039479"/>
            <a:ext cx="1730533" cy="1730533"/>
          </a:xfrm>
          <a:prstGeom prst="ellipse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61671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Agrupar 45">
            <a:extLst>
              <a:ext uri="{FF2B5EF4-FFF2-40B4-BE49-F238E27FC236}">
                <a16:creationId xmlns:a16="http://schemas.microsoft.com/office/drawing/2014/main" id="{2F2D72B4-FA1F-4DEF-A542-07AE34A4B7EB}"/>
              </a:ext>
            </a:extLst>
          </p:cNvPr>
          <p:cNvGrpSpPr/>
          <p:nvPr/>
        </p:nvGrpSpPr>
        <p:grpSpPr>
          <a:xfrm rot="992613">
            <a:off x="-199754" y="-2507135"/>
            <a:ext cx="12597900" cy="10787360"/>
            <a:chOff x="-5336698" y="-2747903"/>
            <a:chExt cx="12356314" cy="10580494"/>
          </a:xfrm>
          <a:solidFill>
            <a:srgbClr val="E50331">
              <a:alpha val="35000"/>
            </a:srgbClr>
          </a:solidFill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860F06EA-37D4-4413-9DA7-D2033BB62BEE}"/>
                </a:ext>
              </a:extLst>
            </p:cNvPr>
            <p:cNvSpPr/>
            <p:nvPr/>
          </p:nvSpPr>
          <p:spPr>
            <a:xfrm>
              <a:off x="-5336698" y="-2522644"/>
              <a:ext cx="12356314" cy="10355235"/>
            </a:xfrm>
            <a:custGeom>
              <a:avLst/>
              <a:gdLst>
                <a:gd name="connsiteX0" fmla="*/ 21835 w 12356313"/>
                <a:gd name="connsiteY0" fmla="*/ 4425222 h 10355234"/>
                <a:gd name="connsiteX1" fmla="*/ 71303 w 12356313"/>
                <a:gd name="connsiteY1" fmla="*/ 4414167 h 10355234"/>
                <a:gd name="connsiteX2" fmla="*/ 76690 w 12356313"/>
                <a:gd name="connsiteY2" fmla="*/ 4396954 h 10355234"/>
                <a:gd name="connsiteX3" fmla="*/ 1535029 w 12356313"/>
                <a:gd name="connsiteY3" fmla="*/ 4396535 h 10355234"/>
                <a:gd name="connsiteX4" fmla="*/ 1551471 w 12356313"/>
                <a:gd name="connsiteY4" fmla="*/ 4424872 h 10355234"/>
                <a:gd name="connsiteX5" fmla="*/ 1591633 w 12356313"/>
                <a:gd name="connsiteY5" fmla="*/ 4423612 h 10355234"/>
                <a:gd name="connsiteX6" fmla="*/ 2610434 w 12356313"/>
                <a:gd name="connsiteY6" fmla="*/ 5684992 h 10355234"/>
                <a:gd name="connsiteX7" fmla="*/ 2600219 w 12356313"/>
                <a:gd name="connsiteY7" fmla="*/ 5752930 h 10355234"/>
                <a:gd name="connsiteX8" fmla="*/ 2641570 w 12356313"/>
                <a:gd name="connsiteY8" fmla="*/ 5777489 h 10355234"/>
                <a:gd name="connsiteX9" fmla="*/ 2633244 w 12356313"/>
                <a:gd name="connsiteY9" fmla="*/ 6061629 h 10355234"/>
                <a:gd name="connsiteX10" fmla="*/ 2623098 w 12356313"/>
                <a:gd name="connsiteY10" fmla="*/ 6064497 h 10355234"/>
                <a:gd name="connsiteX11" fmla="*/ 2616452 w 12356313"/>
                <a:gd name="connsiteY11" fmla="*/ 6093534 h 10355234"/>
                <a:gd name="connsiteX12" fmla="*/ 2631984 w 12356313"/>
                <a:gd name="connsiteY12" fmla="*/ 6102909 h 10355234"/>
                <a:gd name="connsiteX13" fmla="*/ 2626317 w 12356313"/>
                <a:gd name="connsiteY13" fmla="*/ 6295181 h 10355234"/>
                <a:gd name="connsiteX14" fmla="*/ 2614422 w 12356313"/>
                <a:gd name="connsiteY14" fmla="*/ 6298749 h 10355234"/>
                <a:gd name="connsiteX15" fmla="*/ 2606796 w 12356313"/>
                <a:gd name="connsiteY15" fmla="*/ 6332194 h 10355234"/>
                <a:gd name="connsiteX16" fmla="*/ 2624988 w 12356313"/>
                <a:gd name="connsiteY16" fmla="*/ 6343389 h 10355234"/>
                <a:gd name="connsiteX17" fmla="*/ 2612743 w 12356313"/>
                <a:gd name="connsiteY17" fmla="*/ 6761936 h 10355234"/>
                <a:gd name="connsiteX18" fmla="*/ 2594621 w 12356313"/>
                <a:gd name="connsiteY18" fmla="*/ 6767254 h 10355234"/>
                <a:gd name="connsiteX19" fmla="*/ 2583357 w 12356313"/>
                <a:gd name="connsiteY19" fmla="*/ 6816651 h 10355234"/>
                <a:gd name="connsiteX20" fmla="*/ 2632754 w 12356313"/>
                <a:gd name="connsiteY20" fmla="*/ 6827986 h 10355234"/>
                <a:gd name="connsiteX21" fmla="*/ 2644089 w 12356313"/>
                <a:gd name="connsiteY21" fmla="*/ 6778589 h 10355234"/>
                <a:gd name="connsiteX22" fmla="*/ 2630865 w 12356313"/>
                <a:gd name="connsiteY22" fmla="*/ 6766274 h 10355234"/>
                <a:gd name="connsiteX23" fmla="*/ 3003163 w 12356313"/>
                <a:gd name="connsiteY23" fmla="*/ 5984174 h 10355234"/>
                <a:gd name="connsiteX24" fmla="*/ 4230679 w 12356313"/>
                <a:gd name="connsiteY24" fmla="*/ 6865699 h 10355234"/>
                <a:gd name="connsiteX25" fmla="*/ 4230049 w 12356313"/>
                <a:gd name="connsiteY25" fmla="*/ 6866748 h 10355234"/>
                <a:gd name="connsiteX26" fmla="*/ 4244462 w 12356313"/>
                <a:gd name="connsiteY26" fmla="*/ 6905091 h 10355234"/>
                <a:gd name="connsiteX27" fmla="*/ 4282805 w 12356313"/>
                <a:gd name="connsiteY27" fmla="*/ 6890747 h 10355234"/>
                <a:gd name="connsiteX28" fmla="*/ 4285323 w 12356313"/>
                <a:gd name="connsiteY28" fmla="*/ 6878853 h 10355234"/>
                <a:gd name="connsiteX29" fmla="*/ 4739555 w 12356313"/>
                <a:gd name="connsiteY29" fmla="*/ 6831134 h 10355234"/>
                <a:gd name="connsiteX30" fmla="*/ 4755997 w 12356313"/>
                <a:gd name="connsiteY30" fmla="*/ 6852125 h 10355234"/>
                <a:gd name="connsiteX31" fmla="*/ 4760335 w 12356313"/>
                <a:gd name="connsiteY31" fmla="*/ 6853594 h 10355234"/>
                <a:gd name="connsiteX32" fmla="*/ 4589054 w 12356313"/>
                <a:gd name="connsiteY32" fmla="*/ 7747222 h 10355234"/>
                <a:gd name="connsiteX33" fmla="*/ 4360049 w 12356313"/>
                <a:gd name="connsiteY33" fmla="*/ 7833773 h 10355234"/>
                <a:gd name="connsiteX34" fmla="*/ 3624827 w 12356313"/>
                <a:gd name="connsiteY34" fmla="*/ 7193707 h 10355234"/>
                <a:gd name="connsiteX35" fmla="*/ 3624198 w 12356313"/>
                <a:gd name="connsiteY35" fmla="*/ 7126398 h 10355234"/>
                <a:gd name="connsiteX36" fmla="*/ 3549612 w 12356313"/>
                <a:gd name="connsiteY36" fmla="*/ 7119962 h 10355234"/>
                <a:gd name="connsiteX37" fmla="*/ 3531001 w 12356313"/>
                <a:gd name="connsiteY37" fmla="*/ 7164321 h 10355234"/>
                <a:gd name="connsiteX38" fmla="*/ 3248680 w 12356313"/>
                <a:gd name="connsiteY38" fmla="*/ 7195456 h 10355234"/>
                <a:gd name="connsiteX39" fmla="*/ 3244203 w 12356313"/>
                <a:gd name="connsiteY39" fmla="*/ 7185871 h 10355234"/>
                <a:gd name="connsiteX40" fmla="*/ 3214536 w 12356313"/>
                <a:gd name="connsiteY40" fmla="*/ 7183352 h 10355234"/>
                <a:gd name="connsiteX41" fmla="*/ 3207120 w 12356313"/>
                <a:gd name="connsiteY41" fmla="*/ 7200075 h 10355234"/>
                <a:gd name="connsiteX42" fmla="*/ 3016108 w 12356313"/>
                <a:gd name="connsiteY42" fmla="*/ 7221135 h 10355234"/>
                <a:gd name="connsiteX43" fmla="*/ 3010860 w 12356313"/>
                <a:gd name="connsiteY43" fmla="*/ 7209800 h 10355234"/>
                <a:gd name="connsiteX44" fmla="*/ 2976716 w 12356313"/>
                <a:gd name="connsiteY44" fmla="*/ 7206861 h 10355234"/>
                <a:gd name="connsiteX45" fmla="*/ 2968180 w 12356313"/>
                <a:gd name="connsiteY45" fmla="*/ 7226383 h 10355234"/>
                <a:gd name="connsiteX46" fmla="*/ 2552081 w 12356313"/>
                <a:gd name="connsiteY46" fmla="*/ 7272212 h 10355234"/>
                <a:gd name="connsiteX47" fmla="*/ 2544245 w 12356313"/>
                <a:gd name="connsiteY47" fmla="*/ 7254999 h 10355234"/>
                <a:gd name="connsiteX48" fmla="*/ 2493728 w 12356313"/>
                <a:gd name="connsiteY48" fmla="*/ 7250661 h 10355234"/>
                <a:gd name="connsiteX49" fmla="*/ 2489390 w 12356313"/>
                <a:gd name="connsiteY49" fmla="*/ 7301178 h 10355234"/>
                <a:gd name="connsiteX50" fmla="*/ 2539907 w 12356313"/>
                <a:gd name="connsiteY50" fmla="*/ 7305517 h 10355234"/>
                <a:gd name="connsiteX51" fmla="*/ 2546624 w 12356313"/>
                <a:gd name="connsiteY51" fmla="*/ 7297679 h 10355234"/>
                <a:gd name="connsiteX52" fmla="*/ 3792960 w 12356313"/>
                <a:gd name="connsiteY52" fmla="*/ 8021986 h 10355234"/>
                <a:gd name="connsiteX53" fmla="*/ 3792190 w 12356313"/>
                <a:gd name="connsiteY53" fmla="*/ 8023386 h 10355234"/>
                <a:gd name="connsiteX54" fmla="*/ 3809962 w 12356313"/>
                <a:gd name="connsiteY54" fmla="*/ 8070824 h 10355234"/>
                <a:gd name="connsiteX55" fmla="*/ 3818988 w 12356313"/>
                <a:gd name="connsiteY55" fmla="*/ 8073413 h 10355234"/>
                <a:gd name="connsiteX56" fmla="*/ 3733487 w 12356313"/>
                <a:gd name="connsiteY56" fmla="*/ 8856143 h 10355234"/>
                <a:gd name="connsiteX57" fmla="*/ 3705850 w 12356313"/>
                <a:gd name="connsiteY57" fmla="*/ 8873004 h 10355234"/>
                <a:gd name="connsiteX58" fmla="*/ 3720194 w 12356313"/>
                <a:gd name="connsiteY58" fmla="*/ 8911277 h 10355234"/>
                <a:gd name="connsiteX59" fmla="*/ 3727190 w 12356313"/>
                <a:gd name="connsiteY59" fmla="*/ 8913376 h 10355234"/>
                <a:gd name="connsiteX60" fmla="*/ 3658272 w 12356313"/>
                <a:gd name="connsiteY60" fmla="*/ 9544276 h 10355234"/>
                <a:gd name="connsiteX61" fmla="*/ 3614682 w 12356313"/>
                <a:gd name="connsiteY61" fmla="*/ 9570234 h 10355234"/>
                <a:gd name="connsiteX62" fmla="*/ 3636862 w 12356313"/>
                <a:gd name="connsiteY62" fmla="*/ 9629496 h 10355234"/>
                <a:gd name="connsiteX63" fmla="*/ 3696055 w 12356313"/>
                <a:gd name="connsiteY63" fmla="*/ 9607317 h 10355234"/>
                <a:gd name="connsiteX64" fmla="*/ 3678703 w 12356313"/>
                <a:gd name="connsiteY64" fmla="*/ 9550922 h 10355234"/>
                <a:gd name="connsiteX65" fmla="*/ 4534969 w 12356313"/>
                <a:gd name="connsiteY65" fmla="*/ 8015270 h 10355234"/>
                <a:gd name="connsiteX66" fmla="*/ 4556938 w 12356313"/>
                <a:gd name="connsiteY66" fmla="*/ 8012121 h 10355234"/>
                <a:gd name="connsiteX67" fmla="*/ 4561346 w 12356313"/>
                <a:gd name="connsiteY67" fmla="*/ 8006874 h 10355234"/>
                <a:gd name="connsiteX68" fmla="*/ 4780206 w 12356313"/>
                <a:gd name="connsiteY68" fmla="*/ 8106578 h 10355234"/>
                <a:gd name="connsiteX69" fmla="*/ 4785104 w 12356313"/>
                <a:gd name="connsiteY69" fmla="*/ 8135124 h 10355234"/>
                <a:gd name="connsiteX70" fmla="*/ 4825895 w 12356313"/>
                <a:gd name="connsiteY70" fmla="*/ 8138623 h 10355234"/>
                <a:gd name="connsiteX71" fmla="*/ 4829043 w 12356313"/>
                <a:gd name="connsiteY71" fmla="*/ 8135405 h 10355234"/>
                <a:gd name="connsiteX72" fmla="*/ 5561046 w 12356313"/>
                <a:gd name="connsiteY72" fmla="*/ 8688990 h 10355234"/>
                <a:gd name="connsiteX73" fmla="*/ 5497236 w 12356313"/>
                <a:gd name="connsiteY73" fmla="*/ 9453737 h 10355234"/>
                <a:gd name="connsiteX74" fmla="*/ 5473167 w 12356313"/>
                <a:gd name="connsiteY74" fmla="*/ 9461994 h 10355234"/>
                <a:gd name="connsiteX75" fmla="*/ 5468829 w 12356313"/>
                <a:gd name="connsiteY75" fmla="*/ 9512510 h 10355234"/>
                <a:gd name="connsiteX76" fmla="*/ 5519346 w 12356313"/>
                <a:gd name="connsiteY76" fmla="*/ 9516848 h 10355234"/>
                <a:gd name="connsiteX77" fmla="*/ 5525573 w 12356313"/>
                <a:gd name="connsiteY77" fmla="*/ 9509851 h 10355234"/>
                <a:gd name="connsiteX78" fmla="*/ 6195444 w 12356313"/>
                <a:gd name="connsiteY78" fmla="*/ 9923711 h 10355234"/>
                <a:gd name="connsiteX79" fmla="*/ 6198803 w 12356313"/>
                <a:gd name="connsiteY79" fmla="*/ 9955896 h 10355234"/>
                <a:gd name="connsiteX80" fmla="*/ 6239594 w 12356313"/>
                <a:gd name="connsiteY80" fmla="*/ 9959395 h 10355234"/>
                <a:gd name="connsiteX81" fmla="*/ 6244492 w 12356313"/>
                <a:gd name="connsiteY81" fmla="*/ 9953937 h 10355234"/>
                <a:gd name="connsiteX82" fmla="*/ 6784434 w 12356313"/>
                <a:gd name="connsiteY82" fmla="*/ 10287544 h 10355234"/>
                <a:gd name="connsiteX83" fmla="*/ 6789191 w 12356313"/>
                <a:gd name="connsiteY83" fmla="*/ 10338060 h 10355234"/>
                <a:gd name="connsiteX84" fmla="*/ 6852232 w 12356313"/>
                <a:gd name="connsiteY84" fmla="*/ 10343518 h 10355234"/>
                <a:gd name="connsiteX85" fmla="*/ 6857690 w 12356313"/>
                <a:gd name="connsiteY85" fmla="*/ 10280477 h 10355234"/>
                <a:gd name="connsiteX86" fmla="*/ 6799826 w 12356313"/>
                <a:gd name="connsiteY86" fmla="*/ 10271521 h 10355234"/>
                <a:gd name="connsiteX87" fmla="*/ 5883318 w 12356313"/>
                <a:gd name="connsiteY87" fmla="*/ 8941853 h 10355234"/>
                <a:gd name="connsiteX88" fmla="*/ 5884508 w 12356313"/>
                <a:gd name="connsiteY88" fmla="*/ 8941014 h 10355234"/>
                <a:gd name="connsiteX89" fmla="*/ 5894933 w 12356313"/>
                <a:gd name="connsiteY89" fmla="*/ 8901202 h 10355234"/>
                <a:gd name="connsiteX90" fmla="*/ 6700472 w 12356313"/>
                <a:gd name="connsiteY90" fmla="*/ 8552692 h 10355234"/>
                <a:gd name="connsiteX91" fmla="*/ 6704040 w 12356313"/>
                <a:gd name="connsiteY91" fmla="*/ 8558079 h 10355234"/>
                <a:gd name="connsiteX92" fmla="*/ 6744832 w 12356313"/>
                <a:gd name="connsiteY92" fmla="*/ 8561578 h 10355234"/>
                <a:gd name="connsiteX93" fmla="*/ 6749939 w 12356313"/>
                <a:gd name="connsiteY93" fmla="*/ 8555701 h 10355234"/>
                <a:gd name="connsiteX94" fmla="*/ 7501183 w 12356313"/>
                <a:gd name="connsiteY94" fmla="*/ 8997687 h 10355234"/>
                <a:gd name="connsiteX95" fmla="*/ 7496146 w 12356313"/>
                <a:gd name="connsiteY95" fmla="*/ 9014759 h 10355234"/>
                <a:gd name="connsiteX96" fmla="*/ 7536867 w 12356313"/>
                <a:gd name="connsiteY96" fmla="*/ 9063177 h 10355234"/>
                <a:gd name="connsiteX97" fmla="*/ 7585285 w 12356313"/>
                <a:gd name="connsiteY97" fmla="*/ 9022455 h 10355234"/>
                <a:gd name="connsiteX98" fmla="*/ 7550721 w 12356313"/>
                <a:gd name="connsiteY98" fmla="*/ 8975227 h 10355234"/>
                <a:gd name="connsiteX99" fmla="*/ 7842907 w 12356313"/>
                <a:gd name="connsiteY99" fmla="*/ 7386958 h 10355234"/>
                <a:gd name="connsiteX100" fmla="*/ 7844306 w 12356313"/>
                <a:gd name="connsiteY100" fmla="*/ 7387238 h 10355234"/>
                <a:gd name="connsiteX101" fmla="*/ 7879849 w 12356313"/>
                <a:gd name="connsiteY101" fmla="*/ 7366528 h 10355234"/>
                <a:gd name="connsiteX102" fmla="*/ 8695883 w 12356313"/>
                <a:gd name="connsiteY102" fmla="*/ 7689709 h 10355234"/>
                <a:gd name="connsiteX103" fmla="*/ 8694554 w 12356313"/>
                <a:gd name="connsiteY103" fmla="*/ 7696006 h 10355234"/>
                <a:gd name="connsiteX104" fmla="*/ 8720932 w 12356313"/>
                <a:gd name="connsiteY104" fmla="*/ 7727352 h 10355234"/>
                <a:gd name="connsiteX105" fmla="*/ 8752278 w 12356313"/>
                <a:gd name="connsiteY105" fmla="*/ 7700974 h 10355234"/>
                <a:gd name="connsiteX106" fmla="*/ 8725900 w 12356313"/>
                <a:gd name="connsiteY106" fmla="*/ 7669698 h 10355234"/>
                <a:gd name="connsiteX107" fmla="*/ 8705819 w 12356313"/>
                <a:gd name="connsiteY107" fmla="*/ 7675646 h 10355234"/>
                <a:gd name="connsiteX108" fmla="*/ 7988579 w 12356313"/>
                <a:gd name="connsiteY108" fmla="*/ 6864929 h 10355234"/>
                <a:gd name="connsiteX109" fmla="*/ 7999215 w 12356313"/>
                <a:gd name="connsiteY109" fmla="*/ 6842609 h 10355234"/>
                <a:gd name="connsiteX110" fmla="*/ 7966539 w 12356313"/>
                <a:gd name="connsiteY110" fmla="*/ 6803777 h 10355234"/>
                <a:gd name="connsiteX111" fmla="*/ 7952826 w 12356313"/>
                <a:gd name="connsiteY111" fmla="*/ 6805316 h 10355234"/>
                <a:gd name="connsiteX112" fmla="*/ 7677433 w 12356313"/>
                <a:gd name="connsiteY112" fmla="*/ 6068975 h 10355234"/>
                <a:gd name="connsiteX113" fmla="*/ 7694575 w 12356313"/>
                <a:gd name="connsiteY113" fmla="*/ 6045116 h 10355234"/>
                <a:gd name="connsiteX114" fmla="*/ 7668197 w 12356313"/>
                <a:gd name="connsiteY114" fmla="*/ 6013771 h 10355234"/>
                <a:gd name="connsiteX115" fmla="*/ 7657212 w 12356313"/>
                <a:gd name="connsiteY115" fmla="*/ 6014960 h 10355234"/>
                <a:gd name="connsiteX116" fmla="*/ 7572970 w 12356313"/>
                <a:gd name="connsiteY116" fmla="*/ 5789663 h 10355234"/>
                <a:gd name="connsiteX117" fmla="*/ 7585285 w 12356313"/>
                <a:gd name="connsiteY117" fmla="*/ 5772661 h 10355234"/>
                <a:gd name="connsiteX118" fmla="*/ 7582416 w 12356313"/>
                <a:gd name="connsiteY118" fmla="*/ 5760907 h 10355234"/>
                <a:gd name="connsiteX119" fmla="*/ 7772869 w 12356313"/>
                <a:gd name="connsiteY119" fmla="*/ 5631747 h 10355234"/>
                <a:gd name="connsiteX120" fmla="*/ 7925888 w 12356313"/>
                <a:gd name="connsiteY120" fmla="*/ 5700805 h 10355234"/>
                <a:gd name="connsiteX121" fmla="*/ 7925608 w 12356313"/>
                <a:gd name="connsiteY121" fmla="*/ 5726203 h 10355234"/>
                <a:gd name="connsiteX122" fmla="*/ 7971717 w 12356313"/>
                <a:gd name="connsiteY122" fmla="*/ 5747193 h 10355234"/>
                <a:gd name="connsiteX123" fmla="*/ 7992707 w 12356313"/>
                <a:gd name="connsiteY123" fmla="*/ 5701014 h 10355234"/>
                <a:gd name="connsiteX124" fmla="*/ 7985431 w 12356313"/>
                <a:gd name="connsiteY124" fmla="*/ 5689260 h 10355234"/>
                <a:gd name="connsiteX125" fmla="*/ 8381099 w 12356313"/>
                <a:gd name="connsiteY125" fmla="*/ 5279878 h 10355234"/>
                <a:gd name="connsiteX126" fmla="*/ 8793139 w 12356313"/>
                <a:gd name="connsiteY126" fmla="*/ 5316121 h 10355234"/>
                <a:gd name="connsiteX127" fmla="*/ 8794399 w 12356313"/>
                <a:gd name="connsiteY127" fmla="*/ 5323398 h 10355234"/>
                <a:gd name="connsiteX128" fmla="*/ 8821476 w 12356313"/>
                <a:gd name="connsiteY128" fmla="*/ 5335782 h 10355234"/>
                <a:gd name="connsiteX129" fmla="*/ 8833791 w 12356313"/>
                <a:gd name="connsiteY129" fmla="*/ 5308635 h 10355234"/>
                <a:gd name="connsiteX130" fmla="*/ 8806713 w 12356313"/>
                <a:gd name="connsiteY130" fmla="*/ 5296321 h 10355234"/>
                <a:gd name="connsiteX131" fmla="*/ 8799086 w 12356313"/>
                <a:gd name="connsiteY131" fmla="*/ 5301358 h 10355234"/>
                <a:gd name="connsiteX132" fmla="*/ 8574000 w 12356313"/>
                <a:gd name="connsiteY132" fmla="*/ 5119092 h 10355234"/>
                <a:gd name="connsiteX133" fmla="*/ 8577638 w 12356313"/>
                <a:gd name="connsiteY133" fmla="*/ 5092015 h 10355234"/>
                <a:gd name="connsiteX134" fmla="*/ 8571831 w 12356313"/>
                <a:gd name="connsiteY134" fmla="*/ 5082639 h 10355234"/>
                <a:gd name="connsiteX135" fmla="*/ 8738844 w 12356313"/>
                <a:gd name="connsiteY135" fmla="*/ 4909888 h 10355234"/>
                <a:gd name="connsiteX136" fmla="*/ 8759694 w 12356313"/>
                <a:gd name="connsiteY136" fmla="*/ 4913527 h 10355234"/>
                <a:gd name="connsiteX137" fmla="*/ 8772008 w 12356313"/>
                <a:gd name="connsiteY137" fmla="*/ 4886379 h 10355234"/>
                <a:gd name="connsiteX138" fmla="*/ 8767951 w 12356313"/>
                <a:gd name="connsiteY138" fmla="*/ 4879732 h 10355234"/>
                <a:gd name="connsiteX139" fmla="*/ 8900959 w 12356313"/>
                <a:gd name="connsiteY139" fmla="*/ 4742106 h 10355234"/>
                <a:gd name="connsiteX140" fmla="*/ 9303554 w 12356313"/>
                <a:gd name="connsiteY140" fmla="*/ 4721885 h 10355234"/>
                <a:gd name="connsiteX141" fmla="*/ 9304184 w 12356313"/>
                <a:gd name="connsiteY141" fmla="*/ 4727413 h 10355234"/>
                <a:gd name="connsiteX142" fmla="*/ 9357569 w 12356313"/>
                <a:gd name="connsiteY142" fmla="*/ 4761347 h 10355234"/>
                <a:gd name="connsiteX143" fmla="*/ 9391504 w 12356313"/>
                <a:gd name="connsiteY143" fmla="*/ 4707961 h 10355234"/>
                <a:gd name="connsiteX144" fmla="*/ 9338118 w 12356313"/>
                <a:gd name="connsiteY144" fmla="*/ 4674097 h 10355234"/>
                <a:gd name="connsiteX145" fmla="*/ 9326783 w 12356313"/>
                <a:gd name="connsiteY145" fmla="*/ 4678505 h 10355234"/>
                <a:gd name="connsiteX146" fmla="*/ 9205319 w 12356313"/>
                <a:gd name="connsiteY146" fmla="*/ 4474759 h 10355234"/>
                <a:gd name="connsiteX147" fmla="*/ 9220363 w 12356313"/>
                <a:gd name="connsiteY147" fmla="*/ 4437955 h 10355234"/>
                <a:gd name="connsiteX148" fmla="*/ 9810051 w 12356313"/>
                <a:gd name="connsiteY148" fmla="*/ 4283817 h 10355234"/>
                <a:gd name="connsiteX149" fmla="*/ 9810960 w 12356313"/>
                <a:gd name="connsiteY149" fmla="*/ 4287175 h 10355234"/>
                <a:gd name="connsiteX150" fmla="*/ 9879109 w 12356313"/>
                <a:gd name="connsiteY150" fmla="*/ 4318171 h 10355234"/>
                <a:gd name="connsiteX151" fmla="*/ 9910105 w 12356313"/>
                <a:gd name="connsiteY151" fmla="*/ 4250022 h 10355234"/>
                <a:gd name="connsiteX152" fmla="*/ 9874562 w 12356313"/>
                <a:gd name="connsiteY152" fmla="*/ 4217697 h 10355234"/>
                <a:gd name="connsiteX153" fmla="*/ 9939631 w 12356313"/>
                <a:gd name="connsiteY153" fmla="*/ 3941184 h 10355234"/>
                <a:gd name="connsiteX154" fmla="*/ 9950196 w 12356313"/>
                <a:gd name="connsiteY154" fmla="*/ 3940205 h 10355234"/>
                <a:gd name="connsiteX155" fmla="*/ 9962511 w 12356313"/>
                <a:gd name="connsiteY155" fmla="*/ 3913057 h 10355234"/>
                <a:gd name="connsiteX156" fmla="*/ 9949217 w 12356313"/>
                <a:gd name="connsiteY156" fmla="*/ 3900463 h 10355234"/>
                <a:gd name="connsiteX157" fmla="*/ 9993227 w 12356313"/>
                <a:gd name="connsiteY157" fmla="*/ 3713439 h 10355234"/>
                <a:gd name="connsiteX158" fmla="*/ 10005611 w 12356313"/>
                <a:gd name="connsiteY158" fmla="*/ 3712320 h 10355234"/>
                <a:gd name="connsiteX159" fmla="*/ 10019815 w 12356313"/>
                <a:gd name="connsiteY159" fmla="*/ 3681114 h 10355234"/>
                <a:gd name="connsiteX160" fmla="*/ 10004281 w 12356313"/>
                <a:gd name="connsiteY160" fmla="*/ 3666560 h 10355234"/>
                <a:gd name="connsiteX161" fmla="*/ 10100208 w 12356313"/>
                <a:gd name="connsiteY161" fmla="*/ 3258998 h 10355234"/>
                <a:gd name="connsiteX162" fmla="*/ 10119029 w 12356313"/>
                <a:gd name="connsiteY162" fmla="*/ 3257389 h 10355234"/>
                <a:gd name="connsiteX163" fmla="*/ 10140019 w 12356313"/>
                <a:gd name="connsiteY163" fmla="*/ 3211210 h 10355234"/>
                <a:gd name="connsiteX164" fmla="*/ 10131623 w 12356313"/>
                <a:gd name="connsiteY164" fmla="*/ 3198406 h 10355234"/>
                <a:gd name="connsiteX165" fmla="*/ 10373852 w 12356313"/>
                <a:gd name="connsiteY165" fmla="*/ 2925811 h 10355234"/>
                <a:gd name="connsiteX166" fmla="*/ 10736705 w 12356313"/>
                <a:gd name="connsiteY166" fmla="*/ 3500457 h 10355234"/>
                <a:gd name="connsiteX167" fmla="*/ 10722431 w 12356313"/>
                <a:gd name="connsiteY167" fmla="*/ 3521587 h 10355234"/>
                <a:gd name="connsiteX168" fmla="*/ 10749368 w 12356313"/>
                <a:gd name="connsiteY168" fmla="*/ 3564548 h 10355234"/>
                <a:gd name="connsiteX169" fmla="*/ 10792259 w 12356313"/>
                <a:gd name="connsiteY169" fmla="*/ 3537610 h 10355234"/>
                <a:gd name="connsiteX170" fmla="*/ 10793028 w 12356313"/>
                <a:gd name="connsiteY170" fmla="*/ 3528304 h 10355234"/>
                <a:gd name="connsiteX171" fmla="*/ 11577018 w 12356313"/>
                <a:gd name="connsiteY171" fmla="*/ 3455118 h 10355234"/>
                <a:gd name="connsiteX172" fmla="*/ 11599128 w 12356313"/>
                <a:gd name="connsiteY172" fmla="*/ 3478837 h 10355234"/>
                <a:gd name="connsiteX173" fmla="*/ 11633762 w 12356313"/>
                <a:gd name="connsiteY173" fmla="*/ 3457077 h 10355234"/>
                <a:gd name="connsiteX174" fmla="*/ 11634391 w 12356313"/>
                <a:gd name="connsiteY174" fmla="*/ 3449800 h 10355234"/>
                <a:gd name="connsiteX175" fmla="*/ 12266341 w 12356313"/>
                <a:gd name="connsiteY175" fmla="*/ 3390817 h 10355234"/>
                <a:gd name="connsiteX176" fmla="*/ 12300555 w 12356313"/>
                <a:gd name="connsiteY176" fmla="*/ 3428320 h 10355234"/>
                <a:gd name="connsiteX177" fmla="*/ 12354150 w 12356313"/>
                <a:gd name="connsiteY177" fmla="*/ 3394666 h 10355234"/>
                <a:gd name="connsiteX178" fmla="*/ 12320566 w 12356313"/>
                <a:gd name="connsiteY178" fmla="*/ 3341070 h 10355234"/>
                <a:gd name="connsiteX179" fmla="*/ 12268999 w 12356313"/>
                <a:gd name="connsiteY179" fmla="*/ 3368777 h 10355234"/>
                <a:gd name="connsiteX180" fmla="*/ 10736494 w 12356313"/>
                <a:gd name="connsiteY180" fmla="*/ 2859412 h 10355234"/>
                <a:gd name="connsiteX181" fmla="*/ 10736985 w 12356313"/>
                <a:gd name="connsiteY181" fmla="*/ 2858013 h 10355234"/>
                <a:gd name="connsiteX182" fmla="*/ 10721381 w 12356313"/>
                <a:gd name="connsiteY182" fmla="*/ 2819950 h 10355234"/>
                <a:gd name="connsiteX183" fmla="*/ 11154482 w 12356313"/>
                <a:gd name="connsiteY183" fmla="*/ 2056531 h 10355234"/>
                <a:gd name="connsiteX184" fmla="*/ 11160569 w 12356313"/>
                <a:gd name="connsiteY184" fmla="*/ 2058700 h 10355234"/>
                <a:gd name="connsiteX185" fmla="*/ 11195204 w 12356313"/>
                <a:gd name="connsiteY185" fmla="*/ 2036940 h 10355234"/>
                <a:gd name="connsiteX186" fmla="*/ 11173443 w 12356313"/>
                <a:gd name="connsiteY186" fmla="*/ 2002236 h 10355234"/>
                <a:gd name="connsiteX187" fmla="*/ 11138809 w 12356313"/>
                <a:gd name="connsiteY187" fmla="*/ 2023996 h 10355234"/>
                <a:gd name="connsiteX188" fmla="*/ 11146366 w 12356313"/>
                <a:gd name="connsiteY188" fmla="*/ 2050724 h 10355234"/>
                <a:gd name="connsiteX189" fmla="*/ 10438012 w 12356313"/>
                <a:gd name="connsiteY189" fmla="*/ 2847797 h 10355234"/>
                <a:gd name="connsiteX190" fmla="*/ 10329282 w 12356313"/>
                <a:gd name="connsiteY190" fmla="*/ 2847657 h 10355234"/>
                <a:gd name="connsiteX191" fmla="*/ 10231747 w 12356313"/>
                <a:gd name="connsiteY191" fmla="*/ 2693238 h 10355234"/>
                <a:gd name="connsiteX192" fmla="*/ 10246020 w 12356313"/>
                <a:gd name="connsiteY192" fmla="*/ 2672178 h 10355234"/>
                <a:gd name="connsiteX193" fmla="*/ 10219083 w 12356313"/>
                <a:gd name="connsiteY193" fmla="*/ 2629218 h 10355234"/>
                <a:gd name="connsiteX194" fmla="*/ 10176123 w 12356313"/>
                <a:gd name="connsiteY194" fmla="*/ 2656155 h 10355234"/>
                <a:gd name="connsiteX195" fmla="*/ 10175702 w 12356313"/>
                <a:gd name="connsiteY195" fmla="*/ 2670009 h 10355234"/>
                <a:gd name="connsiteX196" fmla="*/ 9408296 w 12356313"/>
                <a:gd name="connsiteY196" fmla="*/ 2840731 h 10355234"/>
                <a:gd name="connsiteX197" fmla="*/ 9387026 w 12356313"/>
                <a:gd name="connsiteY197" fmla="*/ 2820440 h 10355234"/>
                <a:gd name="connsiteX198" fmla="*/ 9352392 w 12356313"/>
                <a:gd name="connsiteY198" fmla="*/ 2842200 h 10355234"/>
                <a:gd name="connsiteX199" fmla="*/ 9352042 w 12356313"/>
                <a:gd name="connsiteY199" fmla="*/ 2853185 h 10355234"/>
                <a:gd name="connsiteX200" fmla="*/ 9117299 w 12356313"/>
                <a:gd name="connsiteY200" fmla="*/ 2905381 h 10355234"/>
                <a:gd name="connsiteX201" fmla="*/ 9102117 w 12356313"/>
                <a:gd name="connsiteY201" fmla="*/ 2890828 h 10355234"/>
                <a:gd name="connsiteX202" fmla="*/ 9076929 w 12356313"/>
                <a:gd name="connsiteY202" fmla="*/ 2906640 h 10355234"/>
                <a:gd name="connsiteX203" fmla="*/ 9076719 w 12356313"/>
                <a:gd name="connsiteY203" fmla="*/ 2914407 h 10355234"/>
                <a:gd name="connsiteX204" fmla="*/ 8806013 w 12356313"/>
                <a:gd name="connsiteY204" fmla="*/ 2974649 h 10355234"/>
                <a:gd name="connsiteX205" fmla="*/ 9078118 w 12356313"/>
                <a:gd name="connsiteY205" fmla="*/ 2543577 h 10355234"/>
                <a:gd name="connsiteX206" fmla="*/ 9103306 w 12356313"/>
                <a:gd name="connsiteY206" fmla="*/ 2547356 h 10355234"/>
                <a:gd name="connsiteX207" fmla="*/ 9130523 w 12356313"/>
                <a:gd name="connsiteY207" fmla="*/ 2504605 h 10355234"/>
                <a:gd name="connsiteX208" fmla="*/ 9087703 w 12356313"/>
                <a:gd name="connsiteY208" fmla="*/ 2477388 h 10355234"/>
                <a:gd name="connsiteX209" fmla="*/ 9075039 w 12356313"/>
                <a:gd name="connsiteY209" fmla="*/ 2482985 h 10355234"/>
                <a:gd name="connsiteX210" fmla="*/ 8590932 w 12356313"/>
                <a:gd name="connsiteY210" fmla="*/ 1863560 h 10355234"/>
                <a:gd name="connsiteX211" fmla="*/ 8600098 w 12356313"/>
                <a:gd name="connsiteY211" fmla="*/ 1835643 h 10355234"/>
                <a:gd name="connsiteX212" fmla="*/ 8575049 w 12356313"/>
                <a:gd name="connsiteY212" fmla="*/ 1813323 h 10355234"/>
                <a:gd name="connsiteX213" fmla="*/ 8615560 w 12356313"/>
                <a:gd name="connsiteY213" fmla="*/ 873936 h 10355234"/>
                <a:gd name="connsiteX214" fmla="*/ 8619898 w 12356313"/>
                <a:gd name="connsiteY214" fmla="*/ 873446 h 10355234"/>
                <a:gd name="connsiteX215" fmla="*/ 8638300 w 12356313"/>
                <a:gd name="connsiteY215" fmla="*/ 844549 h 10355234"/>
                <a:gd name="connsiteX216" fmla="*/ 8609333 w 12356313"/>
                <a:gd name="connsiteY216" fmla="*/ 826147 h 10355234"/>
                <a:gd name="connsiteX217" fmla="*/ 8595130 w 12356313"/>
                <a:gd name="connsiteY217" fmla="*/ 835593 h 10355234"/>
                <a:gd name="connsiteX218" fmla="*/ 7973676 w 12356313"/>
                <a:gd name="connsiteY218" fmla="*/ 455038 h 10355234"/>
                <a:gd name="connsiteX219" fmla="*/ 7979413 w 12356313"/>
                <a:gd name="connsiteY219" fmla="*/ 417675 h 10355234"/>
                <a:gd name="connsiteX220" fmla="*/ 7916233 w 12356313"/>
                <a:gd name="connsiteY220" fmla="*/ 377584 h 10355234"/>
                <a:gd name="connsiteX221" fmla="*/ 7879290 w 12356313"/>
                <a:gd name="connsiteY221" fmla="*/ 408300 h 10355234"/>
                <a:gd name="connsiteX222" fmla="*/ 7614462 w 12356313"/>
                <a:gd name="connsiteY222" fmla="*/ 305587 h 10355234"/>
                <a:gd name="connsiteX223" fmla="*/ 7614881 w 12356313"/>
                <a:gd name="connsiteY223" fmla="*/ 295022 h 10355234"/>
                <a:gd name="connsiteX224" fmla="*/ 7589763 w 12356313"/>
                <a:gd name="connsiteY224" fmla="*/ 279139 h 10355234"/>
                <a:gd name="connsiteX225" fmla="*/ 7575419 w 12356313"/>
                <a:gd name="connsiteY225" fmla="*/ 290544 h 10355234"/>
                <a:gd name="connsiteX226" fmla="*/ 7396302 w 12356313"/>
                <a:gd name="connsiteY226" fmla="*/ 221066 h 10355234"/>
                <a:gd name="connsiteX227" fmla="*/ 7396931 w 12356313"/>
                <a:gd name="connsiteY227" fmla="*/ 208612 h 10355234"/>
                <a:gd name="connsiteX228" fmla="*/ 7367965 w 12356313"/>
                <a:gd name="connsiteY228" fmla="*/ 190210 h 10355234"/>
                <a:gd name="connsiteX229" fmla="*/ 7351383 w 12356313"/>
                <a:gd name="connsiteY229" fmla="*/ 203644 h 10355234"/>
                <a:gd name="connsiteX230" fmla="*/ 6961032 w 12356313"/>
                <a:gd name="connsiteY230" fmla="*/ 52164 h 10355234"/>
                <a:gd name="connsiteX231" fmla="*/ 6962082 w 12356313"/>
                <a:gd name="connsiteY231" fmla="*/ 33272 h 10355234"/>
                <a:gd name="connsiteX232" fmla="*/ 6919331 w 12356313"/>
                <a:gd name="connsiteY232" fmla="*/ 6125 h 10355234"/>
                <a:gd name="connsiteX233" fmla="*/ 6892114 w 12356313"/>
                <a:gd name="connsiteY233" fmla="*/ 48945 h 10355234"/>
                <a:gd name="connsiteX234" fmla="*/ 6934934 w 12356313"/>
                <a:gd name="connsiteY234" fmla="*/ 76093 h 10355234"/>
                <a:gd name="connsiteX235" fmla="*/ 6950957 w 12356313"/>
                <a:gd name="connsiteY235" fmla="*/ 67697 h 10355234"/>
                <a:gd name="connsiteX236" fmla="*/ 7982422 w 12356313"/>
                <a:gd name="connsiteY236" fmla="*/ 1098602 h 10355234"/>
                <a:gd name="connsiteX237" fmla="*/ 7974096 w 12356313"/>
                <a:gd name="connsiteY237" fmla="*/ 1130298 h 10355234"/>
                <a:gd name="connsiteX238" fmla="*/ 8016917 w 12356313"/>
                <a:gd name="connsiteY238" fmla="*/ 1157445 h 10355234"/>
                <a:gd name="connsiteX239" fmla="*/ 8029580 w 12356313"/>
                <a:gd name="connsiteY239" fmla="*/ 1151848 h 10355234"/>
                <a:gd name="connsiteX240" fmla="*/ 8378790 w 12356313"/>
                <a:gd name="connsiteY240" fmla="*/ 1598592 h 10355234"/>
                <a:gd name="connsiteX241" fmla="*/ 8372982 w 12356313"/>
                <a:gd name="connsiteY241" fmla="*/ 1618113 h 10355234"/>
                <a:gd name="connsiteX242" fmla="*/ 8398101 w 12356313"/>
                <a:gd name="connsiteY242" fmla="*/ 1634066 h 10355234"/>
                <a:gd name="connsiteX243" fmla="*/ 8404398 w 12356313"/>
                <a:gd name="connsiteY243" fmla="*/ 1631407 h 10355234"/>
                <a:gd name="connsiteX244" fmla="*/ 8552519 w 12356313"/>
                <a:gd name="connsiteY244" fmla="*/ 1820880 h 10355234"/>
                <a:gd name="connsiteX245" fmla="*/ 8543703 w 12356313"/>
                <a:gd name="connsiteY245" fmla="*/ 1848447 h 10355234"/>
                <a:gd name="connsiteX246" fmla="*/ 8567983 w 12356313"/>
                <a:gd name="connsiteY246" fmla="*/ 1870697 h 10355234"/>
                <a:gd name="connsiteX247" fmla="*/ 8514107 w 12356313"/>
                <a:gd name="connsiteY247" fmla="*/ 2652797 h 10355234"/>
                <a:gd name="connsiteX248" fmla="*/ 7878869 w 12356313"/>
                <a:gd name="connsiteY248" fmla="*/ 2808265 h 10355234"/>
                <a:gd name="connsiteX249" fmla="*/ 7839968 w 12356313"/>
                <a:gd name="connsiteY249" fmla="*/ 2771113 h 10355234"/>
                <a:gd name="connsiteX250" fmla="*/ 7776577 w 12356313"/>
                <a:gd name="connsiteY250" fmla="*/ 2810924 h 10355234"/>
                <a:gd name="connsiteX251" fmla="*/ 7788472 w 12356313"/>
                <a:gd name="connsiteY251" fmla="*/ 2857523 h 10355234"/>
                <a:gd name="connsiteX252" fmla="*/ 7581646 w 12356313"/>
                <a:gd name="connsiteY252" fmla="*/ 3052593 h 10355234"/>
                <a:gd name="connsiteX253" fmla="*/ 7572481 w 12356313"/>
                <a:gd name="connsiteY253" fmla="*/ 3047485 h 10355234"/>
                <a:gd name="connsiteX254" fmla="*/ 7547293 w 12356313"/>
                <a:gd name="connsiteY254" fmla="*/ 3063298 h 10355234"/>
                <a:gd name="connsiteX255" fmla="*/ 7551631 w 12356313"/>
                <a:gd name="connsiteY255" fmla="*/ 3080930 h 10355234"/>
                <a:gd name="connsiteX256" fmla="*/ 7411485 w 12356313"/>
                <a:gd name="connsiteY256" fmla="*/ 3213099 h 10355234"/>
                <a:gd name="connsiteX257" fmla="*/ 7400710 w 12356313"/>
                <a:gd name="connsiteY257" fmla="*/ 3207012 h 10355234"/>
                <a:gd name="connsiteX258" fmla="*/ 7371673 w 12356313"/>
                <a:gd name="connsiteY258" fmla="*/ 3225274 h 10355234"/>
                <a:gd name="connsiteX259" fmla="*/ 7376851 w 12356313"/>
                <a:gd name="connsiteY259" fmla="*/ 3245774 h 10355234"/>
                <a:gd name="connsiteX260" fmla="*/ 7072001 w 12356313"/>
                <a:gd name="connsiteY260" fmla="*/ 3533272 h 10355234"/>
                <a:gd name="connsiteX261" fmla="*/ 7055419 w 12356313"/>
                <a:gd name="connsiteY261" fmla="*/ 3524246 h 10355234"/>
                <a:gd name="connsiteX262" fmla="*/ 7012458 w 12356313"/>
                <a:gd name="connsiteY262" fmla="*/ 3551183 h 10355234"/>
                <a:gd name="connsiteX263" fmla="*/ 7039396 w 12356313"/>
                <a:gd name="connsiteY263" fmla="*/ 3594144 h 10355234"/>
                <a:gd name="connsiteX264" fmla="*/ 7060456 w 12356313"/>
                <a:gd name="connsiteY264" fmla="*/ 3592605 h 10355234"/>
                <a:gd name="connsiteX265" fmla="*/ 7453046 w 12356313"/>
                <a:gd name="connsiteY265" fmla="*/ 4454538 h 10355234"/>
                <a:gd name="connsiteX266" fmla="*/ 7436743 w 12356313"/>
                <a:gd name="connsiteY266" fmla="*/ 4467202 h 10355234"/>
                <a:gd name="connsiteX267" fmla="*/ 7214946 w 12356313"/>
                <a:gd name="connsiteY267" fmla="*/ 4289414 h 10355234"/>
                <a:gd name="connsiteX268" fmla="*/ 7218723 w 12356313"/>
                <a:gd name="connsiteY268" fmla="*/ 4279619 h 10355234"/>
                <a:gd name="connsiteX269" fmla="*/ 7199552 w 12356313"/>
                <a:gd name="connsiteY269" fmla="*/ 4256879 h 10355234"/>
                <a:gd name="connsiteX270" fmla="*/ 7182690 w 12356313"/>
                <a:gd name="connsiteY270" fmla="*/ 4263596 h 10355234"/>
                <a:gd name="connsiteX271" fmla="*/ 7032609 w 12356313"/>
                <a:gd name="connsiteY271" fmla="*/ 4143251 h 10355234"/>
                <a:gd name="connsiteX272" fmla="*/ 7036947 w 12356313"/>
                <a:gd name="connsiteY272" fmla="*/ 4131567 h 10355234"/>
                <a:gd name="connsiteX273" fmla="*/ 7014908 w 12356313"/>
                <a:gd name="connsiteY273" fmla="*/ 4105329 h 10355234"/>
                <a:gd name="connsiteX274" fmla="*/ 6995037 w 12356313"/>
                <a:gd name="connsiteY274" fmla="*/ 4113095 h 10355234"/>
                <a:gd name="connsiteX275" fmla="*/ 6668287 w 12356313"/>
                <a:gd name="connsiteY275" fmla="*/ 3851205 h 10355234"/>
                <a:gd name="connsiteX276" fmla="*/ 6674934 w 12356313"/>
                <a:gd name="connsiteY276" fmla="*/ 3833504 h 10355234"/>
                <a:gd name="connsiteX277" fmla="*/ 6642329 w 12356313"/>
                <a:gd name="connsiteY277" fmla="*/ 3794741 h 10355234"/>
                <a:gd name="connsiteX278" fmla="*/ 6603567 w 12356313"/>
                <a:gd name="connsiteY278" fmla="*/ 3827417 h 10355234"/>
                <a:gd name="connsiteX279" fmla="*/ 6632393 w 12356313"/>
                <a:gd name="connsiteY279" fmla="*/ 3865479 h 10355234"/>
                <a:gd name="connsiteX280" fmla="*/ 6363927 w 12356313"/>
                <a:gd name="connsiteY280" fmla="*/ 5797220 h 10355234"/>
                <a:gd name="connsiteX281" fmla="*/ 6352172 w 12356313"/>
                <a:gd name="connsiteY281" fmla="*/ 5798969 h 10355234"/>
                <a:gd name="connsiteX282" fmla="*/ 6333561 w 12356313"/>
                <a:gd name="connsiteY282" fmla="*/ 5827167 h 10355234"/>
                <a:gd name="connsiteX283" fmla="*/ 5104367 w 12356313"/>
                <a:gd name="connsiteY283" fmla="*/ 5982915 h 10355234"/>
                <a:gd name="connsiteX284" fmla="*/ 5084426 w 12356313"/>
                <a:gd name="connsiteY284" fmla="*/ 5952689 h 10355234"/>
                <a:gd name="connsiteX285" fmla="*/ 5022714 w 12356313"/>
                <a:gd name="connsiteY285" fmla="*/ 5966472 h 10355234"/>
                <a:gd name="connsiteX286" fmla="*/ 5017816 w 12356313"/>
                <a:gd name="connsiteY286" fmla="*/ 5977597 h 10355234"/>
                <a:gd name="connsiteX287" fmla="*/ 4787902 w 12356313"/>
                <a:gd name="connsiteY287" fmla="*/ 5919454 h 10355234"/>
                <a:gd name="connsiteX288" fmla="*/ 4772509 w 12356313"/>
                <a:gd name="connsiteY288" fmla="*/ 5882791 h 10355234"/>
                <a:gd name="connsiteX289" fmla="*/ 5079948 w 12356313"/>
                <a:gd name="connsiteY289" fmla="*/ 5356493 h 10355234"/>
                <a:gd name="connsiteX290" fmla="*/ 5082956 w 12356313"/>
                <a:gd name="connsiteY290" fmla="*/ 5358242 h 10355234"/>
                <a:gd name="connsiteX291" fmla="*/ 5153064 w 12356313"/>
                <a:gd name="connsiteY291" fmla="*/ 5331934 h 10355234"/>
                <a:gd name="connsiteX292" fmla="*/ 5126826 w 12356313"/>
                <a:gd name="connsiteY292" fmla="*/ 5261826 h 10355234"/>
                <a:gd name="connsiteX293" fmla="*/ 5078828 w 12356313"/>
                <a:gd name="connsiteY293" fmla="*/ 5264065 h 10355234"/>
                <a:gd name="connsiteX294" fmla="*/ 4929237 w 12356313"/>
                <a:gd name="connsiteY294" fmla="*/ 5022397 h 10355234"/>
                <a:gd name="connsiteX295" fmla="*/ 4936094 w 12356313"/>
                <a:gd name="connsiteY295" fmla="*/ 5014420 h 10355234"/>
                <a:gd name="connsiteX296" fmla="*/ 4925599 w 12356313"/>
                <a:gd name="connsiteY296" fmla="*/ 4986573 h 10355234"/>
                <a:gd name="connsiteX297" fmla="*/ 4907407 w 12356313"/>
                <a:gd name="connsiteY297" fmla="*/ 4987273 h 10355234"/>
                <a:gd name="connsiteX298" fmla="*/ 4806164 w 12356313"/>
                <a:gd name="connsiteY298" fmla="*/ 4823688 h 10355234"/>
                <a:gd name="connsiteX299" fmla="*/ 4814140 w 12356313"/>
                <a:gd name="connsiteY299" fmla="*/ 4814102 h 10355234"/>
                <a:gd name="connsiteX300" fmla="*/ 4802106 w 12356313"/>
                <a:gd name="connsiteY300" fmla="*/ 4781987 h 10355234"/>
                <a:gd name="connsiteX301" fmla="*/ 4780835 w 12356313"/>
                <a:gd name="connsiteY301" fmla="*/ 4782687 h 10355234"/>
                <a:gd name="connsiteX302" fmla="*/ 4560437 w 12356313"/>
                <a:gd name="connsiteY302" fmla="*/ 4426621 h 10355234"/>
                <a:gd name="connsiteX303" fmla="*/ 4572612 w 12356313"/>
                <a:gd name="connsiteY303" fmla="*/ 4412207 h 10355234"/>
                <a:gd name="connsiteX304" fmla="*/ 4574151 w 12356313"/>
                <a:gd name="connsiteY304" fmla="*/ 4387089 h 10355234"/>
                <a:gd name="connsiteX305" fmla="*/ 5183640 w 12356313"/>
                <a:gd name="connsiteY305" fmla="*/ 4167250 h 10355234"/>
                <a:gd name="connsiteX306" fmla="*/ 5186159 w 12356313"/>
                <a:gd name="connsiteY306" fmla="*/ 4172358 h 10355234"/>
                <a:gd name="connsiteX307" fmla="*/ 5235556 w 12356313"/>
                <a:gd name="connsiteY307" fmla="*/ 4183693 h 10355234"/>
                <a:gd name="connsiteX308" fmla="*/ 5246821 w 12356313"/>
                <a:gd name="connsiteY308" fmla="*/ 4134295 h 10355234"/>
                <a:gd name="connsiteX309" fmla="*/ 5240734 w 12356313"/>
                <a:gd name="connsiteY309" fmla="*/ 4127159 h 10355234"/>
                <a:gd name="connsiteX310" fmla="*/ 5743382 w 12356313"/>
                <a:gd name="connsiteY310" fmla="*/ 3521097 h 10355234"/>
                <a:gd name="connsiteX311" fmla="*/ 5775778 w 12356313"/>
                <a:gd name="connsiteY311" fmla="*/ 3522217 h 10355234"/>
                <a:gd name="connsiteX312" fmla="*/ 5784873 w 12356313"/>
                <a:gd name="connsiteY312" fmla="*/ 3482335 h 10355234"/>
                <a:gd name="connsiteX313" fmla="*/ 5780186 w 12356313"/>
                <a:gd name="connsiteY313" fmla="*/ 3476738 h 10355234"/>
                <a:gd name="connsiteX314" fmla="*/ 6185369 w 12356313"/>
                <a:gd name="connsiteY314" fmla="*/ 2988223 h 10355234"/>
                <a:gd name="connsiteX315" fmla="*/ 6236026 w 12356313"/>
                <a:gd name="connsiteY315" fmla="*/ 2990532 h 10355234"/>
                <a:gd name="connsiteX316" fmla="*/ 6250159 w 12356313"/>
                <a:gd name="connsiteY316" fmla="*/ 2928890 h 10355234"/>
                <a:gd name="connsiteX317" fmla="*/ 6188518 w 12356313"/>
                <a:gd name="connsiteY317" fmla="*/ 2914756 h 10355234"/>
                <a:gd name="connsiteX318" fmla="*/ 6171656 w 12356313"/>
                <a:gd name="connsiteY318" fmla="*/ 2970801 h 10355234"/>
                <a:gd name="connsiteX319" fmla="*/ 4727870 w 12356313"/>
                <a:gd name="connsiteY319" fmla="*/ 3694268 h 10355234"/>
                <a:gd name="connsiteX320" fmla="*/ 4727240 w 12356313"/>
                <a:gd name="connsiteY320" fmla="*/ 3692938 h 10355234"/>
                <a:gd name="connsiteX321" fmla="*/ 4689318 w 12356313"/>
                <a:gd name="connsiteY321" fmla="*/ 3677056 h 10355234"/>
                <a:gd name="connsiteX322" fmla="*/ 4455765 w 12356313"/>
                <a:gd name="connsiteY322" fmla="*/ 2831005 h 10355234"/>
                <a:gd name="connsiteX323" fmla="*/ 4461572 w 12356313"/>
                <a:gd name="connsiteY323" fmla="*/ 2828276 h 10355234"/>
                <a:gd name="connsiteX324" fmla="*/ 4470668 w 12356313"/>
                <a:gd name="connsiteY324" fmla="*/ 2788395 h 10355234"/>
                <a:gd name="connsiteX325" fmla="*/ 4430787 w 12356313"/>
                <a:gd name="connsiteY325" fmla="*/ 2779229 h 10355234"/>
                <a:gd name="connsiteX326" fmla="*/ 4421691 w 12356313"/>
                <a:gd name="connsiteY326" fmla="*/ 2819111 h 10355234"/>
                <a:gd name="connsiteX327" fmla="*/ 4438553 w 12356313"/>
                <a:gd name="connsiteY327" fmla="*/ 2831565 h 10355234"/>
                <a:gd name="connsiteX328" fmla="*/ 4223472 w 12356313"/>
                <a:gd name="connsiteY328" fmla="*/ 3892417 h 10355234"/>
                <a:gd name="connsiteX329" fmla="*/ 4199263 w 12356313"/>
                <a:gd name="connsiteY329" fmla="*/ 3897384 h 10355234"/>
                <a:gd name="connsiteX330" fmla="*/ 4187998 w 12356313"/>
                <a:gd name="connsiteY330" fmla="*/ 3946782 h 10355234"/>
                <a:gd name="connsiteX331" fmla="*/ 4197514 w 12356313"/>
                <a:gd name="connsiteY331" fmla="*/ 3956857 h 10355234"/>
                <a:gd name="connsiteX332" fmla="*/ 3775538 w 12356313"/>
                <a:gd name="connsiteY332" fmla="*/ 4620222 h 10355234"/>
                <a:gd name="connsiteX333" fmla="*/ 3746221 w 12356313"/>
                <a:gd name="connsiteY333" fmla="*/ 4620921 h 10355234"/>
                <a:gd name="connsiteX334" fmla="*/ 3737126 w 12356313"/>
                <a:gd name="connsiteY334" fmla="*/ 4660803 h 10355234"/>
                <a:gd name="connsiteX335" fmla="*/ 3744682 w 12356313"/>
                <a:gd name="connsiteY335" fmla="*/ 4668849 h 10355234"/>
                <a:gd name="connsiteX336" fmla="*/ 3615592 w 12356313"/>
                <a:gd name="connsiteY336" fmla="*/ 4871756 h 10355234"/>
                <a:gd name="connsiteX337" fmla="*/ 3594531 w 12356313"/>
                <a:gd name="connsiteY337" fmla="*/ 4872176 h 10355234"/>
                <a:gd name="connsiteX338" fmla="*/ 3587884 w 12356313"/>
                <a:gd name="connsiteY338" fmla="*/ 4901212 h 10355234"/>
                <a:gd name="connsiteX339" fmla="*/ 3593272 w 12356313"/>
                <a:gd name="connsiteY339" fmla="*/ 4906810 h 10355234"/>
                <a:gd name="connsiteX340" fmla="*/ 3444450 w 12356313"/>
                <a:gd name="connsiteY340" fmla="*/ 5140782 h 10355234"/>
                <a:gd name="connsiteX341" fmla="*/ 3332012 w 12356313"/>
                <a:gd name="connsiteY341" fmla="*/ 4643591 h 10355234"/>
                <a:gd name="connsiteX342" fmla="*/ 3352513 w 12356313"/>
                <a:gd name="connsiteY342" fmla="*/ 4628478 h 10355234"/>
                <a:gd name="connsiteX343" fmla="*/ 3341458 w 12356313"/>
                <a:gd name="connsiteY343" fmla="*/ 4579011 h 10355234"/>
                <a:gd name="connsiteX344" fmla="*/ 3291991 w 12356313"/>
                <a:gd name="connsiteY344" fmla="*/ 4590066 h 10355234"/>
                <a:gd name="connsiteX345" fmla="*/ 3291851 w 12356313"/>
                <a:gd name="connsiteY345" fmla="*/ 4590276 h 10355234"/>
                <a:gd name="connsiteX346" fmla="*/ 1828614 w 12356313"/>
                <a:gd name="connsiteY346" fmla="*/ 3783547 h 10355234"/>
                <a:gd name="connsiteX347" fmla="*/ 1819588 w 12356313"/>
                <a:gd name="connsiteY347" fmla="*/ 3753181 h 10355234"/>
                <a:gd name="connsiteX348" fmla="*/ 1786143 w 12356313"/>
                <a:gd name="connsiteY348" fmla="*/ 3760667 h 10355234"/>
                <a:gd name="connsiteX349" fmla="*/ 1783905 w 12356313"/>
                <a:gd name="connsiteY349" fmla="*/ 3781868 h 10355234"/>
                <a:gd name="connsiteX350" fmla="*/ 1159862 w 12356313"/>
                <a:gd name="connsiteY350" fmla="*/ 4067126 h 10355234"/>
                <a:gd name="connsiteX351" fmla="*/ 1066035 w 12356313"/>
                <a:gd name="connsiteY351" fmla="*/ 3993030 h 10355234"/>
                <a:gd name="connsiteX352" fmla="*/ 1068134 w 12356313"/>
                <a:gd name="connsiteY352" fmla="*/ 3990301 h 10355234"/>
                <a:gd name="connsiteX353" fmla="*/ 1051831 w 12356313"/>
                <a:gd name="connsiteY353" fmla="*/ 3917185 h 10355234"/>
                <a:gd name="connsiteX354" fmla="*/ 978785 w 12356313"/>
                <a:gd name="connsiteY354" fmla="*/ 3933488 h 10355234"/>
                <a:gd name="connsiteX355" fmla="*/ 974377 w 12356313"/>
                <a:gd name="connsiteY355" fmla="*/ 3981346 h 10355234"/>
                <a:gd name="connsiteX356" fmla="*/ 714237 w 12356313"/>
                <a:gd name="connsiteY356" fmla="*/ 4096023 h 10355234"/>
                <a:gd name="connsiteX357" fmla="*/ 707310 w 12356313"/>
                <a:gd name="connsiteY357" fmla="*/ 4088116 h 10355234"/>
                <a:gd name="connsiteX358" fmla="*/ 678273 w 12356313"/>
                <a:gd name="connsiteY358" fmla="*/ 4094624 h 10355234"/>
                <a:gd name="connsiteX359" fmla="*/ 676454 w 12356313"/>
                <a:gd name="connsiteY359" fmla="*/ 4112675 h 10355234"/>
                <a:gd name="connsiteX360" fmla="*/ 500415 w 12356313"/>
                <a:gd name="connsiteY360" fmla="*/ 4190270 h 10355234"/>
                <a:gd name="connsiteX361" fmla="*/ 492019 w 12356313"/>
                <a:gd name="connsiteY361" fmla="*/ 4181034 h 10355234"/>
                <a:gd name="connsiteX362" fmla="*/ 458574 w 12356313"/>
                <a:gd name="connsiteY362" fmla="*/ 4188520 h 10355234"/>
                <a:gd name="connsiteX363" fmla="*/ 456335 w 12356313"/>
                <a:gd name="connsiteY363" fmla="*/ 4209721 h 10355234"/>
                <a:gd name="connsiteX364" fmla="*/ 72912 w 12356313"/>
                <a:gd name="connsiteY364" fmla="*/ 4378763 h 10355234"/>
                <a:gd name="connsiteX365" fmla="*/ 60318 w 12356313"/>
                <a:gd name="connsiteY365" fmla="*/ 4364699 h 10355234"/>
                <a:gd name="connsiteX366" fmla="*/ 10850 w 12356313"/>
                <a:gd name="connsiteY366" fmla="*/ 4375754 h 10355234"/>
                <a:gd name="connsiteX367" fmla="*/ 21835 w 12356313"/>
                <a:gd name="connsiteY367" fmla="*/ 4425222 h 10355234"/>
                <a:gd name="connsiteX368" fmla="*/ 79419 w 12356313"/>
                <a:gd name="connsiteY368" fmla="*/ 4392966 h 10355234"/>
                <a:gd name="connsiteX369" fmla="*/ 545474 w 12356313"/>
                <a:gd name="connsiteY369" fmla="*/ 4344759 h 10355234"/>
                <a:gd name="connsiteX370" fmla="*/ 554780 w 12356313"/>
                <a:gd name="connsiteY370" fmla="*/ 4358402 h 10355234"/>
                <a:gd name="connsiteX371" fmla="*/ 583817 w 12356313"/>
                <a:gd name="connsiteY371" fmla="*/ 4351895 h 10355234"/>
                <a:gd name="connsiteX372" fmla="*/ 585566 w 12356313"/>
                <a:gd name="connsiteY372" fmla="*/ 4333774 h 10355234"/>
                <a:gd name="connsiteX373" fmla="*/ 1158952 w 12356313"/>
                <a:gd name="connsiteY373" fmla="*/ 4071674 h 10355234"/>
                <a:gd name="connsiteX374" fmla="*/ 1541606 w 12356313"/>
                <a:gd name="connsiteY374" fmla="*/ 4374005 h 10355234"/>
                <a:gd name="connsiteX375" fmla="*/ 1540556 w 12356313"/>
                <a:gd name="connsiteY375" fmla="*/ 4375335 h 10355234"/>
                <a:gd name="connsiteX376" fmla="*/ 1535169 w 12356313"/>
                <a:gd name="connsiteY376" fmla="*/ 4392616 h 10355234"/>
                <a:gd name="connsiteX377" fmla="*/ 79419 w 12356313"/>
                <a:gd name="connsiteY377" fmla="*/ 4392966 h 10355234"/>
                <a:gd name="connsiteX378" fmla="*/ 1594642 w 12356313"/>
                <a:gd name="connsiteY378" fmla="*/ 4421023 h 10355234"/>
                <a:gd name="connsiteX379" fmla="*/ 1600939 w 12356313"/>
                <a:gd name="connsiteY379" fmla="*/ 4413747 h 10355234"/>
                <a:gd name="connsiteX380" fmla="*/ 1605906 w 12356313"/>
                <a:gd name="connsiteY380" fmla="*/ 4400873 h 10355234"/>
                <a:gd name="connsiteX381" fmla="*/ 2169077 w 12356313"/>
                <a:gd name="connsiteY381" fmla="*/ 4469931 h 10355234"/>
                <a:gd name="connsiteX382" fmla="*/ 2178453 w 12356313"/>
                <a:gd name="connsiteY382" fmla="*/ 4487773 h 10355234"/>
                <a:gd name="connsiteX383" fmla="*/ 2207490 w 12356313"/>
                <a:gd name="connsiteY383" fmla="*/ 4481266 h 10355234"/>
                <a:gd name="connsiteX384" fmla="*/ 2209939 w 12356313"/>
                <a:gd name="connsiteY384" fmla="*/ 4474969 h 10355234"/>
                <a:gd name="connsiteX385" fmla="*/ 2448809 w 12356313"/>
                <a:gd name="connsiteY385" fmla="*/ 4504215 h 10355234"/>
                <a:gd name="connsiteX386" fmla="*/ 2462103 w 12356313"/>
                <a:gd name="connsiteY386" fmla="*/ 4529963 h 10355234"/>
                <a:gd name="connsiteX387" fmla="*/ 2502054 w 12356313"/>
                <a:gd name="connsiteY387" fmla="*/ 4521008 h 10355234"/>
                <a:gd name="connsiteX388" fmla="*/ 2505902 w 12356313"/>
                <a:gd name="connsiteY388" fmla="*/ 4511212 h 10355234"/>
                <a:gd name="connsiteX389" fmla="*/ 3286323 w 12356313"/>
                <a:gd name="connsiteY389" fmla="*/ 4606858 h 10355234"/>
                <a:gd name="connsiteX390" fmla="*/ 3301716 w 12356313"/>
                <a:gd name="connsiteY390" fmla="*/ 4638693 h 10355234"/>
                <a:gd name="connsiteX391" fmla="*/ 2670677 w 12356313"/>
                <a:gd name="connsiteY391" fmla="*/ 5678695 h 10355234"/>
                <a:gd name="connsiteX392" fmla="*/ 2616871 w 12356313"/>
                <a:gd name="connsiteY392" fmla="*/ 5679884 h 10355234"/>
                <a:gd name="connsiteX393" fmla="*/ 2613443 w 12356313"/>
                <a:gd name="connsiteY393" fmla="*/ 5682543 h 10355234"/>
                <a:gd name="connsiteX394" fmla="*/ 1594642 w 12356313"/>
                <a:gd name="connsiteY394" fmla="*/ 4421023 h 10355234"/>
                <a:gd name="connsiteX395" fmla="*/ 4756697 w 12356313"/>
                <a:gd name="connsiteY395" fmla="*/ 5876844 h 10355234"/>
                <a:gd name="connsiteX396" fmla="*/ 4719684 w 12356313"/>
                <a:gd name="connsiteY396" fmla="*/ 5897414 h 10355234"/>
                <a:gd name="connsiteX397" fmla="*/ 4718215 w 12356313"/>
                <a:gd name="connsiteY397" fmla="*/ 5901682 h 10355234"/>
                <a:gd name="connsiteX398" fmla="*/ 4402030 w 12356313"/>
                <a:gd name="connsiteY398" fmla="*/ 5821709 h 10355234"/>
                <a:gd name="connsiteX399" fmla="*/ 4389086 w 12356313"/>
                <a:gd name="connsiteY399" fmla="*/ 5792253 h 10355234"/>
                <a:gd name="connsiteX400" fmla="*/ 4349134 w 12356313"/>
                <a:gd name="connsiteY400" fmla="*/ 5801138 h 10355234"/>
                <a:gd name="connsiteX401" fmla="*/ 4346195 w 12356313"/>
                <a:gd name="connsiteY401" fmla="*/ 5807575 h 10355234"/>
                <a:gd name="connsiteX402" fmla="*/ 3582847 w 12356313"/>
                <a:gd name="connsiteY402" fmla="*/ 5614464 h 10355234"/>
                <a:gd name="connsiteX403" fmla="*/ 3583126 w 12356313"/>
                <a:gd name="connsiteY403" fmla="*/ 5602850 h 10355234"/>
                <a:gd name="connsiteX404" fmla="*/ 4850453 w 12356313"/>
                <a:gd name="connsiteY404" fmla="*/ 5360691 h 10355234"/>
                <a:gd name="connsiteX405" fmla="*/ 4756697 w 12356313"/>
                <a:gd name="connsiteY405" fmla="*/ 5876844 h 10355234"/>
                <a:gd name="connsiteX406" fmla="*/ 3517427 w 12356313"/>
                <a:gd name="connsiteY406" fmla="*/ 5588366 h 10355234"/>
                <a:gd name="connsiteX407" fmla="*/ 3512039 w 12356313"/>
                <a:gd name="connsiteY407" fmla="*/ 5610266 h 10355234"/>
                <a:gd name="connsiteX408" fmla="*/ 3159332 w 12356313"/>
                <a:gd name="connsiteY408" fmla="*/ 5656025 h 10355234"/>
                <a:gd name="connsiteX409" fmla="*/ 3257566 w 12356313"/>
                <a:gd name="connsiteY409" fmla="*/ 5449620 h 10355234"/>
                <a:gd name="connsiteX410" fmla="*/ 3290241 w 12356313"/>
                <a:gd name="connsiteY410" fmla="*/ 5446891 h 10355234"/>
                <a:gd name="connsiteX411" fmla="*/ 3301506 w 12356313"/>
                <a:gd name="connsiteY411" fmla="*/ 5397494 h 10355234"/>
                <a:gd name="connsiteX412" fmla="*/ 3291991 w 12356313"/>
                <a:gd name="connsiteY412" fmla="*/ 5387419 h 10355234"/>
                <a:gd name="connsiteX413" fmla="*/ 3442351 w 12356313"/>
                <a:gd name="connsiteY413" fmla="*/ 5150928 h 10355234"/>
                <a:gd name="connsiteX414" fmla="*/ 3537858 w 12356313"/>
                <a:gd name="connsiteY414" fmla="*/ 5573253 h 10355234"/>
                <a:gd name="connsiteX415" fmla="*/ 3517427 w 12356313"/>
                <a:gd name="connsiteY415" fmla="*/ 5588366 h 10355234"/>
                <a:gd name="connsiteX416" fmla="*/ 2697614 w 12356313"/>
                <a:gd name="connsiteY416" fmla="*/ 5719906 h 10355234"/>
                <a:gd name="connsiteX417" fmla="*/ 3152685 w 12356313"/>
                <a:gd name="connsiteY417" fmla="*/ 5660853 h 10355234"/>
                <a:gd name="connsiteX418" fmla="*/ 3001554 w 12356313"/>
                <a:gd name="connsiteY418" fmla="*/ 5978297 h 10355234"/>
                <a:gd name="connsiteX419" fmla="*/ 2689148 w 12356313"/>
                <a:gd name="connsiteY419" fmla="*/ 5753980 h 10355234"/>
                <a:gd name="connsiteX420" fmla="*/ 2697614 w 12356313"/>
                <a:gd name="connsiteY420" fmla="*/ 5719906 h 10355234"/>
                <a:gd name="connsiteX421" fmla="*/ 2697334 w 12356313"/>
                <a:gd name="connsiteY421" fmla="*/ 5715988 h 10355234"/>
                <a:gd name="connsiteX422" fmla="*/ 2693276 w 12356313"/>
                <a:gd name="connsiteY422" fmla="*/ 5703253 h 10355234"/>
                <a:gd name="connsiteX423" fmla="*/ 3240144 w 12356313"/>
                <a:gd name="connsiteY423" fmla="*/ 5434017 h 10355234"/>
                <a:gd name="connsiteX424" fmla="*/ 3240914 w 12356313"/>
                <a:gd name="connsiteY424" fmla="*/ 5435557 h 10355234"/>
                <a:gd name="connsiteX425" fmla="*/ 3254208 w 12356313"/>
                <a:gd name="connsiteY425" fmla="*/ 5447801 h 10355234"/>
                <a:gd name="connsiteX426" fmla="*/ 3154784 w 12356313"/>
                <a:gd name="connsiteY426" fmla="*/ 5656585 h 10355234"/>
                <a:gd name="connsiteX427" fmla="*/ 2697334 w 12356313"/>
                <a:gd name="connsiteY427" fmla="*/ 5715988 h 10355234"/>
                <a:gd name="connsiteX428" fmla="*/ 3252109 w 12356313"/>
                <a:gd name="connsiteY428" fmla="*/ 5386159 h 10355234"/>
                <a:gd name="connsiteX429" fmla="*/ 3238325 w 12356313"/>
                <a:gd name="connsiteY429" fmla="*/ 5430519 h 10355234"/>
                <a:gd name="connsiteX430" fmla="*/ 2691457 w 12356313"/>
                <a:gd name="connsiteY430" fmla="*/ 5699755 h 10355234"/>
                <a:gd name="connsiteX431" fmla="*/ 2689918 w 12356313"/>
                <a:gd name="connsiteY431" fmla="*/ 5696676 h 10355234"/>
                <a:gd name="connsiteX432" fmla="*/ 2674175 w 12356313"/>
                <a:gd name="connsiteY432" fmla="*/ 5680724 h 10355234"/>
                <a:gd name="connsiteX433" fmla="*/ 3305215 w 12356313"/>
                <a:gd name="connsiteY433" fmla="*/ 4640793 h 10355234"/>
                <a:gd name="connsiteX434" fmla="*/ 3317809 w 12356313"/>
                <a:gd name="connsiteY434" fmla="*/ 4644781 h 10355234"/>
                <a:gd name="connsiteX435" fmla="*/ 3271490 w 12356313"/>
                <a:gd name="connsiteY435" fmla="*/ 5380772 h 10355234"/>
                <a:gd name="connsiteX436" fmla="*/ 3252109 w 12356313"/>
                <a:gd name="connsiteY436" fmla="*/ 5386159 h 10355234"/>
                <a:gd name="connsiteX437" fmla="*/ 2627296 w 12356313"/>
                <a:gd name="connsiteY437" fmla="*/ 6764525 h 10355234"/>
                <a:gd name="connsiteX438" fmla="*/ 2616731 w 12356313"/>
                <a:gd name="connsiteY438" fmla="*/ 6762006 h 10355234"/>
                <a:gd name="connsiteX439" fmla="*/ 2628976 w 12356313"/>
                <a:gd name="connsiteY439" fmla="*/ 6343389 h 10355234"/>
                <a:gd name="connsiteX440" fmla="*/ 2640310 w 12356313"/>
                <a:gd name="connsiteY440" fmla="*/ 6339820 h 10355234"/>
                <a:gd name="connsiteX441" fmla="*/ 2647937 w 12356313"/>
                <a:gd name="connsiteY441" fmla="*/ 6306376 h 10355234"/>
                <a:gd name="connsiteX442" fmla="*/ 2630375 w 12356313"/>
                <a:gd name="connsiteY442" fmla="*/ 6295321 h 10355234"/>
                <a:gd name="connsiteX443" fmla="*/ 2635972 w 12356313"/>
                <a:gd name="connsiteY443" fmla="*/ 6102980 h 10355234"/>
                <a:gd name="connsiteX444" fmla="*/ 2645488 w 12356313"/>
                <a:gd name="connsiteY444" fmla="*/ 6100111 h 10355234"/>
                <a:gd name="connsiteX445" fmla="*/ 2652135 w 12356313"/>
                <a:gd name="connsiteY445" fmla="*/ 6071074 h 10355234"/>
                <a:gd name="connsiteX446" fmla="*/ 2637162 w 12356313"/>
                <a:gd name="connsiteY446" fmla="*/ 6061698 h 10355234"/>
                <a:gd name="connsiteX447" fmla="*/ 2645488 w 12356313"/>
                <a:gd name="connsiteY447" fmla="*/ 5777489 h 10355234"/>
                <a:gd name="connsiteX448" fmla="*/ 2673195 w 12356313"/>
                <a:gd name="connsiteY448" fmla="*/ 5769583 h 10355234"/>
                <a:gd name="connsiteX449" fmla="*/ 2686769 w 12356313"/>
                <a:gd name="connsiteY449" fmla="*/ 5757059 h 10355234"/>
                <a:gd name="connsiteX450" fmla="*/ 2999875 w 12356313"/>
                <a:gd name="connsiteY450" fmla="*/ 5981865 h 10355234"/>
                <a:gd name="connsiteX451" fmla="*/ 2627296 w 12356313"/>
                <a:gd name="connsiteY451" fmla="*/ 6764525 h 10355234"/>
                <a:gd name="connsiteX452" fmla="*/ 4285044 w 12356313"/>
                <a:gd name="connsiteY452" fmla="*/ 6875004 h 10355234"/>
                <a:gd name="connsiteX453" fmla="*/ 4268391 w 12356313"/>
                <a:gd name="connsiteY453" fmla="*/ 6852475 h 10355234"/>
                <a:gd name="connsiteX454" fmla="*/ 4232638 w 12356313"/>
                <a:gd name="connsiteY454" fmla="*/ 6862410 h 10355234"/>
                <a:gd name="connsiteX455" fmla="*/ 3004843 w 12356313"/>
                <a:gd name="connsiteY455" fmla="*/ 5980606 h 10355234"/>
                <a:gd name="connsiteX456" fmla="*/ 3157373 w 12356313"/>
                <a:gd name="connsiteY456" fmla="*/ 5660223 h 10355234"/>
                <a:gd name="connsiteX457" fmla="*/ 3512599 w 12356313"/>
                <a:gd name="connsiteY457" fmla="*/ 5614115 h 10355234"/>
                <a:gd name="connsiteX458" fmla="*/ 3528552 w 12356313"/>
                <a:gd name="connsiteY458" fmla="*/ 5637834 h 10355234"/>
                <a:gd name="connsiteX459" fmla="*/ 3578019 w 12356313"/>
                <a:gd name="connsiteY459" fmla="*/ 5626779 h 10355234"/>
                <a:gd name="connsiteX460" fmla="*/ 3581867 w 12356313"/>
                <a:gd name="connsiteY460" fmla="*/ 5618242 h 10355234"/>
                <a:gd name="connsiteX461" fmla="*/ 4345216 w 12356313"/>
                <a:gd name="connsiteY461" fmla="*/ 5811354 h 10355234"/>
                <a:gd name="connsiteX462" fmla="*/ 4358090 w 12356313"/>
                <a:gd name="connsiteY462" fmla="*/ 5841090 h 10355234"/>
                <a:gd name="connsiteX463" fmla="*/ 4398042 w 12356313"/>
                <a:gd name="connsiteY463" fmla="*/ 5832204 h 10355234"/>
                <a:gd name="connsiteX464" fmla="*/ 4401050 w 12356313"/>
                <a:gd name="connsiteY464" fmla="*/ 5825557 h 10355234"/>
                <a:gd name="connsiteX465" fmla="*/ 4717235 w 12356313"/>
                <a:gd name="connsiteY465" fmla="*/ 5905530 h 10355234"/>
                <a:gd name="connsiteX466" fmla="*/ 4737456 w 12356313"/>
                <a:gd name="connsiteY466" fmla="*/ 5944922 h 10355234"/>
                <a:gd name="connsiteX467" fmla="*/ 4750959 w 12356313"/>
                <a:gd name="connsiteY467" fmla="*/ 5948071 h 10355234"/>
                <a:gd name="connsiteX468" fmla="*/ 4760615 w 12356313"/>
                <a:gd name="connsiteY468" fmla="*/ 6515370 h 10355234"/>
                <a:gd name="connsiteX469" fmla="*/ 4744242 w 12356313"/>
                <a:gd name="connsiteY469" fmla="*/ 6527124 h 10355234"/>
                <a:gd name="connsiteX470" fmla="*/ 4754738 w 12356313"/>
                <a:gd name="connsiteY470" fmla="*/ 6554971 h 10355234"/>
                <a:gd name="connsiteX471" fmla="*/ 4761315 w 12356313"/>
                <a:gd name="connsiteY471" fmla="*/ 6556511 h 10355234"/>
                <a:gd name="connsiteX472" fmla="*/ 4765373 w 12356313"/>
                <a:gd name="connsiteY472" fmla="*/ 6797130 h 10355234"/>
                <a:gd name="connsiteX473" fmla="*/ 4741724 w 12356313"/>
                <a:gd name="connsiteY473" fmla="*/ 6813852 h 10355234"/>
                <a:gd name="connsiteX474" fmla="*/ 4739274 w 12356313"/>
                <a:gd name="connsiteY474" fmla="*/ 6827216 h 10355234"/>
                <a:gd name="connsiteX475" fmla="*/ 4285044 w 12356313"/>
                <a:gd name="connsiteY475" fmla="*/ 6875004 h 10355234"/>
                <a:gd name="connsiteX476" fmla="*/ 4764253 w 12356313"/>
                <a:gd name="connsiteY476" fmla="*/ 6854364 h 10355234"/>
                <a:gd name="connsiteX477" fmla="*/ 4766282 w 12356313"/>
                <a:gd name="connsiteY477" fmla="*/ 6854644 h 10355234"/>
                <a:gd name="connsiteX478" fmla="*/ 4779646 w 12356313"/>
                <a:gd name="connsiteY478" fmla="*/ 7640802 h 10355234"/>
                <a:gd name="connsiteX479" fmla="*/ 4749560 w 12356313"/>
                <a:gd name="connsiteY479" fmla="*/ 7661582 h 10355234"/>
                <a:gd name="connsiteX480" fmla="*/ 4748161 w 12356313"/>
                <a:gd name="connsiteY480" fmla="*/ 7687190 h 10355234"/>
                <a:gd name="connsiteX481" fmla="*/ 4593392 w 12356313"/>
                <a:gd name="connsiteY481" fmla="*/ 7745683 h 10355234"/>
                <a:gd name="connsiteX482" fmla="*/ 4764253 w 12356313"/>
                <a:gd name="connsiteY482" fmla="*/ 6854364 h 10355234"/>
                <a:gd name="connsiteX483" fmla="*/ 4588214 w 12356313"/>
                <a:gd name="connsiteY483" fmla="*/ 7751771 h 10355234"/>
                <a:gd name="connsiteX484" fmla="*/ 4545394 w 12356313"/>
                <a:gd name="connsiteY484" fmla="*/ 7975038 h 10355234"/>
                <a:gd name="connsiteX485" fmla="*/ 4529861 w 12356313"/>
                <a:gd name="connsiteY485" fmla="*/ 7979865 h 10355234"/>
                <a:gd name="connsiteX486" fmla="*/ 4528951 w 12356313"/>
                <a:gd name="connsiteY486" fmla="*/ 7980775 h 10355234"/>
                <a:gd name="connsiteX487" fmla="*/ 4363408 w 12356313"/>
                <a:gd name="connsiteY487" fmla="*/ 7836712 h 10355234"/>
                <a:gd name="connsiteX488" fmla="*/ 4588214 w 12356313"/>
                <a:gd name="connsiteY488" fmla="*/ 7751771 h 10355234"/>
                <a:gd name="connsiteX489" fmla="*/ 3858870 w 12356313"/>
                <a:gd name="connsiteY489" fmla="*/ 8027444 h 10355234"/>
                <a:gd name="connsiteX490" fmla="*/ 4267552 w 12356313"/>
                <a:gd name="connsiteY490" fmla="*/ 7873025 h 10355234"/>
                <a:gd name="connsiteX491" fmla="*/ 4523494 w 12356313"/>
                <a:gd name="connsiteY491" fmla="*/ 7989661 h 10355234"/>
                <a:gd name="connsiteX492" fmla="*/ 4522514 w 12356313"/>
                <a:gd name="connsiteY492" fmla="*/ 7995329 h 10355234"/>
                <a:gd name="connsiteX493" fmla="*/ 3860339 w 12356313"/>
                <a:gd name="connsiteY493" fmla="*/ 8034160 h 10355234"/>
                <a:gd name="connsiteX494" fmla="*/ 3858870 w 12356313"/>
                <a:gd name="connsiteY494" fmla="*/ 8027444 h 10355234"/>
                <a:gd name="connsiteX495" fmla="*/ 4524963 w 12356313"/>
                <a:gd name="connsiteY495" fmla="*/ 7986023 h 10355234"/>
                <a:gd name="connsiteX496" fmla="*/ 4272729 w 12356313"/>
                <a:gd name="connsiteY496" fmla="*/ 7871066 h 10355234"/>
                <a:gd name="connsiteX497" fmla="*/ 4359279 w 12356313"/>
                <a:gd name="connsiteY497" fmla="*/ 7838321 h 10355234"/>
                <a:gd name="connsiteX498" fmla="*/ 4526363 w 12356313"/>
                <a:gd name="connsiteY498" fmla="*/ 7983784 h 10355234"/>
                <a:gd name="connsiteX499" fmla="*/ 4524963 w 12356313"/>
                <a:gd name="connsiteY499" fmla="*/ 7986023 h 10355234"/>
                <a:gd name="connsiteX500" fmla="*/ 4355921 w 12356313"/>
                <a:gd name="connsiteY500" fmla="*/ 7835383 h 10355234"/>
                <a:gd name="connsiteX501" fmla="*/ 4267692 w 12356313"/>
                <a:gd name="connsiteY501" fmla="*/ 7868757 h 10355234"/>
                <a:gd name="connsiteX502" fmla="*/ 4009020 w 12356313"/>
                <a:gd name="connsiteY502" fmla="*/ 7750861 h 10355234"/>
                <a:gd name="connsiteX503" fmla="*/ 4003213 w 12356313"/>
                <a:gd name="connsiteY503" fmla="*/ 7714828 h 10355234"/>
                <a:gd name="connsiteX504" fmla="*/ 3957384 w 12356313"/>
                <a:gd name="connsiteY504" fmla="*/ 7707271 h 10355234"/>
                <a:gd name="connsiteX505" fmla="*/ 3614962 w 12356313"/>
                <a:gd name="connsiteY505" fmla="*/ 7203014 h 10355234"/>
                <a:gd name="connsiteX506" fmla="*/ 3617831 w 12356313"/>
                <a:gd name="connsiteY506" fmla="*/ 7201054 h 10355234"/>
                <a:gd name="connsiteX507" fmla="*/ 3622169 w 12356313"/>
                <a:gd name="connsiteY507" fmla="*/ 7196646 h 10355234"/>
                <a:gd name="connsiteX508" fmla="*/ 4355921 w 12356313"/>
                <a:gd name="connsiteY508" fmla="*/ 7835383 h 10355234"/>
                <a:gd name="connsiteX509" fmla="*/ 2548723 w 12356313"/>
                <a:gd name="connsiteY509" fmla="*/ 7294391 h 10355234"/>
                <a:gd name="connsiteX510" fmla="*/ 2552431 w 12356313"/>
                <a:gd name="connsiteY510" fmla="*/ 7276130 h 10355234"/>
                <a:gd name="connsiteX511" fmla="*/ 2968669 w 12356313"/>
                <a:gd name="connsiteY511" fmla="*/ 7230231 h 10355234"/>
                <a:gd name="connsiteX512" fmla="*/ 2973777 w 12356313"/>
                <a:gd name="connsiteY512" fmla="*/ 7240936 h 10355234"/>
                <a:gd name="connsiteX513" fmla="*/ 3007991 w 12356313"/>
                <a:gd name="connsiteY513" fmla="*/ 7243874 h 10355234"/>
                <a:gd name="connsiteX514" fmla="*/ 3016527 w 12356313"/>
                <a:gd name="connsiteY514" fmla="*/ 7224913 h 10355234"/>
                <a:gd name="connsiteX515" fmla="*/ 3207609 w 12356313"/>
                <a:gd name="connsiteY515" fmla="*/ 7203853 h 10355234"/>
                <a:gd name="connsiteX516" fmla="*/ 3211947 w 12356313"/>
                <a:gd name="connsiteY516" fmla="*/ 7212878 h 10355234"/>
                <a:gd name="connsiteX517" fmla="*/ 3241614 w 12356313"/>
                <a:gd name="connsiteY517" fmla="*/ 7215398 h 10355234"/>
                <a:gd name="connsiteX518" fmla="*/ 3249030 w 12356313"/>
                <a:gd name="connsiteY518" fmla="*/ 7199305 h 10355234"/>
                <a:gd name="connsiteX519" fmla="*/ 3531490 w 12356313"/>
                <a:gd name="connsiteY519" fmla="*/ 7168170 h 10355234"/>
                <a:gd name="connsiteX520" fmla="*/ 3543175 w 12356313"/>
                <a:gd name="connsiteY520" fmla="*/ 7194547 h 10355234"/>
                <a:gd name="connsiteX521" fmla="*/ 3611673 w 12356313"/>
                <a:gd name="connsiteY521" fmla="*/ 7205112 h 10355234"/>
                <a:gd name="connsiteX522" fmla="*/ 3954096 w 12356313"/>
                <a:gd name="connsiteY522" fmla="*/ 7709370 h 10355234"/>
                <a:gd name="connsiteX523" fmla="*/ 3952696 w 12356313"/>
                <a:gd name="connsiteY523" fmla="*/ 7710350 h 10355234"/>
                <a:gd name="connsiteX524" fmla="*/ 3948288 w 12356313"/>
                <a:gd name="connsiteY524" fmla="*/ 7760867 h 10355234"/>
                <a:gd name="connsiteX525" fmla="*/ 3998805 w 12356313"/>
                <a:gd name="connsiteY525" fmla="*/ 7765205 h 10355234"/>
                <a:gd name="connsiteX526" fmla="*/ 4007481 w 12356313"/>
                <a:gd name="connsiteY526" fmla="*/ 7754429 h 10355234"/>
                <a:gd name="connsiteX527" fmla="*/ 4262514 w 12356313"/>
                <a:gd name="connsiteY527" fmla="*/ 7870646 h 10355234"/>
                <a:gd name="connsiteX528" fmla="*/ 3857470 w 12356313"/>
                <a:gd name="connsiteY528" fmla="*/ 8023735 h 10355234"/>
                <a:gd name="connsiteX529" fmla="*/ 3839629 w 12356313"/>
                <a:gd name="connsiteY529" fmla="*/ 8005544 h 10355234"/>
                <a:gd name="connsiteX530" fmla="*/ 3794919 w 12356313"/>
                <a:gd name="connsiteY530" fmla="*/ 8018558 h 10355234"/>
                <a:gd name="connsiteX531" fmla="*/ 2548723 w 12356313"/>
                <a:gd name="connsiteY531" fmla="*/ 7294391 h 10355234"/>
                <a:gd name="connsiteX532" fmla="*/ 3675344 w 12356313"/>
                <a:gd name="connsiteY532" fmla="*/ 9548963 h 10355234"/>
                <a:gd name="connsiteX533" fmla="*/ 3673875 w 12356313"/>
                <a:gd name="connsiteY533" fmla="*/ 9548124 h 10355234"/>
                <a:gd name="connsiteX534" fmla="*/ 3662120 w 12356313"/>
                <a:gd name="connsiteY534" fmla="*/ 9544835 h 10355234"/>
                <a:gd name="connsiteX535" fmla="*/ 3731109 w 12356313"/>
                <a:gd name="connsiteY535" fmla="*/ 8913935 h 10355234"/>
                <a:gd name="connsiteX536" fmla="*/ 3758536 w 12356313"/>
                <a:gd name="connsiteY536" fmla="*/ 8897004 h 10355234"/>
                <a:gd name="connsiteX537" fmla="*/ 3744122 w 12356313"/>
                <a:gd name="connsiteY537" fmla="*/ 8858731 h 10355234"/>
                <a:gd name="connsiteX538" fmla="*/ 3737405 w 12356313"/>
                <a:gd name="connsiteY538" fmla="*/ 8856702 h 10355234"/>
                <a:gd name="connsiteX539" fmla="*/ 3822906 w 12356313"/>
                <a:gd name="connsiteY539" fmla="*/ 8073973 h 10355234"/>
                <a:gd name="connsiteX540" fmla="*/ 3857470 w 12356313"/>
                <a:gd name="connsiteY540" fmla="*/ 8053122 h 10355234"/>
                <a:gd name="connsiteX541" fmla="*/ 3860619 w 12356313"/>
                <a:gd name="connsiteY541" fmla="*/ 8038149 h 10355234"/>
                <a:gd name="connsiteX542" fmla="*/ 4522724 w 12356313"/>
                <a:gd name="connsiteY542" fmla="*/ 7999317 h 10355234"/>
                <a:gd name="connsiteX543" fmla="*/ 4527342 w 12356313"/>
                <a:gd name="connsiteY543" fmla="*/ 8009672 h 10355234"/>
                <a:gd name="connsiteX544" fmla="*/ 4531610 w 12356313"/>
                <a:gd name="connsiteY544" fmla="*/ 8013380 h 10355234"/>
                <a:gd name="connsiteX545" fmla="*/ 3675344 w 12356313"/>
                <a:gd name="connsiteY545" fmla="*/ 9548963 h 10355234"/>
                <a:gd name="connsiteX546" fmla="*/ 4563096 w 12356313"/>
                <a:gd name="connsiteY546" fmla="*/ 8003305 h 10355234"/>
                <a:gd name="connsiteX547" fmla="*/ 4559597 w 12356313"/>
                <a:gd name="connsiteY547" fmla="*/ 7982455 h 10355234"/>
                <a:gd name="connsiteX548" fmla="*/ 4549242 w 12356313"/>
                <a:gd name="connsiteY548" fmla="*/ 7975738 h 10355234"/>
                <a:gd name="connsiteX549" fmla="*/ 4592552 w 12356313"/>
                <a:gd name="connsiteY549" fmla="*/ 7750091 h 10355234"/>
                <a:gd name="connsiteX550" fmla="*/ 4749560 w 12356313"/>
                <a:gd name="connsiteY550" fmla="*/ 7690759 h 10355234"/>
                <a:gd name="connsiteX551" fmla="*/ 4767332 w 12356313"/>
                <a:gd name="connsiteY551" fmla="*/ 7708950 h 10355234"/>
                <a:gd name="connsiteX552" fmla="*/ 4814840 w 12356313"/>
                <a:gd name="connsiteY552" fmla="*/ 7691179 h 10355234"/>
                <a:gd name="connsiteX553" fmla="*/ 4797068 w 12356313"/>
                <a:gd name="connsiteY553" fmla="*/ 7643671 h 10355234"/>
                <a:gd name="connsiteX554" fmla="*/ 4783564 w 12356313"/>
                <a:gd name="connsiteY554" fmla="*/ 7640522 h 10355234"/>
                <a:gd name="connsiteX555" fmla="*/ 4770201 w 12356313"/>
                <a:gd name="connsiteY555" fmla="*/ 6854434 h 10355234"/>
                <a:gd name="connsiteX556" fmla="*/ 4794339 w 12356313"/>
                <a:gd name="connsiteY556" fmla="*/ 6837711 h 10355234"/>
                <a:gd name="connsiteX557" fmla="*/ 4796858 w 12356313"/>
                <a:gd name="connsiteY557" fmla="*/ 6825047 h 10355234"/>
                <a:gd name="connsiteX558" fmla="*/ 5085335 w 12356313"/>
                <a:gd name="connsiteY558" fmla="*/ 6794751 h 10355234"/>
                <a:gd name="connsiteX559" fmla="*/ 5096880 w 12356313"/>
                <a:gd name="connsiteY559" fmla="*/ 6809794 h 10355234"/>
                <a:gd name="connsiteX560" fmla="*/ 5123258 w 12356313"/>
                <a:gd name="connsiteY560" fmla="*/ 6801468 h 10355234"/>
                <a:gd name="connsiteX561" fmla="*/ 5983652 w 12356313"/>
                <a:gd name="connsiteY561" fmla="*/ 7221694 h 10355234"/>
                <a:gd name="connsiteX562" fmla="*/ 5982672 w 12356313"/>
                <a:gd name="connsiteY562" fmla="*/ 7255279 h 10355234"/>
                <a:gd name="connsiteX563" fmla="*/ 6024653 w 12356313"/>
                <a:gd name="connsiteY563" fmla="*/ 7284176 h 10355234"/>
                <a:gd name="connsiteX564" fmla="*/ 6052990 w 12356313"/>
                <a:gd name="connsiteY564" fmla="*/ 7902832 h 10355234"/>
                <a:gd name="connsiteX565" fmla="*/ 6023954 w 12356313"/>
                <a:gd name="connsiteY565" fmla="*/ 7923542 h 10355234"/>
                <a:gd name="connsiteX566" fmla="*/ 6031300 w 12356313"/>
                <a:gd name="connsiteY566" fmla="*/ 7963633 h 10355234"/>
                <a:gd name="connsiteX567" fmla="*/ 5603657 w 12356313"/>
                <a:gd name="connsiteY567" fmla="*/ 8441513 h 10355234"/>
                <a:gd name="connsiteX568" fmla="*/ 5558178 w 12356313"/>
                <a:gd name="connsiteY568" fmla="*/ 8442073 h 10355234"/>
                <a:gd name="connsiteX569" fmla="*/ 5549502 w 12356313"/>
                <a:gd name="connsiteY569" fmla="*/ 8452848 h 10355234"/>
                <a:gd name="connsiteX570" fmla="*/ 4834081 w 12356313"/>
                <a:gd name="connsiteY570" fmla="*/ 8126868 h 10355234"/>
                <a:gd name="connsiteX571" fmla="*/ 4829323 w 12356313"/>
                <a:gd name="connsiteY571" fmla="*/ 8097902 h 10355234"/>
                <a:gd name="connsiteX572" fmla="*/ 4788532 w 12356313"/>
                <a:gd name="connsiteY572" fmla="*/ 8094404 h 10355234"/>
                <a:gd name="connsiteX573" fmla="*/ 4781605 w 12356313"/>
                <a:gd name="connsiteY573" fmla="*/ 8103009 h 10355234"/>
                <a:gd name="connsiteX574" fmla="*/ 4563096 w 12356313"/>
                <a:gd name="connsiteY574" fmla="*/ 8003305 h 10355234"/>
                <a:gd name="connsiteX575" fmla="*/ 7811421 w 12356313"/>
                <a:gd name="connsiteY575" fmla="*/ 7348476 h 10355234"/>
                <a:gd name="connsiteX576" fmla="*/ 7811911 w 12356313"/>
                <a:gd name="connsiteY576" fmla="*/ 7357432 h 10355234"/>
                <a:gd name="connsiteX577" fmla="*/ 7216205 w 12356313"/>
                <a:gd name="connsiteY577" fmla="*/ 7490861 h 10355234"/>
                <a:gd name="connsiteX578" fmla="*/ 7210328 w 12356313"/>
                <a:gd name="connsiteY578" fmla="*/ 7479036 h 10355234"/>
                <a:gd name="connsiteX579" fmla="*/ 7794279 w 12356313"/>
                <a:gd name="connsiteY579" fmla="*/ 6984994 h 10355234"/>
                <a:gd name="connsiteX580" fmla="*/ 7840248 w 12356313"/>
                <a:gd name="connsiteY580" fmla="*/ 7316501 h 10355234"/>
                <a:gd name="connsiteX581" fmla="*/ 7811421 w 12356313"/>
                <a:gd name="connsiteY581" fmla="*/ 7348476 h 10355234"/>
                <a:gd name="connsiteX582" fmla="*/ 7178772 w 12356313"/>
                <a:gd name="connsiteY582" fmla="*/ 7536270 h 10355234"/>
                <a:gd name="connsiteX583" fmla="*/ 7188148 w 12356313"/>
                <a:gd name="connsiteY583" fmla="*/ 7535710 h 10355234"/>
                <a:gd name="connsiteX584" fmla="*/ 7369154 w 12356313"/>
                <a:gd name="connsiteY584" fmla="*/ 8301997 h 10355234"/>
                <a:gd name="connsiteX585" fmla="*/ 7348724 w 12356313"/>
                <a:gd name="connsiteY585" fmla="*/ 8327186 h 10355234"/>
                <a:gd name="connsiteX586" fmla="*/ 7349564 w 12356313"/>
                <a:gd name="connsiteY586" fmla="*/ 8336632 h 10355234"/>
                <a:gd name="connsiteX587" fmla="*/ 6752738 w 12356313"/>
                <a:gd name="connsiteY587" fmla="*/ 8528833 h 10355234"/>
                <a:gd name="connsiteX588" fmla="*/ 6748120 w 12356313"/>
                <a:gd name="connsiteY588" fmla="*/ 8520857 h 10355234"/>
                <a:gd name="connsiteX589" fmla="*/ 6707329 w 12356313"/>
                <a:gd name="connsiteY589" fmla="*/ 8517358 h 10355234"/>
                <a:gd name="connsiteX590" fmla="*/ 6697324 w 12356313"/>
                <a:gd name="connsiteY590" fmla="*/ 8535970 h 10355234"/>
                <a:gd name="connsiteX591" fmla="*/ 5616951 w 12356313"/>
                <a:gd name="connsiteY591" fmla="*/ 8469710 h 10355234"/>
                <a:gd name="connsiteX592" fmla="*/ 5608694 w 12356313"/>
                <a:gd name="connsiteY592" fmla="*/ 8446411 h 10355234"/>
                <a:gd name="connsiteX593" fmla="*/ 5606455 w 12356313"/>
                <a:gd name="connsiteY593" fmla="*/ 8444242 h 10355234"/>
                <a:gd name="connsiteX594" fmla="*/ 6034239 w 12356313"/>
                <a:gd name="connsiteY594" fmla="*/ 7966222 h 10355234"/>
                <a:gd name="connsiteX595" fmla="*/ 6041725 w 12356313"/>
                <a:gd name="connsiteY595" fmla="*/ 7970980 h 10355234"/>
                <a:gd name="connsiteX596" fmla="*/ 6089233 w 12356313"/>
                <a:gd name="connsiteY596" fmla="*/ 7953208 h 10355234"/>
                <a:gd name="connsiteX597" fmla="*/ 6071462 w 12356313"/>
                <a:gd name="connsiteY597" fmla="*/ 7905700 h 10355234"/>
                <a:gd name="connsiteX598" fmla="*/ 6056978 w 12356313"/>
                <a:gd name="connsiteY598" fmla="*/ 7902551 h 10355234"/>
                <a:gd name="connsiteX599" fmla="*/ 6028641 w 12356313"/>
                <a:gd name="connsiteY599" fmla="*/ 7283966 h 10355234"/>
                <a:gd name="connsiteX600" fmla="*/ 6040326 w 12356313"/>
                <a:gd name="connsiteY600" fmla="*/ 7281447 h 10355234"/>
                <a:gd name="connsiteX601" fmla="*/ 6067683 w 12356313"/>
                <a:gd name="connsiteY601" fmla="*/ 7251291 h 10355234"/>
                <a:gd name="connsiteX602" fmla="*/ 7146657 w 12356313"/>
                <a:gd name="connsiteY602" fmla="*/ 7494639 h 10355234"/>
                <a:gd name="connsiteX603" fmla="*/ 7146097 w 12356313"/>
                <a:gd name="connsiteY603" fmla="*/ 7497508 h 10355234"/>
                <a:gd name="connsiteX604" fmla="*/ 7178772 w 12356313"/>
                <a:gd name="connsiteY604" fmla="*/ 7536270 h 10355234"/>
                <a:gd name="connsiteX605" fmla="*/ 4831352 w 12356313"/>
                <a:gd name="connsiteY605" fmla="*/ 8132255 h 10355234"/>
                <a:gd name="connsiteX606" fmla="*/ 4832542 w 12356313"/>
                <a:gd name="connsiteY606" fmla="*/ 8130436 h 10355234"/>
                <a:gd name="connsiteX607" fmla="*/ 5548032 w 12356313"/>
                <a:gd name="connsiteY607" fmla="*/ 8456487 h 10355234"/>
                <a:gd name="connsiteX608" fmla="*/ 5553840 w 12356313"/>
                <a:gd name="connsiteY608" fmla="*/ 8492519 h 10355234"/>
                <a:gd name="connsiteX609" fmla="*/ 5576369 w 12356313"/>
                <a:gd name="connsiteY609" fmla="*/ 8504834 h 10355234"/>
                <a:gd name="connsiteX610" fmla="*/ 5561396 w 12356313"/>
                <a:gd name="connsiteY610" fmla="*/ 8684371 h 10355234"/>
                <a:gd name="connsiteX611" fmla="*/ 4831352 w 12356313"/>
                <a:gd name="connsiteY611" fmla="*/ 8132255 h 10355234"/>
                <a:gd name="connsiteX612" fmla="*/ 5564685 w 12356313"/>
                <a:gd name="connsiteY612" fmla="*/ 8691858 h 10355234"/>
                <a:gd name="connsiteX613" fmla="*/ 5831612 w 12356313"/>
                <a:gd name="connsiteY613" fmla="*/ 8893715 h 10355234"/>
                <a:gd name="connsiteX614" fmla="*/ 5833781 w 12356313"/>
                <a:gd name="connsiteY614" fmla="*/ 8936675 h 10355234"/>
                <a:gd name="connsiteX615" fmla="*/ 5840428 w 12356313"/>
                <a:gd name="connsiteY615" fmla="*/ 8942693 h 10355234"/>
                <a:gd name="connsiteX616" fmla="*/ 5513538 w 12356313"/>
                <a:gd name="connsiteY616" fmla="*/ 9458285 h 10355234"/>
                <a:gd name="connsiteX617" fmla="*/ 5501014 w 12356313"/>
                <a:gd name="connsiteY617" fmla="*/ 9454087 h 10355234"/>
                <a:gd name="connsiteX618" fmla="*/ 5564685 w 12356313"/>
                <a:gd name="connsiteY618" fmla="*/ 8691858 h 10355234"/>
                <a:gd name="connsiteX619" fmla="*/ 6796328 w 12356313"/>
                <a:gd name="connsiteY619" fmla="*/ 10273760 h 10355234"/>
                <a:gd name="connsiteX620" fmla="*/ 6794439 w 12356313"/>
                <a:gd name="connsiteY620" fmla="*/ 10275089 h 10355234"/>
                <a:gd name="connsiteX621" fmla="*/ 6786393 w 12356313"/>
                <a:gd name="connsiteY621" fmla="*/ 10284255 h 10355234"/>
                <a:gd name="connsiteX622" fmla="*/ 6246451 w 12356313"/>
                <a:gd name="connsiteY622" fmla="*/ 9950649 h 10355234"/>
                <a:gd name="connsiteX623" fmla="*/ 6242953 w 12356313"/>
                <a:gd name="connsiteY623" fmla="*/ 9918674 h 10355234"/>
                <a:gd name="connsiteX624" fmla="*/ 6202161 w 12356313"/>
                <a:gd name="connsiteY624" fmla="*/ 9915175 h 10355234"/>
                <a:gd name="connsiteX625" fmla="*/ 6197404 w 12356313"/>
                <a:gd name="connsiteY625" fmla="*/ 9920423 h 10355234"/>
                <a:gd name="connsiteX626" fmla="*/ 5527532 w 12356313"/>
                <a:gd name="connsiteY626" fmla="*/ 9506563 h 10355234"/>
                <a:gd name="connsiteX627" fmla="*/ 5523544 w 12356313"/>
                <a:gd name="connsiteY627" fmla="*/ 9466402 h 10355234"/>
                <a:gd name="connsiteX628" fmla="*/ 5516897 w 12356313"/>
                <a:gd name="connsiteY628" fmla="*/ 9460385 h 10355234"/>
                <a:gd name="connsiteX629" fmla="*/ 5843787 w 12356313"/>
                <a:gd name="connsiteY629" fmla="*/ 8944791 h 10355234"/>
                <a:gd name="connsiteX630" fmla="*/ 5879820 w 12356313"/>
                <a:gd name="connsiteY630" fmla="*/ 8944092 h 10355234"/>
                <a:gd name="connsiteX631" fmla="*/ 6796328 w 12356313"/>
                <a:gd name="connsiteY631" fmla="*/ 10273760 h 10355234"/>
                <a:gd name="connsiteX632" fmla="*/ 5893254 w 12356313"/>
                <a:gd name="connsiteY632" fmla="*/ 8897633 h 10355234"/>
                <a:gd name="connsiteX633" fmla="*/ 5888706 w 12356313"/>
                <a:gd name="connsiteY633" fmla="*/ 8890566 h 10355234"/>
                <a:gd name="connsiteX634" fmla="*/ 5838189 w 12356313"/>
                <a:gd name="connsiteY634" fmla="*/ 8886158 h 10355234"/>
                <a:gd name="connsiteX635" fmla="*/ 5833991 w 12356313"/>
                <a:gd name="connsiteY635" fmla="*/ 8890496 h 10355234"/>
                <a:gd name="connsiteX636" fmla="*/ 5565105 w 12356313"/>
                <a:gd name="connsiteY636" fmla="*/ 8687170 h 10355234"/>
                <a:gd name="connsiteX637" fmla="*/ 5580288 w 12356313"/>
                <a:gd name="connsiteY637" fmla="*/ 8505184 h 10355234"/>
                <a:gd name="connsiteX638" fmla="*/ 5604356 w 12356313"/>
                <a:gd name="connsiteY638" fmla="*/ 8496927 h 10355234"/>
                <a:gd name="connsiteX639" fmla="*/ 5616811 w 12356313"/>
                <a:gd name="connsiteY639" fmla="*/ 8473628 h 10355234"/>
                <a:gd name="connsiteX640" fmla="*/ 6697184 w 12356313"/>
                <a:gd name="connsiteY640" fmla="*/ 8539748 h 10355234"/>
                <a:gd name="connsiteX641" fmla="*/ 6698793 w 12356313"/>
                <a:gd name="connsiteY641" fmla="*/ 8549124 h 10355234"/>
                <a:gd name="connsiteX642" fmla="*/ 5893254 w 12356313"/>
                <a:gd name="connsiteY642" fmla="*/ 8897633 h 10355234"/>
                <a:gd name="connsiteX643" fmla="*/ 6751828 w 12356313"/>
                <a:gd name="connsiteY643" fmla="*/ 8552412 h 10355234"/>
                <a:gd name="connsiteX644" fmla="*/ 6753927 w 12356313"/>
                <a:gd name="connsiteY644" fmla="*/ 8532542 h 10355234"/>
                <a:gd name="connsiteX645" fmla="*/ 7350753 w 12356313"/>
                <a:gd name="connsiteY645" fmla="*/ 8340340 h 10355234"/>
                <a:gd name="connsiteX646" fmla="*/ 7375032 w 12356313"/>
                <a:gd name="connsiteY646" fmla="*/ 8358462 h 10355234"/>
                <a:gd name="connsiteX647" fmla="*/ 7382308 w 12356313"/>
                <a:gd name="connsiteY647" fmla="*/ 8358042 h 10355234"/>
                <a:gd name="connsiteX648" fmla="*/ 7528261 w 12356313"/>
                <a:gd name="connsiteY648" fmla="*/ 8975717 h 10355234"/>
                <a:gd name="connsiteX649" fmla="*/ 7503073 w 12356313"/>
                <a:gd name="connsiteY649" fmla="*/ 8994398 h 10355234"/>
                <a:gd name="connsiteX650" fmla="*/ 6751828 w 12356313"/>
                <a:gd name="connsiteY650" fmla="*/ 8552412 h 10355234"/>
                <a:gd name="connsiteX651" fmla="*/ 7546592 w 12356313"/>
                <a:gd name="connsiteY651" fmla="*/ 8974528 h 10355234"/>
                <a:gd name="connsiteX652" fmla="*/ 7544354 w 12356313"/>
                <a:gd name="connsiteY652" fmla="*/ 8974108 h 10355234"/>
                <a:gd name="connsiteX653" fmla="*/ 7532180 w 12356313"/>
                <a:gd name="connsiteY653" fmla="*/ 8974948 h 10355234"/>
                <a:gd name="connsiteX654" fmla="*/ 7386227 w 12356313"/>
                <a:gd name="connsiteY654" fmla="*/ 8357272 h 10355234"/>
                <a:gd name="connsiteX655" fmla="*/ 7406378 w 12356313"/>
                <a:gd name="connsiteY655" fmla="*/ 8332154 h 10355234"/>
                <a:gd name="connsiteX656" fmla="*/ 7380000 w 12356313"/>
                <a:gd name="connsiteY656" fmla="*/ 8300809 h 10355234"/>
                <a:gd name="connsiteX657" fmla="*/ 7372933 w 12356313"/>
                <a:gd name="connsiteY657" fmla="*/ 8301158 h 10355234"/>
                <a:gd name="connsiteX658" fmla="*/ 7191856 w 12356313"/>
                <a:gd name="connsiteY658" fmla="*/ 7534870 h 10355234"/>
                <a:gd name="connsiteX659" fmla="*/ 7217394 w 12356313"/>
                <a:gd name="connsiteY659" fmla="*/ 7503665 h 10355234"/>
                <a:gd name="connsiteX660" fmla="*/ 7216904 w 12356313"/>
                <a:gd name="connsiteY660" fmla="*/ 7494569 h 10355234"/>
                <a:gd name="connsiteX661" fmla="*/ 7812610 w 12356313"/>
                <a:gd name="connsiteY661" fmla="*/ 7361351 h 10355234"/>
                <a:gd name="connsiteX662" fmla="*/ 7838638 w 12356313"/>
                <a:gd name="connsiteY662" fmla="*/ 7386329 h 10355234"/>
                <a:gd name="connsiteX663" fmla="*/ 7546592 w 12356313"/>
                <a:gd name="connsiteY663" fmla="*/ 8974528 h 10355234"/>
                <a:gd name="connsiteX664" fmla="*/ 8702601 w 12356313"/>
                <a:gd name="connsiteY664" fmla="*/ 7678234 h 10355234"/>
                <a:gd name="connsiteX665" fmla="*/ 8697073 w 12356313"/>
                <a:gd name="connsiteY665" fmla="*/ 7686001 h 10355234"/>
                <a:gd name="connsiteX666" fmla="*/ 7881039 w 12356313"/>
                <a:gd name="connsiteY666" fmla="*/ 7362820 h 10355234"/>
                <a:gd name="connsiteX667" fmla="*/ 7882858 w 12356313"/>
                <a:gd name="connsiteY667" fmla="*/ 7354563 h 10355234"/>
                <a:gd name="connsiteX668" fmla="*/ 7850253 w 12356313"/>
                <a:gd name="connsiteY668" fmla="*/ 7315732 h 10355234"/>
                <a:gd name="connsiteX669" fmla="*/ 7844096 w 12356313"/>
                <a:gd name="connsiteY669" fmla="*/ 7315802 h 10355234"/>
                <a:gd name="connsiteX670" fmla="*/ 7797847 w 12356313"/>
                <a:gd name="connsiteY670" fmla="*/ 6981915 h 10355234"/>
                <a:gd name="connsiteX671" fmla="*/ 7937293 w 12356313"/>
                <a:gd name="connsiteY671" fmla="*/ 6863949 h 10355234"/>
                <a:gd name="connsiteX672" fmla="*/ 7960172 w 12356313"/>
                <a:gd name="connsiteY672" fmla="*/ 6875144 h 10355234"/>
                <a:gd name="connsiteX673" fmla="*/ 7985431 w 12356313"/>
                <a:gd name="connsiteY673" fmla="*/ 6867518 h 10355234"/>
                <a:gd name="connsiteX674" fmla="*/ 8702601 w 12356313"/>
                <a:gd name="connsiteY674" fmla="*/ 7678234 h 10355234"/>
                <a:gd name="connsiteX675" fmla="*/ 7948907 w 12356313"/>
                <a:gd name="connsiteY675" fmla="*/ 6806855 h 10355234"/>
                <a:gd name="connsiteX676" fmla="*/ 7927498 w 12356313"/>
                <a:gd name="connsiteY676" fmla="*/ 6836522 h 10355234"/>
                <a:gd name="connsiteX677" fmla="*/ 7934705 w 12356313"/>
                <a:gd name="connsiteY677" fmla="*/ 6861151 h 10355234"/>
                <a:gd name="connsiteX678" fmla="*/ 7797148 w 12356313"/>
                <a:gd name="connsiteY678" fmla="*/ 6977507 h 10355234"/>
                <a:gd name="connsiteX679" fmla="*/ 7671346 w 12356313"/>
                <a:gd name="connsiteY679" fmla="*/ 6070934 h 10355234"/>
                <a:gd name="connsiteX680" fmla="*/ 7673444 w 12356313"/>
                <a:gd name="connsiteY680" fmla="*/ 6070444 h 10355234"/>
                <a:gd name="connsiteX681" fmla="*/ 7948907 w 12356313"/>
                <a:gd name="connsiteY681" fmla="*/ 6806855 h 10355234"/>
                <a:gd name="connsiteX682" fmla="*/ 7653363 w 12356313"/>
                <a:gd name="connsiteY682" fmla="*/ 6016499 h 10355234"/>
                <a:gd name="connsiteX683" fmla="*/ 7636641 w 12356313"/>
                <a:gd name="connsiteY683" fmla="*/ 6040149 h 10355234"/>
                <a:gd name="connsiteX684" fmla="*/ 7663019 w 12356313"/>
                <a:gd name="connsiteY684" fmla="*/ 6071424 h 10355234"/>
                <a:gd name="connsiteX685" fmla="*/ 7667497 w 12356313"/>
                <a:gd name="connsiteY685" fmla="*/ 6071354 h 10355234"/>
                <a:gd name="connsiteX686" fmla="*/ 7793649 w 12356313"/>
                <a:gd name="connsiteY686" fmla="*/ 6980376 h 10355234"/>
                <a:gd name="connsiteX687" fmla="*/ 7207739 w 12356313"/>
                <a:gd name="connsiteY687" fmla="*/ 7476028 h 10355234"/>
                <a:gd name="connsiteX688" fmla="*/ 7184859 w 12356313"/>
                <a:gd name="connsiteY688" fmla="*/ 7464833 h 10355234"/>
                <a:gd name="connsiteX689" fmla="*/ 7147357 w 12356313"/>
                <a:gd name="connsiteY689" fmla="*/ 7490721 h 10355234"/>
                <a:gd name="connsiteX690" fmla="*/ 6068523 w 12356313"/>
                <a:gd name="connsiteY690" fmla="*/ 7247443 h 10355234"/>
                <a:gd name="connsiteX691" fmla="*/ 6066564 w 12356313"/>
                <a:gd name="connsiteY691" fmla="*/ 7223794 h 10355234"/>
                <a:gd name="connsiteX692" fmla="*/ 6008980 w 12356313"/>
                <a:gd name="connsiteY692" fmla="*/ 7197626 h 10355234"/>
                <a:gd name="connsiteX693" fmla="*/ 5985541 w 12356313"/>
                <a:gd name="connsiteY693" fmla="*/ 7218266 h 10355234"/>
                <a:gd name="connsiteX694" fmla="*/ 5125147 w 12356313"/>
                <a:gd name="connsiteY694" fmla="*/ 6797970 h 10355234"/>
                <a:gd name="connsiteX695" fmla="*/ 5114372 w 12356313"/>
                <a:gd name="connsiteY695" fmla="*/ 6771522 h 10355234"/>
                <a:gd name="connsiteX696" fmla="*/ 5086525 w 12356313"/>
                <a:gd name="connsiteY696" fmla="*/ 6781947 h 10355234"/>
                <a:gd name="connsiteX697" fmla="*/ 5084776 w 12356313"/>
                <a:gd name="connsiteY697" fmla="*/ 6790903 h 10355234"/>
                <a:gd name="connsiteX698" fmla="*/ 4796648 w 12356313"/>
                <a:gd name="connsiteY698" fmla="*/ 6821199 h 10355234"/>
                <a:gd name="connsiteX699" fmla="*/ 4780066 w 12356313"/>
                <a:gd name="connsiteY699" fmla="*/ 6799439 h 10355234"/>
                <a:gd name="connsiteX700" fmla="*/ 4769361 w 12356313"/>
                <a:gd name="connsiteY700" fmla="*/ 6796920 h 10355234"/>
                <a:gd name="connsiteX701" fmla="*/ 4765303 w 12356313"/>
                <a:gd name="connsiteY701" fmla="*/ 6556441 h 10355234"/>
                <a:gd name="connsiteX702" fmla="*/ 4782655 w 12356313"/>
                <a:gd name="connsiteY702" fmla="*/ 6544546 h 10355234"/>
                <a:gd name="connsiteX703" fmla="*/ 4774398 w 12356313"/>
                <a:gd name="connsiteY703" fmla="*/ 6518238 h 10355234"/>
                <a:gd name="connsiteX704" fmla="*/ 5040556 w 12356313"/>
                <a:gd name="connsiteY704" fmla="*/ 6030143 h 10355234"/>
                <a:gd name="connsiteX705" fmla="*/ 5097859 w 12356313"/>
                <a:gd name="connsiteY705" fmla="*/ 6014120 h 10355234"/>
                <a:gd name="connsiteX706" fmla="*/ 5101148 w 12356313"/>
                <a:gd name="connsiteY706" fmla="*/ 6007543 h 10355234"/>
                <a:gd name="connsiteX707" fmla="*/ 5767662 w 12356313"/>
                <a:gd name="connsiteY707" fmla="*/ 6255509 h 10355234"/>
                <a:gd name="connsiteX708" fmla="*/ 5768151 w 12356313"/>
                <a:gd name="connsiteY708" fmla="*/ 6284896 h 10355234"/>
                <a:gd name="connsiteX709" fmla="*/ 5825735 w 12356313"/>
                <a:gd name="connsiteY709" fmla="*/ 6311064 h 10355234"/>
                <a:gd name="connsiteX710" fmla="*/ 5853372 w 12356313"/>
                <a:gd name="connsiteY710" fmla="*/ 6258938 h 10355234"/>
                <a:gd name="connsiteX711" fmla="*/ 7544913 w 12356313"/>
                <a:gd name="connsiteY711" fmla="*/ 5778469 h 10355234"/>
                <a:gd name="connsiteX712" fmla="*/ 7562545 w 12356313"/>
                <a:gd name="connsiteY712" fmla="*/ 5791903 h 10355234"/>
                <a:gd name="connsiteX713" fmla="*/ 7569262 w 12356313"/>
                <a:gd name="connsiteY713" fmla="*/ 5791133 h 10355234"/>
                <a:gd name="connsiteX714" fmla="*/ 7653363 w 12356313"/>
                <a:gd name="connsiteY714" fmla="*/ 6016499 h 10355234"/>
                <a:gd name="connsiteX715" fmla="*/ 6372043 w 12356313"/>
                <a:gd name="connsiteY715" fmla="*/ 5852985 h 10355234"/>
                <a:gd name="connsiteX716" fmla="*/ 6388976 w 12356313"/>
                <a:gd name="connsiteY716" fmla="*/ 5815692 h 10355234"/>
                <a:gd name="connsiteX717" fmla="*/ 6385617 w 12356313"/>
                <a:gd name="connsiteY717" fmla="*/ 5809464 h 10355234"/>
                <a:gd name="connsiteX718" fmla="*/ 6999585 w 12356313"/>
                <a:gd name="connsiteY718" fmla="*/ 5316472 h 10355234"/>
                <a:gd name="connsiteX719" fmla="*/ 7038766 w 12356313"/>
                <a:gd name="connsiteY719" fmla="*/ 5326127 h 10355234"/>
                <a:gd name="connsiteX720" fmla="*/ 7051571 w 12356313"/>
                <a:gd name="connsiteY720" fmla="*/ 5317731 h 10355234"/>
                <a:gd name="connsiteX721" fmla="*/ 7547502 w 12356313"/>
                <a:gd name="connsiteY721" fmla="*/ 5758668 h 10355234"/>
                <a:gd name="connsiteX722" fmla="*/ 7543234 w 12356313"/>
                <a:gd name="connsiteY722" fmla="*/ 5769093 h 10355234"/>
                <a:gd name="connsiteX723" fmla="*/ 7543864 w 12356313"/>
                <a:gd name="connsiteY723" fmla="*/ 5774621 h 10355234"/>
                <a:gd name="connsiteX724" fmla="*/ 5852252 w 12356313"/>
                <a:gd name="connsiteY724" fmla="*/ 6255089 h 10355234"/>
                <a:gd name="connsiteX725" fmla="*/ 5851833 w 12356313"/>
                <a:gd name="connsiteY725" fmla="*/ 6253480 h 10355234"/>
                <a:gd name="connsiteX726" fmla="*/ 5845885 w 12356313"/>
                <a:gd name="connsiteY726" fmla="*/ 6242845 h 10355234"/>
                <a:gd name="connsiteX727" fmla="*/ 6340768 w 12356313"/>
                <a:gd name="connsiteY727" fmla="*/ 5845498 h 10355234"/>
                <a:gd name="connsiteX728" fmla="*/ 6372043 w 12356313"/>
                <a:gd name="connsiteY728" fmla="*/ 5852985 h 10355234"/>
                <a:gd name="connsiteX729" fmla="*/ 7471797 w 12356313"/>
                <a:gd name="connsiteY729" fmla="*/ 4554242 h 10355234"/>
                <a:gd name="connsiteX730" fmla="*/ 7478025 w 12356313"/>
                <a:gd name="connsiteY730" fmla="*/ 4554172 h 10355234"/>
                <a:gd name="connsiteX731" fmla="*/ 7522734 w 12356313"/>
                <a:gd name="connsiteY731" fmla="*/ 5200605 h 10355234"/>
                <a:gd name="connsiteX732" fmla="*/ 7380979 w 12356313"/>
                <a:gd name="connsiteY732" fmla="*/ 5188150 h 10355234"/>
                <a:gd name="connsiteX733" fmla="*/ 7353902 w 12356313"/>
                <a:gd name="connsiteY733" fmla="*/ 5152327 h 10355234"/>
                <a:gd name="connsiteX734" fmla="*/ 7468369 w 12356313"/>
                <a:gd name="connsiteY734" fmla="*/ 4553612 h 10355234"/>
                <a:gd name="connsiteX735" fmla="*/ 7471797 w 12356313"/>
                <a:gd name="connsiteY735" fmla="*/ 4554242 h 10355234"/>
                <a:gd name="connsiteX736" fmla="*/ 7545123 w 12356313"/>
                <a:gd name="connsiteY736" fmla="*/ 5524695 h 10355234"/>
                <a:gd name="connsiteX737" fmla="*/ 7459133 w 12356313"/>
                <a:gd name="connsiteY737" fmla="*/ 5485863 h 10355234"/>
                <a:gd name="connsiteX738" fmla="*/ 7359569 w 12356313"/>
                <a:gd name="connsiteY738" fmla="*/ 5219566 h 10355234"/>
                <a:gd name="connsiteX739" fmla="*/ 7380559 w 12356313"/>
                <a:gd name="connsiteY739" fmla="*/ 5191999 h 10355234"/>
                <a:gd name="connsiteX740" fmla="*/ 7522943 w 12356313"/>
                <a:gd name="connsiteY740" fmla="*/ 5204523 h 10355234"/>
                <a:gd name="connsiteX741" fmla="*/ 7545123 w 12356313"/>
                <a:gd name="connsiteY741" fmla="*/ 5524695 h 10355234"/>
                <a:gd name="connsiteX742" fmla="*/ 7526932 w 12356313"/>
                <a:gd name="connsiteY742" fmla="*/ 5204873 h 10355234"/>
                <a:gd name="connsiteX743" fmla="*/ 8295318 w 12356313"/>
                <a:gd name="connsiteY743" fmla="*/ 5272462 h 10355234"/>
                <a:gd name="connsiteX744" fmla="*/ 7772309 w 12356313"/>
                <a:gd name="connsiteY744" fmla="*/ 5627268 h 10355234"/>
                <a:gd name="connsiteX745" fmla="*/ 7549181 w 12356313"/>
                <a:gd name="connsiteY745" fmla="*/ 5526515 h 10355234"/>
                <a:gd name="connsiteX746" fmla="*/ 7526932 w 12356313"/>
                <a:gd name="connsiteY746" fmla="*/ 5204873 h 10355234"/>
                <a:gd name="connsiteX747" fmla="*/ 7057868 w 12356313"/>
                <a:gd name="connsiteY747" fmla="*/ 5309055 h 10355234"/>
                <a:gd name="connsiteX748" fmla="*/ 7456055 w 12356313"/>
                <a:gd name="connsiteY748" fmla="*/ 5488872 h 10355234"/>
                <a:gd name="connsiteX749" fmla="*/ 7554709 w 12356313"/>
                <a:gd name="connsiteY749" fmla="*/ 5752581 h 10355234"/>
                <a:gd name="connsiteX750" fmla="*/ 7549952 w 12356313"/>
                <a:gd name="connsiteY750" fmla="*/ 5755659 h 10355234"/>
                <a:gd name="connsiteX751" fmla="*/ 7054159 w 12356313"/>
                <a:gd name="connsiteY751" fmla="*/ 5314792 h 10355234"/>
                <a:gd name="connsiteX752" fmla="*/ 7057868 w 12356313"/>
                <a:gd name="connsiteY752" fmla="*/ 5309055 h 10355234"/>
                <a:gd name="connsiteX753" fmla="*/ 7558207 w 12356313"/>
                <a:gd name="connsiteY753" fmla="*/ 5750831 h 10355234"/>
                <a:gd name="connsiteX754" fmla="*/ 7461092 w 12356313"/>
                <a:gd name="connsiteY754" fmla="*/ 5491111 h 10355234"/>
                <a:gd name="connsiteX755" fmla="*/ 7545404 w 12356313"/>
                <a:gd name="connsiteY755" fmla="*/ 5529173 h 10355234"/>
                <a:gd name="connsiteX756" fmla="*/ 7560726 w 12356313"/>
                <a:gd name="connsiteY756" fmla="*/ 5750552 h 10355234"/>
                <a:gd name="connsiteX757" fmla="*/ 7558207 w 12356313"/>
                <a:gd name="connsiteY757" fmla="*/ 5750831 h 10355234"/>
                <a:gd name="connsiteX758" fmla="*/ 7342147 w 12356313"/>
                <a:gd name="connsiteY758" fmla="*/ 5222645 h 10355234"/>
                <a:gd name="connsiteX759" fmla="*/ 7355930 w 12356313"/>
                <a:gd name="connsiteY759" fmla="*/ 5221105 h 10355234"/>
                <a:gd name="connsiteX760" fmla="*/ 7454095 w 12356313"/>
                <a:gd name="connsiteY760" fmla="*/ 5483554 h 10355234"/>
                <a:gd name="connsiteX761" fmla="*/ 7059477 w 12356313"/>
                <a:gd name="connsiteY761" fmla="*/ 5305417 h 10355234"/>
                <a:gd name="connsiteX762" fmla="*/ 7060596 w 12356313"/>
                <a:gd name="connsiteY762" fmla="*/ 5283237 h 10355234"/>
                <a:gd name="connsiteX763" fmla="*/ 7311991 w 12356313"/>
                <a:gd name="connsiteY763" fmla="*/ 5200045 h 10355234"/>
                <a:gd name="connsiteX764" fmla="*/ 7342147 w 12356313"/>
                <a:gd name="connsiteY764" fmla="*/ 5222645 h 10355234"/>
                <a:gd name="connsiteX765" fmla="*/ 7580387 w 12356313"/>
                <a:gd name="connsiteY765" fmla="*/ 5757549 h 10355234"/>
                <a:gd name="connsiteX766" fmla="*/ 7565974 w 12356313"/>
                <a:gd name="connsiteY766" fmla="*/ 5749922 h 10355234"/>
                <a:gd name="connsiteX767" fmla="*/ 7564715 w 12356313"/>
                <a:gd name="connsiteY767" fmla="*/ 5750062 h 10355234"/>
                <a:gd name="connsiteX768" fmla="*/ 7549531 w 12356313"/>
                <a:gd name="connsiteY768" fmla="*/ 5530993 h 10355234"/>
                <a:gd name="connsiteX769" fmla="*/ 7768531 w 12356313"/>
                <a:gd name="connsiteY769" fmla="*/ 5629857 h 10355234"/>
                <a:gd name="connsiteX770" fmla="*/ 7580387 w 12356313"/>
                <a:gd name="connsiteY770" fmla="*/ 5757549 h 10355234"/>
                <a:gd name="connsiteX771" fmla="*/ 7982352 w 12356313"/>
                <a:gd name="connsiteY771" fmla="*/ 5686741 h 10355234"/>
                <a:gd name="connsiteX772" fmla="*/ 7946389 w 12356313"/>
                <a:gd name="connsiteY772" fmla="*/ 5680164 h 10355234"/>
                <a:gd name="connsiteX773" fmla="*/ 7927288 w 12356313"/>
                <a:gd name="connsiteY773" fmla="*/ 5697306 h 10355234"/>
                <a:gd name="connsiteX774" fmla="*/ 7776507 w 12356313"/>
                <a:gd name="connsiteY774" fmla="*/ 5629227 h 10355234"/>
                <a:gd name="connsiteX775" fmla="*/ 8301545 w 12356313"/>
                <a:gd name="connsiteY775" fmla="*/ 5273092 h 10355234"/>
                <a:gd name="connsiteX776" fmla="*/ 8375851 w 12356313"/>
                <a:gd name="connsiteY776" fmla="*/ 5279668 h 10355234"/>
                <a:gd name="connsiteX777" fmla="*/ 7982352 w 12356313"/>
                <a:gd name="connsiteY777" fmla="*/ 5686741 h 10355234"/>
                <a:gd name="connsiteX778" fmla="*/ 8527541 w 12356313"/>
                <a:gd name="connsiteY778" fmla="*/ 5119722 h 10355234"/>
                <a:gd name="connsiteX779" fmla="*/ 8528800 w 12356313"/>
                <a:gd name="connsiteY779" fmla="*/ 5121331 h 10355234"/>
                <a:gd name="connsiteX780" fmla="*/ 8379419 w 12356313"/>
                <a:gd name="connsiteY780" fmla="*/ 5275890 h 10355234"/>
                <a:gd name="connsiteX781" fmla="*/ 8306723 w 12356313"/>
                <a:gd name="connsiteY781" fmla="*/ 5269523 h 10355234"/>
                <a:gd name="connsiteX782" fmla="*/ 8527541 w 12356313"/>
                <a:gd name="connsiteY782" fmla="*/ 5119722 h 10355234"/>
                <a:gd name="connsiteX783" fmla="*/ 8796497 w 12356313"/>
                <a:gd name="connsiteY783" fmla="*/ 5304507 h 10355234"/>
                <a:gd name="connsiteX784" fmla="*/ 8793349 w 12356313"/>
                <a:gd name="connsiteY784" fmla="*/ 5312343 h 10355234"/>
                <a:gd name="connsiteX785" fmla="*/ 8384527 w 12356313"/>
                <a:gd name="connsiteY785" fmla="*/ 5276380 h 10355234"/>
                <a:gd name="connsiteX786" fmla="*/ 8531669 w 12356313"/>
                <a:gd name="connsiteY786" fmla="*/ 5124130 h 10355234"/>
                <a:gd name="connsiteX787" fmla="*/ 8560566 w 12356313"/>
                <a:gd name="connsiteY787" fmla="*/ 5129377 h 10355234"/>
                <a:gd name="connsiteX788" fmla="*/ 8571271 w 12356313"/>
                <a:gd name="connsiteY788" fmla="*/ 5122171 h 10355234"/>
                <a:gd name="connsiteX789" fmla="*/ 8796497 w 12356313"/>
                <a:gd name="connsiteY789" fmla="*/ 5304507 h 10355234"/>
                <a:gd name="connsiteX790" fmla="*/ 8764872 w 12356313"/>
                <a:gd name="connsiteY790" fmla="*/ 4877144 h 10355234"/>
                <a:gd name="connsiteX791" fmla="*/ 8744721 w 12356313"/>
                <a:gd name="connsiteY791" fmla="*/ 4874135 h 10355234"/>
                <a:gd name="connsiteX792" fmla="*/ 8732407 w 12356313"/>
                <a:gd name="connsiteY792" fmla="*/ 4901212 h 10355234"/>
                <a:gd name="connsiteX793" fmla="*/ 8735906 w 12356313"/>
                <a:gd name="connsiteY793" fmla="*/ 4907090 h 10355234"/>
                <a:gd name="connsiteX794" fmla="*/ 8568822 w 12356313"/>
                <a:gd name="connsiteY794" fmla="*/ 5079980 h 10355234"/>
                <a:gd name="connsiteX795" fmla="*/ 8540275 w 12356313"/>
                <a:gd name="connsiteY795" fmla="*/ 5075083 h 10355234"/>
                <a:gd name="connsiteX796" fmla="*/ 8529080 w 12356313"/>
                <a:gd name="connsiteY796" fmla="*/ 5082849 h 10355234"/>
                <a:gd name="connsiteX797" fmla="*/ 8174204 w 12356313"/>
                <a:gd name="connsiteY797" fmla="*/ 4795491 h 10355234"/>
                <a:gd name="connsiteX798" fmla="*/ 8180151 w 12356313"/>
                <a:gd name="connsiteY798" fmla="*/ 4778489 h 10355234"/>
                <a:gd name="connsiteX799" fmla="*/ 8895082 w 12356313"/>
                <a:gd name="connsiteY799" fmla="*/ 4742526 h 10355234"/>
                <a:gd name="connsiteX800" fmla="*/ 8764872 w 12356313"/>
                <a:gd name="connsiteY800" fmla="*/ 4877144 h 10355234"/>
                <a:gd name="connsiteX801" fmla="*/ 7081237 w 12356313"/>
                <a:gd name="connsiteY801" fmla="*/ 3548944 h 10355234"/>
                <a:gd name="connsiteX802" fmla="*/ 8455544 w 12356313"/>
                <a:gd name="connsiteY802" fmla="*/ 3061129 h 10355234"/>
                <a:gd name="connsiteX803" fmla="*/ 8480523 w 12356313"/>
                <a:gd name="connsiteY803" fmla="*/ 3082259 h 10355234"/>
                <a:gd name="connsiteX804" fmla="*/ 8523413 w 12356313"/>
                <a:gd name="connsiteY804" fmla="*/ 3055322 h 10355234"/>
                <a:gd name="connsiteX805" fmla="*/ 8523833 w 12356313"/>
                <a:gd name="connsiteY805" fmla="*/ 3041468 h 10355234"/>
                <a:gd name="connsiteX806" fmla="*/ 8797407 w 12356313"/>
                <a:gd name="connsiteY806" fmla="*/ 2980596 h 10355234"/>
                <a:gd name="connsiteX807" fmla="*/ 8566303 w 12356313"/>
                <a:gd name="connsiteY807" fmla="*/ 3346738 h 10355234"/>
                <a:gd name="connsiteX808" fmla="*/ 8541115 w 12356313"/>
                <a:gd name="connsiteY808" fmla="*/ 3342959 h 10355234"/>
                <a:gd name="connsiteX809" fmla="*/ 8513268 w 12356313"/>
                <a:gd name="connsiteY809" fmla="*/ 3380252 h 10355234"/>
                <a:gd name="connsiteX810" fmla="*/ 7082286 w 12356313"/>
                <a:gd name="connsiteY810" fmla="*/ 3552793 h 10355234"/>
                <a:gd name="connsiteX811" fmla="*/ 7081237 w 12356313"/>
                <a:gd name="connsiteY811" fmla="*/ 3548944 h 10355234"/>
                <a:gd name="connsiteX812" fmla="*/ 8556717 w 12356313"/>
                <a:gd name="connsiteY812" fmla="*/ 3412927 h 10355234"/>
                <a:gd name="connsiteX813" fmla="*/ 8565463 w 12356313"/>
                <a:gd name="connsiteY813" fmla="*/ 3409569 h 10355234"/>
                <a:gd name="connsiteX814" fmla="*/ 8968688 w 12356313"/>
                <a:gd name="connsiteY814" fmla="*/ 4085878 h 10355234"/>
                <a:gd name="connsiteX815" fmla="*/ 8956794 w 12356313"/>
                <a:gd name="connsiteY815" fmla="*/ 4116034 h 10355234"/>
                <a:gd name="connsiteX816" fmla="*/ 8991357 w 12356313"/>
                <a:gd name="connsiteY816" fmla="*/ 4137934 h 10355234"/>
                <a:gd name="connsiteX817" fmla="*/ 8998215 w 12356313"/>
                <a:gd name="connsiteY817" fmla="*/ 4135345 h 10355234"/>
                <a:gd name="connsiteX818" fmla="*/ 9165228 w 12356313"/>
                <a:gd name="connsiteY818" fmla="*/ 4415496 h 10355234"/>
                <a:gd name="connsiteX819" fmla="*/ 9151724 w 12356313"/>
                <a:gd name="connsiteY819" fmla="*/ 4457686 h 10355234"/>
                <a:gd name="connsiteX820" fmla="*/ 9159001 w 12356313"/>
                <a:gd name="connsiteY820" fmla="*/ 4469441 h 10355234"/>
                <a:gd name="connsiteX821" fmla="*/ 8899070 w 12356313"/>
                <a:gd name="connsiteY821" fmla="*/ 4738328 h 10355234"/>
                <a:gd name="connsiteX822" fmla="*/ 8179871 w 12356313"/>
                <a:gd name="connsiteY822" fmla="*/ 4774501 h 10355234"/>
                <a:gd name="connsiteX823" fmla="*/ 8178332 w 12356313"/>
                <a:gd name="connsiteY823" fmla="*/ 4767784 h 10355234"/>
                <a:gd name="connsiteX824" fmla="*/ 8158531 w 12356313"/>
                <a:gd name="connsiteY824" fmla="*/ 4750012 h 10355234"/>
                <a:gd name="connsiteX825" fmla="*/ 8541045 w 12356313"/>
                <a:gd name="connsiteY825" fmla="*/ 3412787 h 10355234"/>
                <a:gd name="connsiteX826" fmla="*/ 8556717 w 12356313"/>
                <a:gd name="connsiteY826" fmla="*/ 3412927 h 10355234"/>
                <a:gd name="connsiteX827" fmla="*/ 10096219 w 12356313"/>
                <a:gd name="connsiteY827" fmla="*/ 3258159 h 10355234"/>
                <a:gd name="connsiteX828" fmla="*/ 10000293 w 12356313"/>
                <a:gd name="connsiteY828" fmla="*/ 3665791 h 10355234"/>
                <a:gd name="connsiteX829" fmla="*/ 9988468 w 12356313"/>
                <a:gd name="connsiteY829" fmla="*/ 3666981 h 10355234"/>
                <a:gd name="connsiteX830" fmla="*/ 9974266 w 12356313"/>
                <a:gd name="connsiteY830" fmla="*/ 3698186 h 10355234"/>
                <a:gd name="connsiteX831" fmla="*/ 9989238 w 12356313"/>
                <a:gd name="connsiteY831" fmla="*/ 3712529 h 10355234"/>
                <a:gd name="connsiteX832" fmla="*/ 9945229 w 12356313"/>
                <a:gd name="connsiteY832" fmla="*/ 3899693 h 10355234"/>
                <a:gd name="connsiteX833" fmla="*/ 9935223 w 12356313"/>
                <a:gd name="connsiteY833" fmla="*/ 3900813 h 10355234"/>
                <a:gd name="connsiteX834" fmla="*/ 9922909 w 12356313"/>
                <a:gd name="connsiteY834" fmla="*/ 3927960 h 10355234"/>
                <a:gd name="connsiteX835" fmla="*/ 9924309 w 12356313"/>
                <a:gd name="connsiteY835" fmla="*/ 3930829 h 10355234"/>
                <a:gd name="connsiteX836" fmla="*/ 9213366 w 12356313"/>
                <a:gd name="connsiteY836" fmla="*/ 4423262 h 10355234"/>
                <a:gd name="connsiteX837" fmla="*/ 9208257 w 12356313"/>
                <a:gd name="connsiteY837" fmla="*/ 4417945 h 10355234"/>
                <a:gd name="connsiteX838" fmla="*/ 10086353 w 12356313"/>
                <a:gd name="connsiteY838" fmla="*/ 3253611 h 10355234"/>
                <a:gd name="connsiteX839" fmla="*/ 10096219 w 12356313"/>
                <a:gd name="connsiteY839" fmla="*/ 3258159 h 10355234"/>
                <a:gd name="connsiteX840" fmla="*/ 9302994 w 12356313"/>
                <a:gd name="connsiteY840" fmla="*/ 4718037 h 10355234"/>
                <a:gd name="connsiteX841" fmla="*/ 8904807 w 12356313"/>
                <a:gd name="connsiteY841" fmla="*/ 4738118 h 10355234"/>
                <a:gd name="connsiteX842" fmla="*/ 9161869 w 12356313"/>
                <a:gd name="connsiteY842" fmla="*/ 4472170 h 10355234"/>
                <a:gd name="connsiteX843" fmla="*/ 9197762 w 12356313"/>
                <a:gd name="connsiteY843" fmla="*/ 4478747 h 10355234"/>
                <a:gd name="connsiteX844" fmla="*/ 9201681 w 12356313"/>
                <a:gd name="connsiteY844" fmla="*/ 4476788 h 10355234"/>
                <a:gd name="connsiteX845" fmla="*/ 9323145 w 12356313"/>
                <a:gd name="connsiteY845" fmla="*/ 4680534 h 10355234"/>
                <a:gd name="connsiteX846" fmla="*/ 9302994 w 12356313"/>
                <a:gd name="connsiteY846" fmla="*/ 4718037 h 10355234"/>
                <a:gd name="connsiteX847" fmla="*/ 9219243 w 12356313"/>
                <a:gd name="connsiteY847" fmla="*/ 4434177 h 10355234"/>
                <a:gd name="connsiteX848" fmla="*/ 9218823 w 12356313"/>
                <a:gd name="connsiteY848" fmla="*/ 4432498 h 10355234"/>
                <a:gd name="connsiteX849" fmla="*/ 9215744 w 12356313"/>
                <a:gd name="connsiteY849" fmla="*/ 4426341 h 10355234"/>
                <a:gd name="connsiteX850" fmla="*/ 9926617 w 12356313"/>
                <a:gd name="connsiteY850" fmla="*/ 3933978 h 10355234"/>
                <a:gd name="connsiteX851" fmla="*/ 9935713 w 12356313"/>
                <a:gd name="connsiteY851" fmla="*/ 3940205 h 10355234"/>
                <a:gd name="connsiteX852" fmla="*/ 9870643 w 12356313"/>
                <a:gd name="connsiteY852" fmla="*/ 4216787 h 10355234"/>
                <a:gd name="connsiteX853" fmla="*/ 9841886 w 12356313"/>
                <a:gd name="connsiteY853" fmla="*/ 4219026 h 10355234"/>
                <a:gd name="connsiteX854" fmla="*/ 9809002 w 12356313"/>
                <a:gd name="connsiteY854" fmla="*/ 4280039 h 10355234"/>
                <a:gd name="connsiteX855" fmla="*/ 9219243 w 12356313"/>
                <a:gd name="connsiteY855" fmla="*/ 4434177 h 10355234"/>
                <a:gd name="connsiteX856" fmla="*/ 10693814 w 12356313"/>
                <a:gd name="connsiteY856" fmla="*/ 2885020 h 10355234"/>
                <a:gd name="connsiteX857" fmla="*/ 10702770 w 12356313"/>
                <a:gd name="connsiteY857" fmla="*/ 2885790 h 10355234"/>
                <a:gd name="connsiteX858" fmla="*/ 10752377 w 12356313"/>
                <a:gd name="connsiteY858" fmla="*/ 3494230 h 10355234"/>
                <a:gd name="connsiteX859" fmla="*/ 10739853 w 12356313"/>
                <a:gd name="connsiteY859" fmla="*/ 3498428 h 10355234"/>
                <a:gd name="connsiteX860" fmla="*/ 10376440 w 12356313"/>
                <a:gd name="connsiteY860" fmla="*/ 2922803 h 10355234"/>
                <a:gd name="connsiteX861" fmla="*/ 10439552 w 12356313"/>
                <a:gd name="connsiteY861" fmla="*/ 2851785 h 10355234"/>
                <a:gd name="connsiteX862" fmla="*/ 10666177 w 12356313"/>
                <a:gd name="connsiteY862" fmla="*/ 2852065 h 10355234"/>
                <a:gd name="connsiteX863" fmla="*/ 10693814 w 12356313"/>
                <a:gd name="connsiteY863" fmla="*/ 2885020 h 10355234"/>
                <a:gd name="connsiteX864" fmla="*/ 12267530 w 12356313"/>
                <a:gd name="connsiteY864" fmla="*/ 3372556 h 10355234"/>
                <a:gd name="connsiteX865" fmla="*/ 12266760 w 12356313"/>
                <a:gd name="connsiteY865" fmla="*/ 3374725 h 10355234"/>
                <a:gd name="connsiteX866" fmla="*/ 12265850 w 12356313"/>
                <a:gd name="connsiteY866" fmla="*/ 3386899 h 10355234"/>
                <a:gd name="connsiteX867" fmla="*/ 11633902 w 12356313"/>
                <a:gd name="connsiteY867" fmla="*/ 3445882 h 10355234"/>
                <a:gd name="connsiteX868" fmla="*/ 11611862 w 12356313"/>
                <a:gd name="connsiteY868" fmla="*/ 3422443 h 10355234"/>
                <a:gd name="connsiteX869" fmla="*/ 11577158 w 12356313"/>
                <a:gd name="connsiteY869" fmla="*/ 3444203 h 10355234"/>
                <a:gd name="connsiteX870" fmla="*/ 11576528 w 12356313"/>
                <a:gd name="connsiteY870" fmla="*/ 3451270 h 10355234"/>
                <a:gd name="connsiteX871" fmla="*/ 10792539 w 12356313"/>
                <a:gd name="connsiteY871" fmla="*/ 3524456 h 10355234"/>
                <a:gd name="connsiteX872" fmla="*/ 10765181 w 12356313"/>
                <a:gd name="connsiteY872" fmla="*/ 3494789 h 10355234"/>
                <a:gd name="connsiteX873" fmla="*/ 10756226 w 12356313"/>
                <a:gd name="connsiteY873" fmla="*/ 3494020 h 10355234"/>
                <a:gd name="connsiteX874" fmla="*/ 10706618 w 12356313"/>
                <a:gd name="connsiteY874" fmla="*/ 2885580 h 10355234"/>
                <a:gd name="connsiteX875" fmla="*/ 10734955 w 12356313"/>
                <a:gd name="connsiteY875" fmla="*/ 2863260 h 10355234"/>
                <a:gd name="connsiteX876" fmla="*/ 12267530 w 12356313"/>
                <a:gd name="connsiteY876" fmla="*/ 3372556 h 10355234"/>
                <a:gd name="connsiteX877" fmla="*/ 11149094 w 12356313"/>
                <a:gd name="connsiteY877" fmla="*/ 2053453 h 10355234"/>
                <a:gd name="connsiteX878" fmla="*/ 11150844 w 12356313"/>
                <a:gd name="connsiteY878" fmla="*/ 2054712 h 10355234"/>
                <a:gd name="connsiteX879" fmla="*/ 10717744 w 12356313"/>
                <a:gd name="connsiteY879" fmla="*/ 2818131 h 10355234"/>
                <a:gd name="connsiteX880" fmla="*/ 10709837 w 12356313"/>
                <a:gd name="connsiteY880" fmla="*/ 2815192 h 10355234"/>
                <a:gd name="connsiteX881" fmla="*/ 10666877 w 12356313"/>
                <a:gd name="connsiteY881" fmla="*/ 2842130 h 10355234"/>
                <a:gd name="connsiteX882" fmla="*/ 10666107 w 12356313"/>
                <a:gd name="connsiteY882" fmla="*/ 2848217 h 10355234"/>
                <a:gd name="connsiteX883" fmla="*/ 10443050 w 12356313"/>
                <a:gd name="connsiteY883" fmla="*/ 2847937 h 10355234"/>
                <a:gd name="connsiteX884" fmla="*/ 11149094 w 12356313"/>
                <a:gd name="connsiteY884" fmla="*/ 2053453 h 10355234"/>
                <a:gd name="connsiteX885" fmla="*/ 10434304 w 12356313"/>
                <a:gd name="connsiteY885" fmla="*/ 2851785 h 10355234"/>
                <a:gd name="connsiteX886" fmla="*/ 10374271 w 12356313"/>
                <a:gd name="connsiteY886" fmla="*/ 2919374 h 10355234"/>
                <a:gd name="connsiteX887" fmla="*/ 10331521 w 12356313"/>
                <a:gd name="connsiteY887" fmla="*/ 2851716 h 10355234"/>
                <a:gd name="connsiteX888" fmla="*/ 10434304 w 12356313"/>
                <a:gd name="connsiteY888" fmla="*/ 2851785 h 10355234"/>
                <a:gd name="connsiteX889" fmla="*/ 10176472 w 12356313"/>
                <a:gd name="connsiteY889" fmla="*/ 2673857 h 10355234"/>
                <a:gd name="connsiteX890" fmla="*/ 10202850 w 12356313"/>
                <a:gd name="connsiteY890" fmla="*/ 2699186 h 10355234"/>
                <a:gd name="connsiteX891" fmla="*/ 10228248 w 12356313"/>
                <a:gd name="connsiteY891" fmla="*/ 2695408 h 10355234"/>
                <a:gd name="connsiteX892" fmla="*/ 10324384 w 12356313"/>
                <a:gd name="connsiteY892" fmla="*/ 2847727 h 10355234"/>
                <a:gd name="connsiteX893" fmla="*/ 9409136 w 12356313"/>
                <a:gd name="connsiteY893" fmla="*/ 2846748 h 10355234"/>
                <a:gd name="connsiteX894" fmla="*/ 9408996 w 12356313"/>
                <a:gd name="connsiteY894" fmla="*/ 2844579 h 10355234"/>
                <a:gd name="connsiteX895" fmla="*/ 10176472 w 12356313"/>
                <a:gd name="connsiteY895" fmla="*/ 2673857 h 10355234"/>
                <a:gd name="connsiteX896" fmla="*/ 9077698 w 12356313"/>
                <a:gd name="connsiteY896" fmla="*/ 2918255 h 10355234"/>
                <a:gd name="connsiteX897" fmla="*/ 9092531 w 12356313"/>
                <a:gd name="connsiteY897" fmla="*/ 2931969 h 10355234"/>
                <a:gd name="connsiteX898" fmla="*/ 9117720 w 12356313"/>
                <a:gd name="connsiteY898" fmla="*/ 2916156 h 10355234"/>
                <a:gd name="connsiteX899" fmla="*/ 9117930 w 12356313"/>
                <a:gd name="connsiteY899" fmla="*/ 2909369 h 10355234"/>
                <a:gd name="connsiteX900" fmla="*/ 9352811 w 12356313"/>
                <a:gd name="connsiteY900" fmla="*/ 2857103 h 10355234"/>
                <a:gd name="connsiteX901" fmla="*/ 9373942 w 12356313"/>
                <a:gd name="connsiteY901" fmla="*/ 2876904 h 10355234"/>
                <a:gd name="connsiteX902" fmla="*/ 9408575 w 12356313"/>
                <a:gd name="connsiteY902" fmla="*/ 2855144 h 10355234"/>
                <a:gd name="connsiteX903" fmla="*/ 9409136 w 12356313"/>
                <a:gd name="connsiteY903" fmla="*/ 2850736 h 10355234"/>
                <a:gd name="connsiteX904" fmla="*/ 10326833 w 12356313"/>
                <a:gd name="connsiteY904" fmla="*/ 2851716 h 10355234"/>
                <a:gd name="connsiteX905" fmla="*/ 10371472 w 12356313"/>
                <a:gd name="connsiteY905" fmla="*/ 2922453 h 10355234"/>
                <a:gd name="connsiteX906" fmla="*/ 10128474 w 12356313"/>
                <a:gd name="connsiteY906" fmla="*/ 3195887 h 10355234"/>
                <a:gd name="connsiteX907" fmla="*/ 10093700 w 12356313"/>
                <a:gd name="connsiteY907" fmla="*/ 3190290 h 10355234"/>
                <a:gd name="connsiteX908" fmla="*/ 10072710 w 12356313"/>
                <a:gd name="connsiteY908" fmla="*/ 3236398 h 10355234"/>
                <a:gd name="connsiteX909" fmla="*/ 10083205 w 12356313"/>
                <a:gd name="connsiteY909" fmla="*/ 3251092 h 10355234"/>
                <a:gd name="connsiteX910" fmla="*/ 9205109 w 12356313"/>
                <a:gd name="connsiteY910" fmla="*/ 4415426 h 10355234"/>
                <a:gd name="connsiteX911" fmla="*/ 9172574 w 12356313"/>
                <a:gd name="connsiteY911" fmla="*/ 4411578 h 10355234"/>
                <a:gd name="connsiteX912" fmla="*/ 9168516 w 12356313"/>
                <a:gd name="connsiteY912" fmla="*/ 4413607 h 10355234"/>
                <a:gd name="connsiteX913" fmla="*/ 9001503 w 12356313"/>
                <a:gd name="connsiteY913" fmla="*/ 4133456 h 10355234"/>
                <a:gd name="connsiteX914" fmla="*/ 9013187 w 12356313"/>
                <a:gd name="connsiteY914" fmla="*/ 4103439 h 10355234"/>
                <a:gd name="connsiteX915" fmla="*/ 8978624 w 12356313"/>
                <a:gd name="connsiteY915" fmla="*/ 4081540 h 10355234"/>
                <a:gd name="connsiteX916" fmla="*/ 8971977 w 12356313"/>
                <a:gd name="connsiteY916" fmla="*/ 4083988 h 10355234"/>
                <a:gd name="connsiteX917" fmla="*/ 8568752 w 12356313"/>
                <a:gd name="connsiteY917" fmla="*/ 3407679 h 10355234"/>
                <a:gd name="connsiteX918" fmla="*/ 8583795 w 12356313"/>
                <a:gd name="connsiteY918" fmla="*/ 3370177 h 10355234"/>
                <a:gd name="connsiteX919" fmla="*/ 8569522 w 12356313"/>
                <a:gd name="connsiteY919" fmla="*/ 3348907 h 10355234"/>
                <a:gd name="connsiteX920" fmla="*/ 8802724 w 12356313"/>
                <a:gd name="connsiteY920" fmla="*/ 2979477 h 10355234"/>
                <a:gd name="connsiteX921" fmla="*/ 9077698 w 12356313"/>
                <a:gd name="connsiteY921" fmla="*/ 2918255 h 10355234"/>
                <a:gd name="connsiteX922" fmla="*/ 8800416 w 12356313"/>
                <a:gd name="connsiteY922" fmla="*/ 2975908 h 10355234"/>
                <a:gd name="connsiteX923" fmla="*/ 8522923 w 12356313"/>
                <a:gd name="connsiteY923" fmla="*/ 3037620 h 10355234"/>
                <a:gd name="connsiteX924" fmla="*/ 8516626 w 12356313"/>
                <a:gd name="connsiteY924" fmla="*/ 3025236 h 10355234"/>
                <a:gd name="connsiteX925" fmla="*/ 9069862 w 12356313"/>
                <a:gd name="connsiteY925" fmla="*/ 2537490 h 10355234"/>
                <a:gd name="connsiteX926" fmla="*/ 9074619 w 12356313"/>
                <a:gd name="connsiteY926" fmla="*/ 2541478 h 10355234"/>
                <a:gd name="connsiteX927" fmla="*/ 8800416 w 12356313"/>
                <a:gd name="connsiteY927" fmla="*/ 2975908 h 10355234"/>
                <a:gd name="connsiteX928" fmla="*/ 8570851 w 12356313"/>
                <a:gd name="connsiteY928" fmla="*/ 1813113 h 10355234"/>
                <a:gd name="connsiteX929" fmla="*/ 8565254 w 12356313"/>
                <a:gd name="connsiteY929" fmla="*/ 1813743 h 10355234"/>
                <a:gd name="connsiteX930" fmla="*/ 8555178 w 12356313"/>
                <a:gd name="connsiteY930" fmla="*/ 1818221 h 10355234"/>
                <a:gd name="connsiteX931" fmla="*/ 8407196 w 12356313"/>
                <a:gd name="connsiteY931" fmla="*/ 1628888 h 10355234"/>
                <a:gd name="connsiteX932" fmla="*/ 8413704 w 12356313"/>
                <a:gd name="connsiteY932" fmla="*/ 1608737 h 10355234"/>
                <a:gd name="connsiteX933" fmla="*/ 8388586 w 12356313"/>
                <a:gd name="connsiteY933" fmla="*/ 1592785 h 10355234"/>
                <a:gd name="connsiteX934" fmla="*/ 8381449 w 12356313"/>
                <a:gd name="connsiteY934" fmla="*/ 1595933 h 10355234"/>
                <a:gd name="connsiteX935" fmla="*/ 8032239 w 12356313"/>
                <a:gd name="connsiteY935" fmla="*/ 1149119 h 10355234"/>
                <a:gd name="connsiteX936" fmla="*/ 8043714 w 12356313"/>
                <a:gd name="connsiteY936" fmla="*/ 1114415 h 10355234"/>
                <a:gd name="connsiteX937" fmla="*/ 8042035 w 12356313"/>
                <a:gd name="connsiteY937" fmla="*/ 1109377 h 10355234"/>
                <a:gd name="connsiteX938" fmla="*/ 8593241 w 12356313"/>
                <a:gd name="connsiteY938" fmla="*/ 861411 h 10355234"/>
                <a:gd name="connsiteX939" fmla="*/ 8611363 w 12356313"/>
                <a:gd name="connsiteY939" fmla="*/ 873656 h 10355234"/>
                <a:gd name="connsiteX940" fmla="*/ 8570851 w 12356313"/>
                <a:gd name="connsiteY940" fmla="*/ 1813113 h 10355234"/>
                <a:gd name="connsiteX941" fmla="*/ 8592891 w 12356313"/>
                <a:gd name="connsiteY941" fmla="*/ 838882 h 10355234"/>
                <a:gd name="connsiteX942" fmla="*/ 8590792 w 12356313"/>
                <a:gd name="connsiteY942" fmla="*/ 855044 h 10355234"/>
                <a:gd name="connsiteX943" fmla="*/ 8591701 w 12356313"/>
                <a:gd name="connsiteY943" fmla="*/ 857843 h 10355234"/>
                <a:gd name="connsiteX944" fmla="*/ 8040496 w 12356313"/>
                <a:gd name="connsiteY944" fmla="*/ 1105809 h 10355234"/>
                <a:gd name="connsiteX945" fmla="*/ 8006561 w 12356313"/>
                <a:gd name="connsiteY945" fmla="*/ 1086638 h 10355234"/>
                <a:gd name="connsiteX946" fmla="*/ 7935614 w 12356313"/>
                <a:gd name="connsiteY946" fmla="*/ 481276 h 10355234"/>
                <a:gd name="connsiteX947" fmla="*/ 7939042 w 12356313"/>
                <a:gd name="connsiteY947" fmla="*/ 480856 h 10355234"/>
                <a:gd name="connsiteX948" fmla="*/ 7971508 w 12356313"/>
                <a:gd name="connsiteY948" fmla="*/ 458467 h 10355234"/>
                <a:gd name="connsiteX949" fmla="*/ 8592891 w 12356313"/>
                <a:gd name="connsiteY949" fmla="*/ 838882 h 10355234"/>
                <a:gd name="connsiteX950" fmla="*/ 7877611 w 12356313"/>
                <a:gd name="connsiteY950" fmla="*/ 411938 h 10355234"/>
                <a:gd name="connsiteX951" fmla="*/ 7875861 w 12356313"/>
                <a:gd name="connsiteY951" fmla="*/ 440695 h 10355234"/>
                <a:gd name="connsiteX952" fmla="*/ 7931696 w 12356313"/>
                <a:gd name="connsiteY952" fmla="*/ 481696 h 10355234"/>
                <a:gd name="connsiteX953" fmla="*/ 8002643 w 12356313"/>
                <a:gd name="connsiteY953" fmla="*/ 1087127 h 10355234"/>
                <a:gd name="connsiteX954" fmla="*/ 8000964 w 12356313"/>
                <a:gd name="connsiteY954" fmla="*/ 1087337 h 10355234"/>
                <a:gd name="connsiteX955" fmla="*/ 7994456 w 12356313"/>
                <a:gd name="connsiteY955" fmla="*/ 1089506 h 10355234"/>
                <a:gd name="connsiteX956" fmla="*/ 7605366 w 12356313"/>
                <a:gd name="connsiteY956" fmla="*/ 317272 h 10355234"/>
                <a:gd name="connsiteX957" fmla="*/ 7612783 w 12356313"/>
                <a:gd name="connsiteY957" fmla="*/ 309225 h 10355234"/>
                <a:gd name="connsiteX958" fmla="*/ 7877611 w 12356313"/>
                <a:gd name="connsiteY958" fmla="*/ 411938 h 10355234"/>
                <a:gd name="connsiteX959" fmla="*/ 6953476 w 12356313"/>
                <a:gd name="connsiteY959" fmla="*/ 64758 h 10355234"/>
                <a:gd name="connsiteX960" fmla="*/ 6959353 w 12356313"/>
                <a:gd name="connsiteY960" fmla="*/ 55662 h 10355234"/>
                <a:gd name="connsiteX961" fmla="*/ 7349773 w 12356313"/>
                <a:gd name="connsiteY961" fmla="*/ 207142 h 10355234"/>
                <a:gd name="connsiteX962" fmla="*/ 7349354 w 12356313"/>
                <a:gd name="connsiteY962" fmla="*/ 219037 h 10355234"/>
                <a:gd name="connsiteX963" fmla="*/ 7378320 w 12356313"/>
                <a:gd name="connsiteY963" fmla="*/ 237438 h 10355234"/>
                <a:gd name="connsiteX964" fmla="*/ 7394623 w 12356313"/>
                <a:gd name="connsiteY964" fmla="*/ 224564 h 10355234"/>
                <a:gd name="connsiteX965" fmla="*/ 7573880 w 12356313"/>
                <a:gd name="connsiteY965" fmla="*/ 294112 h 10355234"/>
                <a:gd name="connsiteX966" fmla="*/ 7573600 w 12356313"/>
                <a:gd name="connsiteY966" fmla="*/ 304118 h 10355234"/>
                <a:gd name="connsiteX967" fmla="*/ 7598719 w 12356313"/>
                <a:gd name="connsiteY967" fmla="*/ 320070 h 10355234"/>
                <a:gd name="connsiteX968" fmla="*/ 7601797 w 12356313"/>
                <a:gd name="connsiteY968" fmla="*/ 319021 h 10355234"/>
                <a:gd name="connsiteX969" fmla="*/ 7990958 w 12356313"/>
                <a:gd name="connsiteY969" fmla="*/ 1091326 h 10355234"/>
                <a:gd name="connsiteX970" fmla="*/ 7984941 w 12356313"/>
                <a:gd name="connsiteY970" fmla="*/ 1095664 h 10355234"/>
                <a:gd name="connsiteX971" fmla="*/ 6953476 w 12356313"/>
                <a:gd name="connsiteY971" fmla="*/ 64758 h 10355234"/>
                <a:gd name="connsiteX972" fmla="*/ 8571621 w 12356313"/>
                <a:gd name="connsiteY972" fmla="*/ 1870907 h 10355234"/>
                <a:gd name="connsiteX973" fmla="*/ 8577918 w 12356313"/>
                <a:gd name="connsiteY973" fmla="*/ 1870207 h 10355234"/>
                <a:gd name="connsiteX974" fmla="*/ 8587573 w 12356313"/>
                <a:gd name="connsiteY974" fmla="*/ 1866009 h 10355234"/>
                <a:gd name="connsiteX975" fmla="*/ 9071751 w 12356313"/>
                <a:gd name="connsiteY975" fmla="*/ 2485504 h 10355234"/>
                <a:gd name="connsiteX976" fmla="*/ 9060136 w 12356313"/>
                <a:gd name="connsiteY976" fmla="*/ 2518949 h 10355234"/>
                <a:gd name="connsiteX977" fmla="*/ 8517746 w 12356313"/>
                <a:gd name="connsiteY977" fmla="*/ 2651678 h 10355234"/>
                <a:gd name="connsiteX978" fmla="*/ 8571621 w 12356313"/>
                <a:gd name="connsiteY978" fmla="*/ 1870907 h 10355234"/>
                <a:gd name="connsiteX979" fmla="*/ 8517465 w 12356313"/>
                <a:gd name="connsiteY979" fmla="*/ 2655806 h 10355234"/>
                <a:gd name="connsiteX980" fmla="*/ 9061116 w 12356313"/>
                <a:gd name="connsiteY980" fmla="*/ 2522797 h 10355234"/>
                <a:gd name="connsiteX981" fmla="*/ 9067203 w 12356313"/>
                <a:gd name="connsiteY981" fmla="*/ 2534551 h 10355234"/>
                <a:gd name="connsiteX982" fmla="*/ 8513967 w 12356313"/>
                <a:gd name="connsiteY982" fmla="*/ 3022227 h 10355234"/>
                <a:gd name="connsiteX983" fmla="*/ 8496475 w 12356313"/>
                <a:gd name="connsiteY983" fmla="*/ 3012362 h 10355234"/>
                <a:gd name="connsiteX984" fmla="*/ 8492907 w 12356313"/>
                <a:gd name="connsiteY984" fmla="*/ 3011942 h 10355234"/>
                <a:gd name="connsiteX985" fmla="*/ 8517465 w 12356313"/>
                <a:gd name="connsiteY985" fmla="*/ 2655806 h 10355234"/>
                <a:gd name="connsiteX986" fmla="*/ 8513478 w 12356313"/>
                <a:gd name="connsiteY986" fmla="*/ 2656785 h 10355234"/>
                <a:gd name="connsiteX987" fmla="*/ 8489059 w 12356313"/>
                <a:gd name="connsiteY987" fmla="*/ 3011452 h 10355234"/>
                <a:gd name="connsiteX988" fmla="*/ 8455404 w 12356313"/>
                <a:gd name="connsiteY988" fmla="*/ 3033912 h 10355234"/>
                <a:gd name="connsiteX989" fmla="*/ 7878380 w 12356313"/>
                <a:gd name="connsiteY989" fmla="*/ 2837652 h 10355234"/>
                <a:gd name="connsiteX990" fmla="*/ 7879500 w 12356313"/>
                <a:gd name="connsiteY990" fmla="*/ 2834363 h 10355234"/>
                <a:gd name="connsiteX991" fmla="*/ 7879640 w 12356313"/>
                <a:gd name="connsiteY991" fmla="*/ 2811904 h 10355234"/>
                <a:gd name="connsiteX992" fmla="*/ 8513478 w 12356313"/>
                <a:gd name="connsiteY992" fmla="*/ 2656785 h 10355234"/>
                <a:gd name="connsiteX993" fmla="*/ 7379090 w 12356313"/>
                <a:gd name="connsiteY993" fmla="*/ 3248503 h 10355234"/>
                <a:gd name="connsiteX994" fmla="*/ 7389445 w 12356313"/>
                <a:gd name="connsiteY994" fmla="*/ 3254170 h 10355234"/>
                <a:gd name="connsiteX995" fmla="*/ 7418482 w 12356313"/>
                <a:gd name="connsiteY995" fmla="*/ 3235909 h 10355234"/>
                <a:gd name="connsiteX996" fmla="*/ 7413724 w 12356313"/>
                <a:gd name="connsiteY996" fmla="*/ 3215828 h 10355234"/>
                <a:gd name="connsiteX997" fmla="*/ 7553869 w 12356313"/>
                <a:gd name="connsiteY997" fmla="*/ 3083659 h 10355234"/>
                <a:gd name="connsiteX998" fmla="*/ 7562685 w 12356313"/>
                <a:gd name="connsiteY998" fmla="*/ 3088347 h 10355234"/>
                <a:gd name="connsiteX999" fmla="*/ 7587874 w 12356313"/>
                <a:gd name="connsiteY999" fmla="*/ 3072464 h 10355234"/>
                <a:gd name="connsiteX1000" fmla="*/ 7583956 w 12356313"/>
                <a:gd name="connsiteY1000" fmla="*/ 3055252 h 10355234"/>
                <a:gd name="connsiteX1001" fmla="*/ 7790780 w 12356313"/>
                <a:gd name="connsiteY1001" fmla="*/ 2860182 h 10355234"/>
                <a:gd name="connsiteX1002" fmla="*/ 7815968 w 12356313"/>
                <a:gd name="connsiteY1002" fmla="*/ 2874175 h 10355234"/>
                <a:gd name="connsiteX1003" fmla="*/ 7877051 w 12356313"/>
                <a:gd name="connsiteY1003" fmla="*/ 2841360 h 10355234"/>
                <a:gd name="connsiteX1004" fmla="*/ 8454145 w 12356313"/>
                <a:gd name="connsiteY1004" fmla="*/ 3037690 h 10355234"/>
                <a:gd name="connsiteX1005" fmla="*/ 8453585 w 12356313"/>
                <a:gd name="connsiteY1005" fmla="*/ 3039299 h 10355234"/>
                <a:gd name="connsiteX1006" fmla="*/ 8454285 w 12356313"/>
                <a:gd name="connsiteY1006" fmla="*/ 3057351 h 10355234"/>
                <a:gd name="connsiteX1007" fmla="*/ 7079978 w 12356313"/>
                <a:gd name="connsiteY1007" fmla="*/ 3545236 h 10355234"/>
                <a:gd name="connsiteX1008" fmla="*/ 7074310 w 12356313"/>
                <a:gd name="connsiteY1008" fmla="*/ 3536001 h 10355234"/>
                <a:gd name="connsiteX1009" fmla="*/ 7379090 w 12356313"/>
                <a:gd name="connsiteY1009" fmla="*/ 3248503 h 10355234"/>
                <a:gd name="connsiteX1010" fmla="*/ 7063605 w 12356313"/>
                <a:gd name="connsiteY1010" fmla="*/ 3590645 h 10355234"/>
                <a:gd name="connsiteX1011" fmla="*/ 7082007 w 12356313"/>
                <a:gd name="connsiteY1011" fmla="*/ 3567066 h 10355234"/>
                <a:gd name="connsiteX1012" fmla="*/ 7082706 w 12356313"/>
                <a:gd name="connsiteY1012" fmla="*/ 3556781 h 10355234"/>
                <a:gd name="connsiteX1013" fmla="*/ 8513827 w 12356313"/>
                <a:gd name="connsiteY1013" fmla="*/ 3384240 h 10355234"/>
                <a:gd name="connsiteX1014" fmla="*/ 8514037 w 12356313"/>
                <a:gd name="connsiteY1014" fmla="*/ 3385850 h 10355234"/>
                <a:gd name="connsiteX1015" fmla="*/ 8537337 w 12356313"/>
                <a:gd name="connsiteY1015" fmla="*/ 3411808 h 10355234"/>
                <a:gd name="connsiteX1016" fmla="*/ 8154683 w 12356313"/>
                <a:gd name="connsiteY1016" fmla="*/ 4749452 h 10355234"/>
                <a:gd name="connsiteX1017" fmla="*/ 8141180 w 12356313"/>
                <a:gd name="connsiteY1017" fmla="*/ 4750992 h 10355234"/>
                <a:gd name="connsiteX1018" fmla="*/ 8124247 w 12356313"/>
                <a:gd name="connsiteY1018" fmla="*/ 4788284 h 10355234"/>
                <a:gd name="connsiteX1019" fmla="*/ 8161470 w 12356313"/>
                <a:gd name="connsiteY1019" fmla="*/ 4805217 h 10355234"/>
                <a:gd name="connsiteX1020" fmla="*/ 8171615 w 12356313"/>
                <a:gd name="connsiteY1020" fmla="*/ 4798640 h 10355234"/>
                <a:gd name="connsiteX1021" fmla="*/ 8526632 w 12356313"/>
                <a:gd name="connsiteY1021" fmla="*/ 5086067 h 10355234"/>
                <a:gd name="connsiteX1022" fmla="*/ 8523413 w 12356313"/>
                <a:gd name="connsiteY1022" fmla="*/ 5112515 h 10355234"/>
                <a:gd name="connsiteX1023" fmla="*/ 8525442 w 12356313"/>
                <a:gd name="connsiteY1023" fmla="*/ 5116574 h 10355234"/>
                <a:gd name="connsiteX1024" fmla="*/ 8300636 w 12356313"/>
                <a:gd name="connsiteY1024" fmla="*/ 5269033 h 10355234"/>
                <a:gd name="connsiteX1025" fmla="*/ 7526792 w 12356313"/>
                <a:gd name="connsiteY1025" fmla="*/ 5200955 h 10355234"/>
                <a:gd name="connsiteX1026" fmla="*/ 7482012 w 12356313"/>
                <a:gd name="connsiteY1026" fmla="*/ 4554102 h 10355234"/>
                <a:gd name="connsiteX1027" fmla="*/ 7529171 w 12356313"/>
                <a:gd name="connsiteY1027" fmla="*/ 4506034 h 10355234"/>
                <a:gd name="connsiteX1028" fmla="*/ 7480963 w 12356313"/>
                <a:gd name="connsiteY1028" fmla="*/ 4448731 h 10355234"/>
                <a:gd name="connsiteX1029" fmla="*/ 7456265 w 12356313"/>
                <a:gd name="connsiteY1029" fmla="*/ 4452789 h 10355234"/>
                <a:gd name="connsiteX1030" fmla="*/ 7063605 w 12356313"/>
                <a:gd name="connsiteY1030" fmla="*/ 3590645 h 10355234"/>
                <a:gd name="connsiteX1031" fmla="*/ 6992168 w 12356313"/>
                <a:gd name="connsiteY1031" fmla="*/ 4115964 h 10355234"/>
                <a:gd name="connsiteX1032" fmla="*/ 6988180 w 12356313"/>
                <a:gd name="connsiteY1032" fmla="*/ 4127159 h 10355234"/>
                <a:gd name="connsiteX1033" fmla="*/ 7010290 w 12356313"/>
                <a:gd name="connsiteY1033" fmla="*/ 4153396 h 10355234"/>
                <a:gd name="connsiteX1034" fmla="*/ 7029671 w 12356313"/>
                <a:gd name="connsiteY1034" fmla="*/ 4146050 h 10355234"/>
                <a:gd name="connsiteX1035" fmla="*/ 7179822 w 12356313"/>
                <a:gd name="connsiteY1035" fmla="*/ 4266395 h 10355234"/>
                <a:gd name="connsiteX1036" fmla="*/ 7176393 w 12356313"/>
                <a:gd name="connsiteY1036" fmla="*/ 4275770 h 10355234"/>
                <a:gd name="connsiteX1037" fmla="*/ 7195565 w 12356313"/>
                <a:gd name="connsiteY1037" fmla="*/ 4298580 h 10355234"/>
                <a:gd name="connsiteX1038" fmla="*/ 7212077 w 12356313"/>
                <a:gd name="connsiteY1038" fmla="*/ 4292283 h 10355234"/>
                <a:gd name="connsiteX1039" fmla="*/ 7433944 w 12356313"/>
                <a:gd name="connsiteY1039" fmla="*/ 4470071 h 10355234"/>
                <a:gd name="connsiteX1040" fmla="*/ 7423589 w 12356313"/>
                <a:gd name="connsiteY1040" fmla="*/ 4497008 h 10355234"/>
                <a:gd name="connsiteX1041" fmla="*/ 7464520 w 12356313"/>
                <a:gd name="connsiteY1041" fmla="*/ 4552913 h 10355234"/>
                <a:gd name="connsiteX1042" fmla="*/ 7350053 w 12356313"/>
                <a:gd name="connsiteY1042" fmla="*/ 5151557 h 10355234"/>
                <a:gd name="connsiteX1043" fmla="*/ 7348374 w 12356313"/>
                <a:gd name="connsiteY1043" fmla="*/ 5151277 h 10355234"/>
                <a:gd name="connsiteX1044" fmla="*/ 7330602 w 12356313"/>
                <a:gd name="connsiteY1044" fmla="*/ 5154496 h 10355234"/>
                <a:gd name="connsiteX1045" fmla="*/ 6657092 w 12356313"/>
                <a:gd name="connsiteY1045" fmla="*/ 3861071 h 10355234"/>
                <a:gd name="connsiteX1046" fmla="*/ 6665418 w 12356313"/>
                <a:gd name="connsiteY1046" fmla="*/ 3854144 h 10355234"/>
                <a:gd name="connsiteX1047" fmla="*/ 6992168 w 12356313"/>
                <a:gd name="connsiteY1047" fmla="*/ 4115964 h 10355234"/>
                <a:gd name="connsiteX1048" fmla="*/ 6635822 w 12356313"/>
                <a:gd name="connsiteY1048" fmla="*/ 3865899 h 10355234"/>
                <a:gd name="connsiteX1049" fmla="*/ 6653524 w 12356313"/>
                <a:gd name="connsiteY1049" fmla="*/ 3862680 h 10355234"/>
                <a:gd name="connsiteX1050" fmla="*/ 7327033 w 12356313"/>
                <a:gd name="connsiteY1050" fmla="*/ 5156105 h 10355234"/>
                <a:gd name="connsiteX1051" fmla="*/ 7309542 w 12356313"/>
                <a:gd name="connsiteY1051" fmla="*/ 5183813 h 10355234"/>
                <a:gd name="connsiteX1052" fmla="*/ 7310801 w 12356313"/>
                <a:gd name="connsiteY1052" fmla="*/ 5196267 h 10355234"/>
                <a:gd name="connsiteX1053" fmla="*/ 7059547 w 12356313"/>
                <a:gd name="connsiteY1053" fmla="*/ 5279458 h 10355234"/>
                <a:gd name="connsiteX1054" fmla="*/ 7013648 w 12356313"/>
                <a:gd name="connsiteY1054" fmla="*/ 5258958 h 10355234"/>
                <a:gd name="connsiteX1055" fmla="*/ 6992657 w 12356313"/>
                <a:gd name="connsiteY1055" fmla="*/ 5305136 h 10355234"/>
                <a:gd name="connsiteX1056" fmla="*/ 6997206 w 12356313"/>
                <a:gd name="connsiteY1056" fmla="*/ 5313323 h 10355234"/>
                <a:gd name="connsiteX1057" fmla="*/ 6383238 w 12356313"/>
                <a:gd name="connsiteY1057" fmla="*/ 5806316 h 10355234"/>
                <a:gd name="connsiteX1058" fmla="*/ 6367425 w 12356313"/>
                <a:gd name="connsiteY1058" fmla="*/ 5797500 h 10355234"/>
                <a:gd name="connsiteX1059" fmla="*/ 6635822 w 12356313"/>
                <a:gd name="connsiteY1059" fmla="*/ 3865899 h 10355234"/>
                <a:gd name="connsiteX1060" fmla="*/ 6333421 w 12356313"/>
                <a:gd name="connsiteY1060" fmla="*/ 5830805 h 10355234"/>
                <a:gd name="connsiteX1061" fmla="*/ 6334821 w 12356313"/>
                <a:gd name="connsiteY1061" fmla="*/ 5835983 h 10355234"/>
                <a:gd name="connsiteX1062" fmla="*/ 6338319 w 12356313"/>
                <a:gd name="connsiteY1062" fmla="*/ 5842419 h 10355234"/>
                <a:gd name="connsiteX1063" fmla="*/ 5843436 w 12356313"/>
                <a:gd name="connsiteY1063" fmla="*/ 6239766 h 10355234"/>
                <a:gd name="connsiteX1064" fmla="*/ 5794249 w 12356313"/>
                <a:gd name="connsiteY1064" fmla="*/ 6227312 h 10355234"/>
                <a:gd name="connsiteX1065" fmla="*/ 5768851 w 12356313"/>
                <a:gd name="connsiteY1065" fmla="*/ 6251801 h 10355234"/>
                <a:gd name="connsiteX1066" fmla="*/ 5102408 w 12356313"/>
                <a:gd name="connsiteY1066" fmla="*/ 6003835 h 10355234"/>
                <a:gd name="connsiteX1067" fmla="*/ 5104367 w 12356313"/>
                <a:gd name="connsiteY1067" fmla="*/ 5986553 h 10355234"/>
                <a:gd name="connsiteX1068" fmla="*/ 6333421 w 12356313"/>
                <a:gd name="connsiteY1068" fmla="*/ 5830805 h 10355234"/>
                <a:gd name="connsiteX1069" fmla="*/ 5035938 w 12356313"/>
                <a:gd name="connsiteY1069" fmla="*/ 6027904 h 10355234"/>
                <a:gd name="connsiteX1070" fmla="*/ 5036848 w 12356313"/>
                <a:gd name="connsiteY1070" fmla="*/ 6028324 h 10355234"/>
                <a:gd name="connsiteX1071" fmla="*/ 4770760 w 12356313"/>
                <a:gd name="connsiteY1071" fmla="*/ 6516349 h 10355234"/>
                <a:gd name="connsiteX1072" fmla="*/ 4764463 w 12356313"/>
                <a:gd name="connsiteY1072" fmla="*/ 6514880 h 10355234"/>
                <a:gd name="connsiteX1073" fmla="*/ 4754808 w 12356313"/>
                <a:gd name="connsiteY1073" fmla="*/ 5947861 h 10355234"/>
                <a:gd name="connsiteX1074" fmla="*/ 4784894 w 12356313"/>
                <a:gd name="connsiteY1074" fmla="*/ 5927150 h 10355234"/>
                <a:gd name="connsiteX1075" fmla="*/ 4786293 w 12356313"/>
                <a:gd name="connsiteY1075" fmla="*/ 5923022 h 10355234"/>
                <a:gd name="connsiteX1076" fmla="*/ 5016277 w 12356313"/>
                <a:gd name="connsiteY1076" fmla="*/ 5981166 h 10355234"/>
                <a:gd name="connsiteX1077" fmla="*/ 5035938 w 12356313"/>
                <a:gd name="connsiteY1077" fmla="*/ 6027904 h 10355234"/>
                <a:gd name="connsiteX1078" fmla="*/ 4768591 w 12356313"/>
                <a:gd name="connsiteY1078" fmla="*/ 5880482 h 10355234"/>
                <a:gd name="connsiteX1079" fmla="*/ 4767122 w 12356313"/>
                <a:gd name="connsiteY1079" fmla="*/ 5879642 h 10355234"/>
                <a:gd name="connsiteX1080" fmla="*/ 4760615 w 12356313"/>
                <a:gd name="connsiteY1080" fmla="*/ 5877403 h 10355234"/>
                <a:gd name="connsiteX1081" fmla="*/ 4854582 w 12356313"/>
                <a:gd name="connsiteY1081" fmla="*/ 5359851 h 10355234"/>
                <a:gd name="connsiteX1082" fmla="*/ 5053570 w 12356313"/>
                <a:gd name="connsiteY1082" fmla="*/ 5321859 h 10355234"/>
                <a:gd name="connsiteX1083" fmla="*/ 5076659 w 12356313"/>
                <a:gd name="connsiteY1083" fmla="*/ 5354464 h 10355234"/>
                <a:gd name="connsiteX1084" fmla="*/ 4768591 w 12356313"/>
                <a:gd name="connsiteY1084" fmla="*/ 5880482 h 10355234"/>
                <a:gd name="connsiteX1085" fmla="*/ 5075470 w 12356313"/>
                <a:gd name="connsiteY1085" fmla="*/ 5266234 h 10355234"/>
                <a:gd name="connsiteX1086" fmla="*/ 5056718 w 12356313"/>
                <a:gd name="connsiteY1086" fmla="*/ 5288134 h 10355234"/>
                <a:gd name="connsiteX1087" fmla="*/ 5052661 w 12356313"/>
                <a:gd name="connsiteY1087" fmla="*/ 5318081 h 10355234"/>
                <a:gd name="connsiteX1088" fmla="*/ 4855351 w 12356313"/>
                <a:gd name="connsiteY1088" fmla="*/ 5355794 h 10355234"/>
                <a:gd name="connsiteX1089" fmla="*/ 4915174 w 12356313"/>
                <a:gd name="connsiteY1089" fmla="*/ 5026525 h 10355234"/>
                <a:gd name="connsiteX1090" fmla="*/ 4925879 w 12356313"/>
                <a:gd name="connsiteY1090" fmla="*/ 5024496 h 10355234"/>
                <a:gd name="connsiteX1091" fmla="*/ 5075470 w 12356313"/>
                <a:gd name="connsiteY1091" fmla="*/ 5266234 h 10355234"/>
                <a:gd name="connsiteX1092" fmla="*/ 4715835 w 12356313"/>
                <a:gd name="connsiteY1092" fmla="*/ 3742406 h 10355234"/>
                <a:gd name="connsiteX1093" fmla="*/ 4722692 w 12356313"/>
                <a:gd name="connsiteY1093" fmla="*/ 3736598 h 10355234"/>
                <a:gd name="connsiteX1094" fmla="*/ 5188048 w 12356313"/>
                <a:gd name="connsiteY1094" fmla="*/ 4131707 h 10355234"/>
                <a:gd name="connsiteX1095" fmla="*/ 5182171 w 12356313"/>
                <a:gd name="connsiteY1095" fmla="*/ 4143531 h 10355234"/>
                <a:gd name="connsiteX1096" fmla="*/ 4436104 w 12356313"/>
                <a:gd name="connsiteY1096" fmla="*/ 3974979 h 10355234"/>
                <a:gd name="connsiteX1097" fmla="*/ 4673015 w 12356313"/>
                <a:gd name="connsiteY1097" fmla="*/ 3738557 h 10355234"/>
                <a:gd name="connsiteX1098" fmla="*/ 4715835 w 12356313"/>
                <a:gd name="connsiteY1098" fmla="*/ 3742406 h 10355234"/>
                <a:gd name="connsiteX1099" fmla="*/ 6173335 w 12356313"/>
                <a:gd name="connsiteY1099" fmla="*/ 2974299 h 10355234"/>
                <a:gd name="connsiteX1100" fmla="*/ 6174384 w 12356313"/>
                <a:gd name="connsiteY1100" fmla="*/ 2976398 h 10355234"/>
                <a:gd name="connsiteX1101" fmla="*/ 6182360 w 12356313"/>
                <a:gd name="connsiteY1101" fmla="*/ 2985634 h 10355234"/>
                <a:gd name="connsiteX1102" fmla="*/ 5777177 w 12356313"/>
                <a:gd name="connsiteY1102" fmla="*/ 3474219 h 10355234"/>
                <a:gd name="connsiteX1103" fmla="*/ 5744992 w 12356313"/>
                <a:gd name="connsiteY1103" fmla="*/ 3473240 h 10355234"/>
                <a:gd name="connsiteX1104" fmla="*/ 5735896 w 12356313"/>
                <a:gd name="connsiteY1104" fmla="*/ 3513121 h 10355234"/>
                <a:gd name="connsiteX1105" fmla="*/ 5740444 w 12356313"/>
                <a:gd name="connsiteY1105" fmla="*/ 3518579 h 10355234"/>
                <a:gd name="connsiteX1106" fmla="*/ 5237795 w 12356313"/>
                <a:gd name="connsiteY1106" fmla="*/ 4124710 h 10355234"/>
                <a:gd name="connsiteX1107" fmla="*/ 5197494 w 12356313"/>
                <a:gd name="connsiteY1107" fmla="*/ 4123100 h 10355234"/>
                <a:gd name="connsiteX1108" fmla="*/ 5190637 w 12356313"/>
                <a:gd name="connsiteY1108" fmla="*/ 4128908 h 10355234"/>
                <a:gd name="connsiteX1109" fmla="*/ 4725351 w 12356313"/>
                <a:gd name="connsiteY1109" fmla="*/ 3733800 h 10355234"/>
                <a:gd name="connsiteX1110" fmla="*/ 4729619 w 12356313"/>
                <a:gd name="connsiteY1110" fmla="*/ 3697976 h 10355234"/>
                <a:gd name="connsiteX1111" fmla="*/ 6173335 w 12356313"/>
                <a:gd name="connsiteY1111" fmla="*/ 2974299 h 10355234"/>
                <a:gd name="connsiteX1112" fmla="*/ 4685400 w 12356313"/>
                <a:gd name="connsiteY1112" fmla="*/ 3678105 h 10355234"/>
                <a:gd name="connsiteX1113" fmla="*/ 4677773 w 12356313"/>
                <a:gd name="connsiteY1113" fmla="*/ 3681674 h 10355234"/>
                <a:gd name="connsiteX1114" fmla="*/ 4666508 w 12356313"/>
                <a:gd name="connsiteY1114" fmla="*/ 3731071 h 10355234"/>
                <a:gd name="connsiteX1115" fmla="*/ 4670216 w 12356313"/>
                <a:gd name="connsiteY1115" fmla="*/ 3735829 h 10355234"/>
                <a:gd name="connsiteX1116" fmla="*/ 4431626 w 12356313"/>
                <a:gd name="connsiteY1116" fmla="*/ 3973929 h 10355234"/>
                <a:gd name="connsiteX1117" fmla="*/ 4253488 w 12356313"/>
                <a:gd name="connsiteY1117" fmla="*/ 3933698 h 10355234"/>
                <a:gd name="connsiteX1118" fmla="*/ 4248590 w 12356313"/>
                <a:gd name="connsiteY1118" fmla="*/ 3908719 h 10355234"/>
                <a:gd name="connsiteX1119" fmla="*/ 4227250 w 12356313"/>
                <a:gd name="connsiteY1119" fmla="*/ 3893186 h 10355234"/>
                <a:gd name="connsiteX1120" fmla="*/ 4442331 w 12356313"/>
                <a:gd name="connsiteY1120" fmla="*/ 2832404 h 10355234"/>
                <a:gd name="connsiteX1121" fmla="*/ 4451847 w 12356313"/>
                <a:gd name="connsiteY1121" fmla="*/ 2832124 h 10355234"/>
                <a:gd name="connsiteX1122" fmla="*/ 4685400 w 12356313"/>
                <a:gd name="connsiteY1122" fmla="*/ 3678105 h 10355234"/>
                <a:gd name="connsiteX1123" fmla="*/ 4200662 w 12356313"/>
                <a:gd name="connsiteY1123" fmla="*/ 3958886 h 10355234"/>
                <a:gd name="connsiteX1124" fmla="*/ 4237186 w 12356313"/>
                <a:gd name="connsiteY1124" fmla="*/ 3958116 h 10355234"/>
                <a:gd name="connsiteX1125" fmla="*/ 4252509 w 12356313"/>
                <a:gd name="connsiteY1125" fmla="*/ 3937546 h 10355234"/>
                <a:gd name="connsiteX1126" fmla="*/ 4428198 w 12356313"/>
                <a:gd name="connsiteY1126" fmla="*/ 3977218 h 10355234"/>
                <a:gd name="connsiteX1127" fmla="*/ 3780296 w 12356313"/>
                <a:gd name="connsiteY1127" fmla="*/ 4623720 h 10355234"/>
                <a:gd name="connsiteX1128" fmla="*/ 3778687 w 12356313"/>
                <a:gd name="connsiteY1128" fmla="*/ 4622321 h 10355234"/>
                <a:gd name="connsiteX1129" fmla="*/ 4200662 w 12356313"/>
                <a:gd name="connsiteY1129" fmla="*/ 3958886 h 10355234"/>
                <a:gd name="connsiteX1130" fmla="*/ 3596561 w 12356313"/>
                <a:gd name="connsiteY1130" fmla="*/ 4908629 h 10355234"/>
                <a:gd name="connsiteX1131" fmla="*/ 3616711 w 12356313"/>
                <a:gd name="connsiteY1131" fmla="*/ 4907789 h 10355234"/>
                <a:gd name="connsiteX1132" fmla="*/ 3623358 w 12356313"/>
                <a:gd name="connsiteY1132" fmla="*/ 4878753 h 10355234"/>
                <a:gd name="connsiteX1133" fmla="*/ 3618670 w 12356313"/>
                <a:gd name="connsiteY1133" fmla="*/ 4873785 h 10355234"/>
                <a:gd name="connsiteX1134" fmla="*/ 3747831 w 12356313"/>
                <a:gd name="connsiteY1134" fmla="*/ 4670739 h 10355234"/>
                <a:gd name="connsiteX1135" fmla="*/ 3776797 w 12356313"/>
                <a:gd name="connsiteY1135" fmla="*/ 4669829 h 10355234"/>
                <a:gd name="connsiteX1136" fmla="*/ 3785893 w 12356313"/>
                <a:gd name="connsiteY1136" fmla="*/ 4629947 h 10355234"/>
                <a:gd name="connsiteX1137" fmla="*/ 3783165 w 12356313"/>
                <a:gd name="connsiteY1137" fmla="*/ 4626379 h 10355234"/>
                <a:gd name="connsiteX1138" fmla="*/ 4432816 w 12356313"/>
                <a:gd name="connsiteY1138" fmla="*/ 3978127 h 10355234"/>
                <a:gd name="connsiteX1139" fmla="*/ 5181331 w 12356313"/>
                <a:gd name="connsiteY1139" fmla="*/ 4147309 h 10355234"/>
                <a:gd name="connsiteX1140" fmla="*/ 5182311 w 12356313"/>
                <a:gd name="connsiteY1140" fmla="*/ 4163472 h 10355234"/>
                <a:gd name="connsiteX1141" fmla="*/ 4572821 w 12356313"/>
                <a:gd name="connsiteY1141" fmla="*/ 4383311 h 10355234"/>
                <a:gd name="connsiteX1142" fmla="*/ 4554769 w 12356313"/>
                <a:gd name="connsiteY1142" fmla="*/ 4364629 h 10355234"/>
                <a:gd name="connsiteX1143" fmla="*/ 4507261 w 12356313"/>
                <a:gd name="connsiteY1143" fmla="*/ 4382401 h 10355234"/>
                <a:gd name="connsiteX1144" fmla="*/ 4525033 w 12356313"/>
                <a:gd name="connsiteY1144" fmla="*/ 4429839 h 10355234"/>
                <a:gd name="connsiteX1145" fmla="*/ 4556938 w 12356313"/>
                <a:gd name="connsiteY1145" fmla="*/ 4428580 h 10355234"/>
                <a:gd name="connsiteX1146" fmla="*/ 4777337 w 12356313"/>
                <a:gd name="connsiteY1146" fmla="*/ 4784646 h 10355234"/>
                <a:gd name="connsiteX1147" fmla="*/ 4769850 w 12356313"/>
                <a:gd name="connsiteY1147" fmla="*/ 4793882 h 10355234"/>
                <a:gd name="connsiteX1148" fmla="*/ 4781885 w 12356313"/>
                <a:gd name="connsiteY1148" fmla="*/ 4825997 h 10355234"/>
                <a:gd name="connsiteX1149" fmla="*/ 4802596 w 12356313"/>
                <a:gd name="connsiteY1149" fmla="*/ 4825577 h 10355234"/>
                <a:gd name="connsiteX1150" fmla="*/ 4903839 w 12356313"/>
                <a:gd name="connsiteY1150" fmla="*/ 4989162 h 10355234"/>
                <a:gd name="connsiteX1151" fmla="*/ 4897472 w 12356313"/>
                <a:gd name="connsiteY1151" fmla="*/ 4996858 h 10355234"/>
                <a:gd name="connsiteX1152" fmla="*/ 4907967 w 12356313"/>
                <a:gd name="connsiteY1152" fmla="*/ 5024776 h 10355234"/>
                <a:gd name="connsiteX1153" fmla="*/ 4911046 w 12356313"/>
                <a:gd name="connsiteY1153" fmla="*/ 5025475 h 10355234"/>
                <a:gd name="connsiteX1154" fmla="*/ 4850943 w 12356313"/>
                <a:gd name="connsiteY1154" fmla="*/ 5356353 h 10355234"/>
                <a:gd name="connsiteX1155" fmla="*/ 3582217 w 12356313"/>
                <a:gd name="connsiteY1155" fmla="*/ 5598722 h 10355234"/>
                <a:gd name="connsiteX1156" fmla="*/ 3566754 w 12356313"/>
                <a:gd name="connsiteY1156" fmla="*/ 5577102 h 10355234"/>
                <a:gd name="connsiteX1157" fmla="*/ 3541566 w 12356313"/>
                <a:gd name="connsiteY1157" fmla="*/ 5572134 h 10355234"/>
                <a:gd name="connsiteX1158" fmla="*/ 3445220 w 12356313"/>
                <a:gd name="connsiteY1158" fmla="*/ 5146030 h 10355234"/>
                <a:gd name="connsiteX1159" fmla="*/ 3596561 w 12356313"/>
                <a:gd name="connsiteY1159" fmla="*/ 4908629 h 10355234"/>
                <a:gd name="connsiteX1160" fmla="*/ 3441232 w 12356313"/>
                <a:gd name="connsiteY1160" fmla="*/ 5145470 h 10355234"/>
                <a:gd name="connsiteX1161" fmla="*/ 3288632 w 12356313"/>
                <a:gd name="connsiteY1161" fmla="*/ 5385390 h 10355234"/>
                <a:gd name="connsiteX1162" fmla="*/ 3275408 w 12356313"/>
                <a:gd name="connsiteY1162" fmla="*/ 5381052 h 10355234"/>
                <a:gd name="connsiteX1163" fmla="*/ 3321727 w 12356313"/>
                <a:gd name="connsiteY1163" fmla="*/ 4644990 h 10355234"/>
                <a:gd name="connsiteX1164" fmla="*/ 3327954 w 12356313"/>
                <a:gd name="connsiteY1164" fmla="*/ 4644501 h 10355234"/>
                <a:gd name="connsiteX1165" fmla="*/ 3441232 w 12356313"/>
                <a:gd name="connsiteY1165" fmla="*/ 5145470 h 10355234"/>
                <a:gd name="connsiteX1166" fmla="*/ 3286743 w 12356313"/>
                <a:gd name="connsiteY1166" fmla="*/ 4602940 h 10355234"/>
                <a:gd name="connsiteX1167" fmla="*/ 2506462 w 12356313"/>
                <a:gd name="connsiteY1167" fmla="*/ 4507294 h 10355234"/>
                <a:gd name="connsiteX1168" fmla="*/ 2493238 w 12356313"/>
                <a:gd name="connsiteY1168" fmla="*/ 4481126 h 10355234"/>
                <a:gd name="connsiteX1169" fmla="*/ 2453287 w 12356313"/>
                <a:gd name="connsiteY1169" fmla="*/ 4490082 h 10355234"/>
                <a:gd name="connsiteX1170" fmla="*/ 2449298 w 12356313"/>
                <a:gd name="connsiteY1170" fmla="*/ 4500367 h 10355234"/>
                <a:gd name="connsiteX1171" fmla="*/ 2210568 w 12356313"/>
                <a:gd name="connsiteY1171" fmla="*/ 4471121 h 10355234"/>
                <a:gd name="connsiteX1172" fmla="*/ 2201123 w 12356313"/>
                <a:gd name="connsiteY1172" fmla="*/ 4452299 h 10355234"/>
                <a:gd name="connsiteX1173" fmla="*/ 2172086 w 12356313"/>
                <a:gd name="connsiteY1173" fmla="*/ 4458806 h 10355234"/>
                <a:gd name="connsiteX1174" fmla="*/ 2169287 w 12356313"/>
                <a:gd name="connsiteY1174" fmla="*/ 4466013 h 10355234"/>
                <a:gd name="connsiteX1175" fmla="*/ 1606326 w 12356313"/>
                <a:gd name="connsiteY1175" fmla="*/ 4397024 h 10355234"/>
                <a:gd name="connsiteX1176" fmla="*/ 1589954 w 12356313"/>
                <a:gd name="connsiteY1176" fmla="*/ 4364350 h 10355234"/>
                <a:gd name="connsiteX1177" fmla="*/ 1585196 w 12356313"/>
                <a:gd name="connsiteY1177" fmla="*/ 4361971 h 10355234"/>
                <a:gd name="connsiteX1178" fmla="*/ 1799577 w 12356313"/>
                <a:gd name="connsiteY1178" fmla="*/ 3796841 h 10355234"/>
                <a:gd name="connsiteX1179" fmla="*/ 1826445 w 12356313"/>
                <a:gd name="connsiteY1179" fmla="*/ 3787045 h 10355234"/>
                <a:gd name="connsiteX1180" fmla="*/ 3289752 w 12356313"/>
                <a:gd name="connsiteY1180" fmla="*/ 4593844 h 10355234"/>
                <a:gd name="connsiteX1181" fmla="*/ 3286743 w 12356313"/>
                <a:gd name="connsiteY1181" fmla="*/ 4602940 h 10355234"/>
                <a:gd name="connsiteX1182" fmla="*/ 1785304 w 12356313"/>
                <a:gd name="connsiteY1182" fmla="*/ 3785436 h 10355234"/>
                <a:gd name="connsiteX1183" fmla="*/ 1793350 w 12356313"/>
                <a:gd name="connsiteY1183" fmla="*/ 3794112 h 10355234"/>
                <a:gd name="connsiteX1184" fmla="*/ 1795939 w 12356313"/>
                <a:gd name="connsiteY1184" fmla="*/ 3795441 h 10355234"/>
                <a:gd name="connsiteX1185" fmla="*/ 1581558 w 12356313"/>
                <a:gd name="connsiteY1185" fmla="*/ 4360502 h 10355234"/>
                <a:gd name="connsiteX1186" fmla="*/ 1544055 w 12356313"/>
                <a:gd name="connsiteY1186" fmla="*/ 4370787 h 10355234"/>
                <a:gd name="connsiteX1187" fmla="*/ 1163010 w 12356313"/>
                <a:gd name="connsiteY1187" fmla="*/ 4069785 h 10355234"/>
                <a:gd name="connsiteX1188" fmla="*/ 1785304 w 12356313"/>
                <a:gd name="connsiteY1188" fmla="*/ 3785436 h 10355234"/>
                <a:gd name="connsiteX1189" fmla="*/ 1155524 w 12356313"/>
                <a:gd name="connsiteY1189" fmla="*/ 4068945 h 10355234"/>
                <a:gd name="connsiteX1190" fmla="*/ 584027 w 12356313"/>
                <a:gd name="connsiteY1190" fmla="*/ 4330205 h 10355234"/>
                <a:gd name="connsiteX1191" fmla="*/ 583397 w 12356313"/>
                <a:gd name="connsiteY1191" fmla="*/ 4328736 h 10355234"/>
                <a:gd name="connsiteX1192" fmla="*/ 983893 w 12356313"/>
                <a:gd name="connsiteY1192" fmla="*/ 3996949 h 10355234"/>
                <a:gd name="connsiteX1193" fmla="*/ 994808 w 12356313"/>
                <a:gd name="connsiteY1193" fmla="*/ 4006534 h 10355234"/>
                <a:gd name="connsiteX1194" fmla="*/ 1063306 w 12356313"/>
                <a:gd name="connsiteY1194" fmla="*/ 3996039 h 10355234"/>
                <a:gd name="connsiteX1195" fmla="*/ 1155524 w 12356313"/>
                <a:gd name="connsiteY1195" fmla="*/ 4068945 h 10355234"/>
                <a:gd name="connsiteX1196" fmla="*/ 457665 w 12356313"/>
                <a:gd name="connsiteY1196" fmla="*/ 4213429 h 10355234"/>
                <a:gd name="connsiteX1197" fmla="*/ 465711 w 12356313"/>
                <a:gd name="connsiteY1197" fmla="*/ 4222105 h 10355234"/>
                <a:gd name="connsiteX1198" fmla="*/ 499156 w 12356313"/>
                <a:gd name="connsiteY1198" fmla="*/ 4214618 h 10355234"/>
                <a:gd name="connsiteX1199" fmla="*/ 501605 w 12356313"/>
                <a:gd name="connsiteY1199" fmla="*/ 4193978 h 10355234"/>
                <a:gd name="connsiteX1200" fmla="*/ 677644 w 12356313"/>
                <a:gd name="connsiteY1200" fmla="*/ 4116314 h 10355234"/>
                <a:gd name="connsiteX1201" fmla="*/ 684360 w 12356313"/>
                <a:gd name="connsiteY1201" fmla="*/ 4123660 h 10355234"/>
                <a:gd name="connsiteX1202" fmla="*/ 713397 w 12356313"/>
                <a:gd name="connsiteY1202" fmla="*/ 4117153 h 10355234"/>
                <a:gd name="connsiteX1203" fmla="*/ 715426 w 12356313"/>
                <a:gd name="connsiteY1203" fmla="*/ 4099591 h 10355234"/>
                <a:gd name="connsiteX1204" fmla="*/ 975566 w 12356313"/>
                <a:gd name="connsiteY1204" fmla="*/ 3984844 h 10355234"/>
                <a:gd name="connsiteX1205" fmla="*/ 981164 w 12356313"/>
                <a:gd name="connsiteY1205" fmla="*/ 3993870 h 10355234"/>
                <a:gd name="connsiteX1206" fmla="*/ 580388 w 12356313"/>
                <a:gd name="connsiteY1206" fmla="*/ 4325867 h 10355234"/>
                <a:gd name="connsiteX1207" fmla="*/ 577100 w 12356313"/>
                <a:gd name="connsiteY1207" fmla="*/ 4322719 h 10355234"/>
                <a:gd name="connsiteX1208" fmla="*/ 548063 w 12356313"/>
                <a:gd name="connsiteY1208" fmla="*/ 4329226 h 10355234"/>
                <a:gd name="connsiteX1209" fmla="*/ 545125 w 12356313"/>
                <a:gd name="connsiteY1209" fmla="*/ 4340630 h 10355234"/>
                <a:gd name="connsiteX1210" fmla="*/ 76130 w 12356313"/>
                <a:gd name="connsiteY1210" fmla="*/ 4389188 h 10355234"/>
                <a:gd name="connsiteX1211" fmla="*/ 74311 w 12356313"/>
                <a:gd name="connsiteY1211" fmla="*/ 4382261 h 10355234"/>
                <a:gd name="connsiteX1212" fmla="*/ 457665 w 12356313"/>
                <a:gd name="connsiteY1212" fmla="*/ 4213429 h 1035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12356313" h="10355234">
                  <a:moveTo>
                    <a:pt x="21835" y="4425222"/>
                  </a:moveTo>
                  <a:cubicBezTo>
                    <a:pt x="38558" y="4435857"/>
                    <a:pt x="60737" y="4430889"/>
                    <a:pt x="71303" y="4414167"/>
                  </a:cubicBezTo>
                  <a:cubicBezTo>
                    <a:pt x="74731" y="4408779"/>
                    <a:pt x="76340" y="4402832"/>
                    <a:pt x="76690" y="4396954"/>
                  </a:cubicBezTo>
                  <a:lnTo>
                    <a:pt x="1535029" y="4396535"/>
                  </a:lnTo>
                  <a:cubicBezTo>
                    <a:pt x="1535659" y="4407730"/>
                    <a:pt x="1541396" y="4418435"/>
                    <a:pt x="1551471" y="4424872"/>
                  </a:cubicBezTo>
                  <a:cubicBezTo>
                    <a:pt x="1564206" y="4432918"/>
                    <a:pt x="1580088" y="4431938"/>
                    <a:pt x="1591633" y="4423612"/>
                  </a:cubicBezTo>
                  <a:lnTo>
                    <a:pt x="2610434" y="5684992"/>
                  </a:lnTo>
                  <a:cubicBezTo>
                    <a:pt x="2591123" y="5701784"/>
                    <a:pt x="2586225" y="5730541"/>
                    <a:pt x="2600219" y="5752930"/>
                  </a:cubicBezTo>
                  <a:cubicBezTo>
                    <a:pt x="2609595" y="5767834"/>
                    <a:pt x="2625197" y="5776370"/>
                    <a:pt x="2641570" y="5777489"/>
                  </a:cubicBezTo>
                  <a:lnTo>
                    <a:pt x="2633244" y="6061629"/>
                  </a:lnTo>
                  <a:cubicBezTo>
                    <a:pt x="2629745" y="6061768"/>
                    <a:pt x="2626317" y="6062538"/>
                    <a:pt x="2623098" y="6064497"/>
                  </a:cubicBezTo>
                  <a:cubicBezTo>
                    <a:pt x="2613233" y="6070654"/>
                    <a:pt x="2610294" y="6083668"/>
                    <a:pt x="2616452" y="6093534"/>
                  </a:cubicBezTo>
                  <a:cubicBezTo>
                    <a:pt x="2620020" y="6099201"/>
                    <a:pt x="2625827" y="6102280"/>
                    <a:pt x="2631984" y="6102909"/>
                  </a:cubicBezTo>
                  <a:lnTo>
                    <a:pt x="2626317" y="6295181"/>
                  </a:lnTo>
                  <a:cubicBezTo>
                    <a:pt x="2622259" y="6295321"/>
                    <a:pt x="2618131" y="6296441"/>
                    <a:pt x="2614422" y="6298749"/>
                  </a:cubicBezTo>
                  <a:cubicBezTo>
                    <a:pt x="2603088" y="6305886"/>
                    <a:pt x="2599659" y="6320859"/>
                    <a:pt x="2606796" y="6332194"/>
                  </a:cubicBezTo>
                  <a:cubicBezTo>
                    <a:pt x="2610924" y="6338841"/>
                    <a:pt x="2617781" y="6342619"/>
                    <a:pt x="2624988" y="6343389"/>
                  </a:cubicBezTo>
                  <a:lnTo>
                    <a:pt x="2612743" y="6761936"/>
                  </a:lnTo>
                  <a:cubicBezTo>
                    <a:pt x="2606516" y="6762076"/>
                    <a:pt x="2600289" y="6763755"/>
                    <a:pt x="2594621" y="6767254"/>
                  </a:cubicBezTo>
                  <a:cubicBezTo>
                    <a:pt x="2577829" y="6777749"/>
                    <a:pt x="2572791" y="6799929"/>
                    <a:pt x="2583357" y="6816651"/>
                  </a:cubicBezTo>
                  <a:cubicBezTo>
                    <a:pt x="2593852" y="6833444"/>
                    <a:pt x="2615962" y="6838481"/>
                    <a:pt x="2632754" y="6827986"/>
                  </a:cubicBezTo>
                  <a:cubicBezTo>
                    <a:pt x="2649546" y="6817491"/>
                    <a:pt x="2654584" y="6795311"/>
                    <a:pt x="2644089" y="6778589"/>
                  </a:cubicBezTo>
                  <a:cubicBezTo>
                    <a:pt x="2640730" y="6773201"/>
                    <a:pt x="2636042" y="6769143"/>
                    <a:pt x="2630865" y="6766274"/>
                  </a:cubicBezTo>
                  <a:lnTo>
                    <a:pt x="3003163" y="5984174"/>
                  </a:lnTo>
                  <a:lnTo>
                    <a:pt x="4230679" y="6865699"/>
                  </a:lnTo>
                  <a:cubicBezTo>
                    <a:pt x="4230539" y="6866048"/>
                    <a:pt x="4230259" y="6866398"/>
                    <a:pt x="4230049" y="6866748"/>
                  </a:cubicBezTo>
                  <a:cubicBezTo>
                    <a:pt x="4223402" y="6881301"/>
                    <a:pt x="4229909" y="6898443"/>
                    <a:pt x="4244462" y="6905091"/>
                  </a:cubicBezTo>
                  <a:cubicBezTo>
                    <a:pt x="4259016" y="6911738"/>
                    <a:pt x="4276158" y="6905300"/>
                    <a:pt x="4282805" y="6890747"/>
                  </a:cubicBezTo>
                  <a:cubicBezTo>
                    <a:pt x="4284554" y="6886899"/>
                    <a:pt x="4285323" y="6882841"/>
                    <a:pt x="4285323" y="6878853"/>
                  </a:cubicBezTo>
                  <a:lnTo>
                    <a:pt x="4739555" y="6831134"/>
                  </a:lnTo>
                  <a:cubicBezTo>
                    <a:pt x="4741234" y="6840090"/>
                    <a:pt x="4747111" y="6848067"/>
                    <a:pt x="4755997" y="6852125"/>
                  </a:cubicBezTo>
                  <a:cubicBezTo>
                    <a:pt x="4757396" y="6852754"/>
                    <a:pt x="4758866" y="6853174"/>
                    <a:pt x="4760335" y="6853594"/>
                  </a:cubicBezTo>
                  <a:lnTo>
                    <a:pt x="4589054" y="7747222"/>
                  </a:lnTo>
                  <a:lnTo>
                    <a:pt x="4360049" y="7833773"/>
                  </a:lnTo>
                  <a:lnTo>
                    <a:pt x="3624827" y="7193707"/>
                  </a:lnTo>
                  <a:cubicBezTo>
                    <a:pt x="3640430" y="7174396"/>
                    <a:pt x="3640780" y="7146130"/>
                    <a:pt x="3624198" y="7126398"/>
                  </a:cubicBezTo>
                  <a:cubicBezTo>
                    <a:pt x="3605376" y="7104009"/>
                    <a:pt x="3572002" y="7101140"/>
                    <a:pt x="3549612" y="7119962"/>
                  </a:cubicBezTo>
                  <a:cubicBezTo>
                    <a:pt x="3536108" y="7131297"/>
                    <a:pt x="3529881" y="7147949"/>
                    <a:pt x="3531001" y="7164321"/>
                  </a:cubicBezTo>
                  <a:lnTo>
                    <a:pt x="3248680" y="7195456"/>
                  </a:lnTo>
                  <a:cubicBezTo>
                    <a:pt x="3247981" y="7192028"/>
                    <a:pt x="3246582" y="7188670"/>
                    <a:pt x="3244203" y="7185871"/>
                  </a:cubicBezTo>
                  <a:cubicBezTo>
                    <a:pt x="3236716" y="7176985"/>
                    <a:pt x="3223422" y="7175866"/>
                    <a:pt x="3214536" y="7183352"/>
                  </a:cubicBezTo>
                  <a:cubicBezTo>
                    <a:pt x="3209429" y="7187690"/>
                    <a:pt x="3206910" y="7193917"/>
                    <a:pt x="3207120" y="7200075"/>
                  </a:cubicBezTo>
                  <a:lnTo>
                    <a:pt x="3016108" y="7221135"/>
                  </a:lnTo>
                  <a:cubicBezTo>
                    <a:pt x="3015408" y="7217147"/>
                    <a:pt x="3013729" y="7213229"/>
                    <a:pt x="3010860" y="7209800"/>
                  </a:cubicBezTo>
                  <a:cubicBezTo>
                    <a:pt x="3002254" y="7199515"/>
                    <a:pt x="2986931" y="7198255"/>
                    <a:pt x="2976716" y="7206861"/>
                  </a:cubicBezTo>
                  <a:cubicBezTo>
                    <a:pt x="2970768" y="7211900"/>
                    <a:pt x="2967900" y="7219176"/>
                    <a:pt x="2968180" y="7226383"/>
                  </a:cubicBezTo>
                  <a:lnTo>
                    <a:pt x="2552081" y="7272212"/>
                  </a:lnTo>
                  <a:cubicBezTo>
                    <a:pt x="2551032" y="7266055"/>
                    <a:pt x="2548583" y="7260107"/>
                    <a:pt x="2544245" y="7254999"/>
                  </a:cubicBezTo>
                  <a:cubicBezTo>
                    <a:pt x="2531511" y="7239887"/>
                    <a:pt x="2508911" y="7237927"/>
                    <a:pt x="2493728" y="7250661"/>
                  </a:cubicBezTo>
                  <a:cubicBezTo>
                    <a:pt x="2478545" y="7263396"/>
                    <a:pt x="2476656" y="7285995"/>
                    <a:pt x="2489390" y="7301178"/>
                  </a:cubicBezTo>
                  <a:cubicBezTo>
                    <a:pt x="2502124" y="7316361"/>
                    <a:pt x="2524724" y="7318250"/>
                    <a:pt x="2539907" y="7305517"/>
                  </a:cubicBezTo>
                  <a:cubicBezTo>
                    <a:pt x="2542635" y="7303277"/>
                    <a:pt x="2544804" y="7300548"/>
                    <a:pt x="2546624" y="7297679"/>
                  </a:cubicBezTo>
                  <a:lnTo>
                    <a:pt x="3792960" y="8021986"/>
                  </a:lnTo>
                  <a:cubicBezTo>
                    <a:pt x="3792680" y="8022476"/>
                    <a:pt x="3792400" y="8022896"/>
                    <a:pt x="3792190" y="8023386"/>
                  </a:cubicBezTo>
                  <a:cubicBezTo>
                    <a:pt x="3784004" y="8041367"/>
                    <a:pt x="3791981" y="8062638"/>
                    <a:pt x="3809962" y="8070824"/>
                  </a:cubicBezTo>
                  <a:cubicBezTo>
                    <a:pt x="3812901" y="8072153"/>
                    <a:pt x="3815909" y="8072923"/>
                    <a:pt x="3818988" y="8073413"/>
                  </a:cubicBezTo>
                  <a:lnTo>
                    <a:pt x="3733487" y="8856143"/>
                  </a:lnTo>
                  <a:cubicBezTo>
                    <a:pt x="3722013" y="8855652"/>
                    <a:pt x="3710888" y="8861950"/>
                    <a:pt x="3705850" y="8873004"/>
                  </a:cubicBezTo>
                  <a:cubicBezTo>
                    <a:pt x="3699203" y="8887558"/>
                    <a:pt x="3705640" y="8904700"/>
                    <a:pt x="3720194" y="8911277"/>
                  </a:cubicBezTo>
                  <a:cubicBezTo>
                    <a:pt x="3722503" y="8912326"/>
                    <a:pt x="3724811" y="8912957"/>
                    <a:pt x="3727190" y="8913376"/>
                  </a:cubicBezTo>
                  <a:lnTo>
                    <a:pt x="3658272" y="9544276"/>
                  </a:lnTo>
                  <a:cubicBezTo>
                    <a:pt x="3640290" y="9543156"/>
                    <a:pt x="3622588" y="9552882"/>
                    <a:pt x="3614682" y="9570234"/>
                  </a:cubicBezTo>
                  <a:cubicBezTo>
                    <a:pt x="3604467" y="9592763"/>
                    <a:pt x="3614402" y="9619211"/>
                    <a:pt x="3636862" y="9629496"/>
                  </a:cubicBezTo>
                  <a:cubicBezTo>
                    <a:pt x="3659322" y="9639712"/>
                    <a:pt x="3685839" y="9629776"/>
                    <a:pt x="3696055" y="9607317"/>
                  </a:cubicBezTo>
                  <a:cubicBezTo>
                    <a:pt x="3705500" y="9586606"/>
                    <a:pt x="3697594" y="9562537"/>
                    <a:pt x="3678703" y="9550922"/>
                  </a:cubicBezTo>
                  <a:lnTo>
                    <a:pt x="4534969" y="8015270"/>
                  </a:lnTo>
                  <a:cubicBezTo>
                    <a:pt x="4542105" y="8018348"/>
                    <a:pt x="4550642" y="8017508"/>
                    <a:pt x="4556938" y="8012121"/>
                  </a:cubicBezTo>
                  <a:cubicBezTo>
                    <a:pt x="4558758" y="8010581"/>
                    <a:pt x="4560157" y="8008762"/>
                    <a:pt x="4561346" y="8006874"/>
                  </a:cubicBezTo>
                  <a:lnTo>
                    <a:pt x="4780206" y="8106578"/>
                  </a:lnTo>
                  <a:cubicBezTo>
                    <a:pt x="4776778" y="8116023"/>
                    <a:pt x="4778177" y="8126938"/>
                    <a:pt x="4785104" y="8135124"/>
                  </a:cubicBezTo>
                  <a:cubicBezTo>
                    <a:pt x="4795389" y="8147369"/>
                    <a:pt x="4813650" y="8148908"/>
                    <a:pt x="4825895" y="8138623"/>
                  </a:cubicBezTo>
                  <a:cubicBezTo>
                    <a:pt x="4827084" y="8137643"/>
                    <a:pt x="4828064" y="8136523"/>
                    <a:pt x="4829043" y="8135405"/>
                  </a:cubicBezTo>
                  <a:lnTo>
                    <a:pt x="5561046" y="8688990"/>
                  </a:lnTo>
                  <a:lnTo>
                    <a:pt x="5497236" y="9453737"/>
                  </a:lnTo>
                  <a:cubicBezTo>
                    <a:pt x="5488770" y="9453458"/>
                    <a:pt x="5480164" y="9456117"/>
                    <a:pt x="5473167" y="9461994"/>
                  </a:cubicBezTo>
                  <a:cubicBezTo>
                    <a:pt x="5457984" y="9474727"/>
                    <a:pt x="5456095" y="9497327"/>
                    <a:pt x="5468829" y="9512510"/>
                  </a:cubicBezTo>
                  <a:cubicBezTo>
                    <a:pt x="5481563" y="9527694"/>
                    <a:pt x="5504163" y="9529652"/>
                    <a:pt x="5519346" y="9516848"/>
                  </a:cubicBezTo>
                  <a:cubicBezTo>
                    <a:pt x="5521795" y="9514750"/>
                    <a:pt x="5523823" y="9512370"/>
                    <a:pt x="5525573" y="9509851"/>
                  </a:cubicBezTo>
                  <a:lnTo>
                    <a:pt x="6195444" y="9923711"/>
                  </a:lnTo>
                  <a:cubicBezTo>
                    <a:pt x="6190057" y="9933856"/>
                    <a:pt x="6190967" y="9946591"/>
                    <a:pt x="6198803" y="9955896"/>
                  </a:cubicBezTo>
                  <a:cubicBezTo>
                    <a:pt x="6209088" y="9968141"/>
                    <a:pt x="6227350" y="9969680"/>
                    <a:pt x="6239594" y="9959395"/>
                  </a:cubicBezTo>
                  <a:cubicBezTo>
                    <a:pt x="6241553" y="9957785"/>
                    <a:pt x="6243093" y="9955896"/>
                    <a:pt x="6244492" y="9953937"/>
                  </a:cubicBezTo>
                  <a:lnTo>
                    <a:pt x="6784434" y="10287544"/>
                  </a:lnTo>
                  <a:cubicBezTo>
                    <a:pt x="6775688" y="10303286"/>
                    <a:pt x="6776877" y="10323437"/>
                    <a:pt x="6789191" y="10338060"/>
                  </a:cubicBezTo>
                  <a:cubicBezTo>
                    <a:pt x="6805074" y="10356952"/>
                    <a:pt x="6833271" y="10359401"/>
                    <a:pt x="6852232" y="10343518"/>
                  </a:cubicBezTo>
                  <a:cubicBezTo>
                    <a:pt x="6871123" y="10327635"/>
                    <a:pt x="6873573" y="10299438"/>
                    <a:pt x="6857690" y="10280477"/>
                  </a:cubicBezTo>
                  <a:cubicBezTo>
                    <a:pt x="6843136" y="10263195"/>
                    <a:pt x="6818438" y="10259907"/>
                    <a:pt x="6799826" y="10271521"/>
                  </a:cubicBezTo>
                  <a:lnTo>
                    <a:pt x="5883318" y="8941853"/>
                  </a:lnTo>
                  <a:cubicBezTo>
                    <a:pt x="5883668" y="8941573"/>
                    <a:pt x="5884158" y="8941363"/>
                    <a:pt x="5884508" y="8941014"/>
                  </a:cubicBezTo>
                  <a:cubicBezTo>
                    <a:pt x="5896402" y="8931008"/>
                    <a:pt x="5900040" y="8914985"/>
                    <a:pt x="5894933" y="8901202"/>
                  </a:cubicBezTo>
                  <a:lnTo>
                    <a:pt x="6700472" y="8552692"/>
                  </a:lnTo>
                  <a:cubicBezTo>
                    <a:pt x="6701452" y="8554581"/>
                    <a:pt x="6702571" y="8556400"/>
                    <a:pt x="6704040" y="8558079"/>
                  </a:cubicBezTo>
                  <a:cubicBezTo>
                    <a:pt x="6714326" y="8570324"/>
                    <a:pt x="6732587" y="8571863"/>
                    <a:pt x="6744832" y="8561578"/>
                  </a:cubicBezTo>
                  <a:cubicBezTo>
                    <a:pt x="6746861" y="8559828"/>
                    <a:pt x="6748540" y="8557800"/>
                    <a:pt x="6749939" y="8555701"/>
                  </a:cubicBezTo>
                  <a:lnTo>
                    <a:pt x="7501183" y="8997687"/>
                  </a:lnTo>
                  <a:cubicBezTo>
                    <a:pt x="7498455" y="9002795"/>
                    <a:pt x="7496705" y="9008602"/>
                    <a:pt x="7496146" y="9014759"/>
                  </a:cubicBezTo>
                  <a:cubicBezTo>
                    <a:pt x="7494047" y="9039388"/>
                    <a:pt x="7512239" y="9061008"/>
                    <a:pt x="7536867" y="9063177"/>
                  </a:cubicBezTo>
                  <a:cubicBezTo>
                    <a:pt x="7561426" y="9065276"/>
                    <a:pt x="7583116" y="9047084"/>
                    <a:pt x="7585285" y="9022455"/>
                  </a:cubicBezTo>
                  <a:cubicBezTo>
                    <a:pt x="7587244" y="8999996"/>
                    <a:pt x="7572061" y="8980125"/>
                    <a:pt x="7550721" y="8975227"/>
                  </a:cubicBezTo>
                  <a:lnTo>
                    <a:pt x="7842907" y="7386958"/>
                  </a:lnTo>
                  <a:cubicBezTo>
                    <a:pt x="7843396" y="7387028"/>
                    <a:pt x="7843816" y="7387168"/>
                    <a:pt x="7844306" y="7387238"/>
                  </a:cubicBezTo>
                  <a:cubicBezTo>
                    <a:pt x="7859768" y="7388568"/>
                    <a:pt x="7873692" y="7379822"/>
                    <a:pt x="7879849" y="7366528"/>
                  </a:cubicBezTo>
                  <a:lnTo>
                    <a:pt x="8695883" y="7689709"/>
                  </a:lnTo>
                  <a:cubicBezTo>
                    <a:pt x="8695254" y="7691738"/>
                    <a:pt x="8694765" y="7693838"/>
                    <a:pt x="8694554" y="7696006"/>
                  </a:cubicBezTo>
                  <a:cubicBezTo>
                    <a:pt x="8693155" y="7711959"/>
                    <a:pt x="8704980" y="7725953"/>
                    <a:pt x="8720932" y="7727352"/>
                  </a:cubicBezTo>
                  <a:cubicBezTo>
                    <a:pt x="8736884" y="7728752"/>
                    <a:pt x="8750878" y="7716927"/>
                    <a:pt x="8752278" y="7700974"/>
                  </a:cubicBezTo>
                  <a:cubicBezTo>
                    <a:pt x="8753677" y="7685022"/>
                    <a:pt x="8741853" y="7671028"/>
                    <a:pt x="8725900" y="7669698"/>
                  </a:cubicBezTo>
                  <a:cubicBezTo>
                    <a:pt x="8718414" y="7669069"/>
                    <a:pt x="8711347" y="7671448"/>
                    <a:pt x="8705819" y="7675646"/>
                  </a:cubicBezTo>
                  <a:lnTo>
                    <a:pt x="7988579" y="6864929"/>
                  </a:lnTo>
                  <a:cubicBezTo>
                    <a:pt x="7994456" y="6859122"/>
                    <a:pt x="7998445" y="6851495"/>
                    <a:pt x="7999215" y="6842609"/>
                  </a:cubicBezTo>
                  <a:cubicBezTo>
                    <a:pt x="8000964" y="6822878"/>
                    <a:pt x="7986271" y="6805526"/>
                    <a:pt x="7966539" y="6803777"/>
                  </a:cubicBezTo>
                  <a:cubicBezTo>
                    <a:pt x="7961782" y="6803357"/>
                    <a:pt x="7957094" y="6803987"/>
                    <a:pt x="7952826" y="6805316"/>
                  </a:cubicBezTo>
                  <a:lnTo>
                    <a:pt x="7677433" y="6068975"/>
                  </a:lnTo>
                  <a:cubicBezTo>
                    <a:pt x="7686738" y="6064847"/>
                    <a:pt x="7693665" y="6056031"/>
                    <a:pt x="7694575" y="6045116"/>
                  </a:cubicBezTo>
                  <a:cubicBezTo>
                    <a:pt x="7695974" y="6029164"/>
                    <a:pt x="7684149" y="6015170"/>
                    <a:pt x="7668197" y="6013771"/>
                  </a:cubicBezTo>
                  <a:cubicBezTo>
                    <a:pt x="7664419" y="6013421"/>
                    <a:pt x="7660710" y="6013911"/>
                    <a:pt x="7657212" y="6014960"/>
                  </a:cubicBezTo>
                  <a:lnTo>
                    <a:pt x="7572970" y="5789663"/>
                  </a:lnTo>
                  <a:cubicBezTo>
                    <a:pt x="7579618" y="5786585"/>
                    <a:pt x="7584655" y="5780498"/>
                    <a:pt x="7585285" y="5772661"/>
                  </a:cubicBezTo>
                  <a:cubicBezTo>
                    <a:pt x="7585635" y="5768323"/>
                    <a:pt x="7584375" y="5764475"/>
                    <a:pt x="7582416" y="5760907"/>
                  </a:cubicBezTo>
                  <a:lnTo>
                    <a:pt x="7772869" y="5631747"/>
                  </a:lnTo>
                  <a:lnTo>
                    <a:pt x="7925888" y="5700805"/>
                  </a:lnTo>
                  <a:cubicBezTo>
                    <a:pt x="7922809" y="5708711"/>
                    <a:pt x="7922390" y="5717667"/>
                    <a:pt x="7925608" y="5726203"/>
                  </a:cubicBezTo>
                  <a:cubicBezTo>
                    <a:pt x="7932535" y="5744744"/>
                    <a:pt x="7953245" y="5754190"/>
                    <a:pt x="7971717" y="5747193"/>
                  </a:cubicBezTo>
                  <a:cubicBezTo>
                    <a:pt x="7990259" y="5740266"/>
                    <a:pt x="7999634" y="5719556"/>
                    <a:pt x="7992707" y="5701014"/>
                  </a:cubicBezTo>
                  <a:cubicBezTo>
                    <a:pt x="7991028" y="5696536"/>
                    <a:pt x="7988509" y="5692549"/>
                    <a:pt x="7985431" y="5689260"/>
                  </a:cubicBezTo>
                  <a:lnTo>
                    <a:pt x="8381099" y="5279878"/>
                  </a:lnTo>
                  <a:lnTo>
                    <a:pt x="8793139" y="5316121"/>
                  </a:lnTo>
                  <a:cubicBezTo>
                    <a:pt x="8793139" y="5318501"/>
                    <a:pt x="8793489" y="5320949"/>
                    <a:pt x="8794399" y="5323398"/>
                  </a:cubicBezTo>
                  <a:cubicBezTo>
                    <a:pt x="8798456" y="5334313"/>
                    <a:pt x="8810631" y="5339841"/>
                    <a:pt x="8821476" y="5335782"/>
                  </a:cubicBezTo>
                  <a:cubicBezTo>
                    <a:pt x="8832391" y="5331655"/>
                    <a:pt x="8837848" y="5319550"/>
                    <a:pt x="8833791" y="5308635"/>
                  </a:cubicBezTo>
                  <a:cubicBezTo>
                    <a:pt x="8829732" y="5297790"/>
                    <a:pt x="8817628" y="5292193"/>
                    <a:pt x="8806713" y="5296321"/>
                  </a:cubicBezTo>
                  <a:cubicBezTo>
                    <a:pt x="8803704" y="5297440"/>
                    <a:pt x="8801185" y="5299189"/>
                    <a:pt x="8799086" y="5301358"/>
                  </a:cubicBezTo>
                  <a:lnTo>
                    <a:pt x="8574000" y="5119092"/>
                  </a:lnTo>
                  <a:cubicBezTo>
                    <a:pt x="8579457" y="5111536"/>
                    <a:pt x="8581136" y="5101390"/>
                    <a:pt x="8577638" y="5092015"/>
                  </a:cubicBezTo>
                  <a:cubicBezTo>
                    <a:pt x="8576309" y="5088446"/>
                    <a:pt x="8574279" y="5085298"/>
                    <a:pt x="8571831" y="5082639"/>
                  </a:cubicBezTo>
                  <a:lnTo>
                    <a:pt x="8738844" y="4909888"/>
                  </a:lnTo>
                  <a:cubicBezTo>
                    <a:pt x="8744441" y="4914577"/>
                    <a:pt x="8752348" y="4916256"/>
                    <a:pt x="8759694" y="4913527"/>
                  </a:cubicBezTo>
                  <a:cubicBezTo>
                    <a:pt x="8770609" y="4909399"/>
                    <a:pt x="8776067" y="4897294"/>
                    <a:pt x="8772008" y="4886379"/>
                  </a:cubicBezTo>
                  <a:cubicBezTo>
                    <a:pt x="8771029" y="4883861"/>
                    <a:pt x="8769630" y="4881622"/>
                    <a:pt x="8767951" y="4879732"/>
                  </a:cubicBezTo>
                  <a:lnTo>
                    <a:pt x="8900959" y="4742106"/>
                  </a:lnTo>
                  <a:lnTo>
                    <a:pt x="9303554" y="4721885"/>
                  </a:lnTo>
                  <a:cubicBezTo>
                    <a:pt x="9303764" y="4723704"/>
                    <a:pt x="9303834" y="4725593"/>
                    <a:pt x="9304184" y="4727413"/>
                  </a:cubicBezTo>
                  <a:cubicBezTo>
                    <a:pt x="9309572" y="4751482"/>
                    <a:pt x="9333500" y="4766665"/>
                    <a:pt x="9357569" y="4761347"/>
                  </a:cubicBezTo>
                  <a:cubicBezTo>
                    <a:pt x="9381638" y="4755959"/>
                    <a:pt x="9396821" y="4732030"/>
                    <a:pt x="9391504" y="4707961"/>
                  </a:cubicBezTo>
                  <a:cubicBezTo>
                    <a:pt x="9386116" y="4683892"/>
                    <a:pt x="9362187" y="4668710"/>
                    <a:pt x="9338118" y="4674097"/>
                  </a:cubicBezTo>
                  <a:cubicBezTo>
                    <a:pt x="9333990" y="4675006"/>
                    <a:pt x="9330282" y="4676616"/>
                    <a:pt x="9326783" y="4678505"/>
                  </a:cubicBezTo>
                  <a:lnTo>
                    <a:pt x="9205319" y="4474759"/>
                  </a:lnTo>
                  <a:cubicBezTo>
                    <a:pt x="9217284" y="4466783"/>
                    <a:pt x="9223301" y="4452229"/>
                    <a:pt x="9220363" y="4437955"/>
                  </a:cubicBezTo>
                  <a:lnTo>
                    <a:pt x="9810051" y="4283817"/>
                  </a:lnTo>
                  <a:cubicBezTo>
                    <a:pt x="9810401" y="4284936"/>
                    <a:pt x="9810541" y="4286056"/>
                    <a:pt x="9810960" y="4287175"/>
                  </a:cubicBezTo>
                  <a:cubicBezTo>
                    <a:pt x="9821246" y="4314533"/>
                    <a:pt x="9851752" y="4328386"/>
                    <a:pt x="9879109" y="4318171"/>
                  </a:cubicBezTo>
                  <a:cubicBezTo>
                    <a:pt x="9906466" y="4307956"/>
                    <a:pt x="9920320" y="4277380"/>
                    <a:pt x="9910105" y="4250022"/>
                  </a:cubicBezTo>
                  <a:cubicBezTo>
                    <a:pt x="9903948" y="4233510"/>
                    <a:pt x="9890304" y="4222035"/>
                    <a:pt x="9874562" y="4217697"/>
                  </a:cubicBezTo>
                  <a:lnTo>
                    <a:pt x="9939631" y="3941184"/>
                  </a:lnTo>
                  <a:cubicBezTo>
                    <a:pt x="9943059" y="3941744"/>
                    <a:pt x="9946698" y="3941534"/>
                    <a:pt x="9950196" y="3940205"/>
                  </a:cubicBezTo>
                  <a:cubicBezTo>
                    <a:pt x="9961112" y="3936076"/>
                    <a:pt x="9966569" y="3923972"/>
                    <a:pt x="9962511" y="3913057"/>
                  </a:cubicBezTo>
                  <a:cubicBezTo>
                    <a:pt x="9960132" y="3906830"/>
                    <a:pt x="9955095" y="3902352"/>
                    <a:pt x="9949217" y="3900463"/>
                  </a:cubicBezTo>
                  <a:lnTo>
                    <a:pt x="9993227" y="3713439"/>
                  </a:lnTo>
                  <a:cubicBezTo>
                    <a:pt x="9997284" y="3714139"/>
                    <a:pt x="10001552" y="3713859"/>
                    <a:pt x="10005611" y="3712320"/>
                  </a:cubicBezTo>
                  <a:cubicBezTo>
                    <a:pt x="10018135" y="3707632"/>
                    <a:pt x="10024502" y="3693638"/>
                    <a:pt x="10019815" y="3681114"/>
                  </a:cubicBezTo>
                  <a:cubicBezTo>
                    <a:pt x="10017086" y="3673837"/>
                    <a:pt x="10011138" y="3668660"/>
                    <a:pt x="10004281" y="3666560"/>
                  </a:cubicBezTo>
                  <a:lnTo>
                    <a:pt x="10100208" y="3258998"/>
                  </a:lnTo>
                  <a:cubicBezTo>
                    <a:pt x="10106365" y="3260118"/>
                    <a:pt x="10112801" y="3259768"/>
                    <a:pt x="10119029" y="3257389"/>
                  </a:cubicBezTo>
                  <a:cubicBezTo>
                    <a:pt x="10137570" y="3250392"/>
                    <a:pt x="10146946" y="3229752"/>
                    <a:pt x="10140019" y="3211210"/>
                  </a:cubicBezTo>
                  <a:cubicBezTo>
                    <a:pt x="10138130" y="3206172"/>
                    <a:pt x="10135192" y="3201904"/>
                    <a:pt x="10131623" y="3198406"/>
                  </a:cubicBezTo>
                  <a:lnTo>
                    <a:pt x="10373852" y="2925811"/>
                  </a:lnTo>
                  <a:lnTo>
                    <a:pt x="10736705" y="3500457"/>
                  </a:lnTo>
                  <a:cubicBezTo>
                    <a:pt x="10729778" y="3505355"/>
                    <a:pt x="10724530" y="3512631"/>
                    <a:pt x="10722431" y="3521587"/>
                  </a:cubicBezTo>
                  <a:cubicBezTo>
                    <a:pt x="10718023" y="3540898"/>
                    <a:pt x="10730057" y="3560140"/>
                    <a:pt x="10749368" y="3564548"/>
                  </a:cubicBezTo>
                  <a:cubicBezTo>
                    <a:pt x="10768680" y="3568956"/>
                    <a:pt x="10787851" y="3556921"/>
                    <a:pt x="10792259" y="3537610"/>
                  </a:cubicBezTo>
                  <a:cubicBezTo>
                    <a:pt x="10792959" y="3534462"/>
                    <a:pt x="10793098" y="3531383"/>
                    <a:pt x="10793028" y="3528304"/>
                  </a:cubicBezTo>
                  <a:lnTo>
                    <a:pt x="11577018" y="3455118"/>
                  </a:lnTo>
                  <a:cubicBezTo>
                    <a:pt x="11578837" y="3466453"/>
                    <a:pt x="11587233" y="3476108"/>
                    <a:pt x="11599128" y="3478837"/>
                  </a:cubicBezTo>
                  <a:cubicBezTo>
                    <a:pt x="11614730" y="3482405"/>
                    <a:pt x="11630193" y="3472680"/>
                    <a:pt x="11633762" y="3457077"/>
                  </a:cubicBezTo>
                  <a:cubicBezTo>
                    <a:pt x="11634322" y="3454628"/>
                    <a:pt x="11634461" y="3452179"/>
                    <a:pt x="11634391" y="3449800"/>
                  </a:cubicBezTo>
                  <a:lnTo>
                    <a:pt x="12266341" y="3390817"/>
                  </a:lnTo>
                  <a:cubicBezTo>
                    <a:pt x="12268789" y="3408659"/>
                    <a:pt x="12281873" y="3424052"/>
                    <a:pt x="12300555" y="3428320"/>
                  </a:cubicBezTo>
                  <a:cubicBezTo>
                    <a:pt x="12324624" y="3433848"/>
                    <a:pt x="12348623" y="3418805"/>
                    <a:pt x="12354150" y="3394666"/>
                  </a:cubicBezTo>
                  <a:cubicBezTo>
                    <a:pt x="12359677" y="3370597"/>
                    <a:pt x="12344634" y="3346598"/>
                    <a:pt x="12320566" y="3341070"/>
                  </a:cubicBezTo>
                  <a:cubicBezTo>
                    <a:pt x="12298596" y="3336033"/>
                    <a:pt x="12276836" y="3348277"/>
                    <a:pt x="12268999" y="3368777"/>
                  </a:cubicBezTo>
                  <a:lnTo>
                    <a:pt x="10736494" y="2859412"/>
                  </a:lnTo>
                  <a:cubicBezTo>
                    <a:pt x="10736635" y="2858922"/>
                    <a:pt x="10736845" y="2858502"/>
                    <a:pt x="10736985" y="2858013"/>
                  </a:cubicBezTo>
                  <a:cubicBezTo>
                    <a:pt x="10740483" y="2842900"/>
                    <a:pt x="10733696" y="2827926"/>
                    <a:pt x="10721381" y="2819950"/>
                  </a:cubicBezTo>
                  <a:lnTo>
                    <a:pt x="11154482" y="2056531"/>
                  </a:lnTo>
                  <a:cubicBezTo>
                    <a:pt x="11156371" y="2057441"/>
                    <a:pt x="11158401" y="2058211"/>
                    <a:pt x="11160569" y="2058700"/>
                  </a:cubicBezTo>
                  <a:cubicBezTo>
                    <a:pt x="11176172" y="2062269"/>
                    <a:pt x="11191635" y="2052543"/>
                    <a:pt x="11195204" y="2036940"/>
                  </a:cubicBezTo>
                  <a:cubicBezTo>
                    <a:pt x="11198772" y="2021337"/>
                    <a:pt x="11189047" y="2005805"/>
                    <a:pt x="11173443" y="2002236"/>
                  </a:cubicBezTo>
                  <a:cubicBezTo>
                    <a:pt x="11157840" y="1998668"/>
                    <a:pt x="11142378" y="2008463"/>
                    <a:pt x="11138809" y="2023996"/>
                  </a:cubicBezTo>
                  <a:cubicBezTo>
                    <a:pt x="11136501" y="2034002"/>
                    <a:pt x="11139719" y="2043867"/>
                    <a:pt x="11146366" y="2050724"/>
                  </a:cubicBezTo>
                  <a:lnTo>
                    <a:pt x="10438012" y="2847797"/>
                  </a:lnTo>
                  <a:lnTo>
                    <a:pt x="10329282" y="2847657"/>
                  </a:lnTo>
                  <a:lnTo>
                    <a:pt x="10231747" y="2693238"/>
                  </a:lnTo>
                  <a:cubicBezTo>
                    <a:pt x="10238673" y="2688341"/>
                    <a:pt x="10243921" y="2681064"/>
                    <a:pt x="10246020" y="2672178"/>
                  </a:cubicBezTo>
                  <a:cubicBezTo>
                    <a:pt x="10250428" y="2652867"/>
                    <a:pt x="10238394" y="2633626"/>
                    <a:pt x="10219083" y="2629218"/>
                  </a:cubicBezTo>
                  <a:cubicBezTo>
                    <a:pt x="10199772" y="2624810"/>
                    <a:pt x="10180531" y="2636844"/>
                    <a:pt x="10176123" y="2656155"/>
                  </a:cubicBezTo>
                  <a:cubicBezTo>
                    <a:pt x="10175073" y="2660843"/>
                    <a:pt x="10175003" y="2665531"/>
                    <a:pt x="10175702" y="2670009"/>
                  </a:cubicBezTo>
                  <a:lnTo>
                    <a:pt x="9408296" y="2840731"/>
                  </a:lnTo>
                  <a:cubicBezTo>
                    <a:pt x="9405497" y="2830935"/>
                    <a:pt x="9397731" y="2822889"/>
                    <a:pt x="9387026" y="2820440"/>
                  </a:cubicBezTo>
                  <a:cubicBezTo>
                    <a:pt x="9371423" y="2816872"/>
                    <a:pt x="9355960" y="2826597"/>
                    <a:pt x="9352392" y="2842200"/>
                  </a:cubicBezTo>
                  <a:cubicBezTo>
                    <a:pt x="9351552" y="2845908"/>
                    <a:pt x="9351482" y="2849686"/>
                    <a:pt x="9352042" y="2853185"/>
                  </a:cubicBezTo>
                  <a:lnTo>
                    <a:pt x="9117299" y="2905381"/>
                  </a:lnTo>
                  <a:cubicBezTo>
                    <a:pt x="9115201" y="2898384"/>
                    <a:pt x="9109813" y="2892577"/>
                    <a:pt x="9102117" y="2890828"/>
                  </a:cubicBezTo>
                  <a:cubicBezTo>
                    <a:pt x="9090782" y="2888239"/>
                    <a:pt x="9079517" y="2895305"/>
                    <a:pt x="9076929" y="2906640"/>
                  </a:cubicBezTo>
                  <a:cubicBezTo>
                    <a:pt x="9076298" y="2909299"/>
                    <a:pt x="9076368" y="2911888"/>
                    <a:pt x="9076719" y="2914407"/>
                  </a:cubicBezTo>
                  <a:lnTo>
                    <a:pt x="8806013" y="2974649"/>
                  </a:lnTo>
                  <a:lnTo>
                    <a:pt x="9078118" y="2543577"/>
                  </a:lnTo>
                  <a:cubicBezTo>
                    <a:pt x="9085535" y="2547705"/>
                    <a:pt x="9094351" y="2549315"/>
                    <a:pt x="9103306" y="2547356"/>
                  </a:cubicBezTo>
                  <a:cubicBezTo>
                    <a:pt x="9122617" y="2543018"/>
                    <a:pt x="9134791" y="2523916"/>
                    <a:pt x="9130523" y="2504605"/>
                  </a:cubicBezTo>
                  <a:cubicBezTo>
                    <a:pt x="9126185" y="2485294"/>
                    <a:pt x="9107014" y="2473120"/>
                    <a:pt x="9087703" y="2477388"/>
                  </a:cubicBezTo>
                  <a:cubicBezTo>
                    <a:pt x="9083016" y="2478437"/>
                    <a:pt x="9078748" y="2480396"/>
                    <a:pt x="9075039" y="2482985"/>
                  </a:cubicBezTo>
                  <a:lnTo>
                    <a:pt x="8590932" y="1863560"/>
                  </a:lnTo>
                  <a:cubicBezTo>
                    <a:pt x="8598559" y="1856773"/>
                    <a:pt x="8602477" y="1846348"/>
                    <a:pt x="8600098" y="1835643"/>
                  </a:cubicBezTo>
                  <a:cubicBezTo>
                    <a:pt x="8597369" y="1823259"/>
                    <a:pt x="8587014" y="1814653"/>
                    <a:pt x="8575049" y="1813323"/>
                  </a:cubicBezTo>
                  <a:lnTo>
                    <a:pt x="8615560" y="873936"/>
                  </a:lnTo>
                  <a:cubicBezTo>
                    <a:pt x="8617030" y="873866"/>
                    <a:pt x="8618429" y="873726"/>
                    <a:pt x="8619898" y="873446"/>
                  </a:cubicBezTo>
                  <a:cubicBezTo>
                    <a:pt x="8632982" y="870507"/>
                    <a:pt x="8641169" y="857563"/>
                    <a:pt x="8638300" y="844549"/>
                  </a:cubicBezTo>
                  <a:cubicBezTo>
                    <a:pt x="8635361" y="831465"/>
                    <a:pt x="8622417" y="823279"/>
                    <a:pt x="8609333" y="826147"/>
                  </a:cubicBezTo>
                  <a:cubicBezTo>
                    <a:pt x="8603386" y="827477"/>
                    <a:pt x="8598489" y="830975"/>
                    <a:pt x="8595130" y="835593"/>
                  </a:cubicBezTo>
                  <a:lnTo>
                    <a:pt x="7973676" y="455038"/>
                  </a:lnTo>
                  <a:cubicBezTo>
                    <a:pt x="7979833" y="444053"/>
                    <a:pt x="7982352" y="430899"/>
                    <a:pt x="7979413" y="417675"/>
                  </a:cubicBezTo>
                  <a:cubicBezTo>
                    <a:pt x="7973047" y="389129"/>
                    <a:pt x="7944779" y="371147"/>
                    <a:pt x="7916233" y="377584"/>
                  </a:cubicBezTo>
                  <a:cubicBezTo>
                    <a:pt x="7899020" y="381432"/>
                    <a:pt x="7885797" y="393257"/>
                    <a:pt x="7879290" y="408300"/>
                  </a:cubicBezTo>
                  <a:lnTo>
                    <a:pt x="7614462" y="305587"/>
                  </a:lnTo>
                  <a:cubicBezTo>
                    <a:pt x="7615441" y="302229"/>
                    <a:pt x="7615721" y="298660"/>
                    <a:pt x="7614881" y="295022"/>
                  </a:cubicBezTo>
                  <a:cubicBezTo>
                    <a:pt x="7612362" y="283617"/>
                    <a:pt x="7601098" y="276550"/>
                    <a:pt x="7589763" y="279139"/>
                  </a:cubicBezTo>
                  <a:cubicBezTo>
                    <a:pt x="7583256" y="280609"/>
                    <a:pt x="7578148" y="284947"/>
                    <a:pt x="7575419" y="290544"/>
                  </a:cubicBezTo>
                  <a:lnTo>
                    <a:pt x="7396302" y="221066"/>
                  </a:lnTo>
                  <a:cubicBezTo>
                    <a:pt x="7397492" y="217148"/>
                    <a:pt x="7397841" y="212880"/>
                    <a:pt x="7396931" y="208612"/>
                  </a:cubicBezTo>
                  <a:cubicBezTo>
                    <a:pt x="7393993" y="195528"/>
                    <a:pt x="7381049" y="187341"/>
                    <a:pt x="7367965" y="190210"/>
                  </a:cubicBezTo>
                  <a:cubicBezTo>
                    <a:pt x="7360338" y="191889"/>
                    <a:pt x="7354461" y="197067"/>
                    <a:pt x="7351383" y="203644"/>
                  </a:cubicBezTo>
                  <a:lnTo>
                    <a:pt x="6961032" y="52164"/>
                  </a:lnTo>
                  <a:cubicBezTo>
                    <a:pt x="6962991" y="46286"/>
                    <a:pt x="6963481" y="39779"/>
                    <a:pt x="6962082" y="33272"/>
                  </a:cubicBezTo>
                  <a:cubicBezTo>
                    <a:pt x="6957814" y="13961"/>
                    <a:pt x="6938643" y="1787"/>
                    <a:pt x="6919331" y="6125"/>
                  </a:cubicBezTo>
                  <a:cubicBezTo>
                    <a:pt x="6900020" y="10463"/>
                    <a:pt x="6887846" y="29634"/>
                    <a:pt x="6892114" y="48945"/>
                  </a:cubicBezTo>
                  <a:cubicBezTo>
                    <a:pt x="6896452" y="68256"/>
                    <a:pt x="6915623" y="80431"/>
                    <a:pt x="6934934" y="76093"/>
                  </a:cubicBezTo>
                  <a:cubicBezTo>
                    <a:pt x="6941161" y="74693"/>
                    <a:pt x="6946479" y="71685"/>
                    <a:pt x="6950957" y="67697"/>
                  </a:cubicBezTo>
                  <a:lnTo>
                    <a:pt x="7982422" y="1098602"/>
                  </a:lnTo>
                  <a:cubicBezTo>
                    <a:pt x="7975006" y="1106928"/>
                    <a:pt x="7971508" y="1118543"/>
                    <a:pt x="7974096" y="1130298"/>
                  </a:cubicBezTo>
                  <a:cubicBezTo>
                    <a:pt x="7978434" y="1149609"/>
                    <a:pt x="7997535" y="1161783"/>
                    <a:pt x="8016917" y="1157445"/>
                  </a:cubicBezTo>
                  <a:cubicBezTo>
                    <a:pt x="8021604" y="1156396"/>
                    <a:pt x="8025872" y="1154436"/>
                    <a:pt x="8029580" y="1151848"/>
                  </a:cubicBezTo>
                  <a:lnTo>
                    <a:pt x="8378790" y="1598592"/>
                  </a:lnTo>
                  <a:cubicBezTo>
                    <a:pt x="8373822" y="1603490"/>
                    <a:pt x="8371373" y="1610766"/>
                    <a:pt x="8372982" y="1618113"/>
                  </a:cubicBezTo>
                  <a:cubicBezTo>
                    <a:pt x="8375502" y="1629448"/>
                    <a:pt x="8386766" y="1636585"/>
                    <a:pt x="8398101" y="1634066"/>
                  </a:cubicBezTo>
                  <a:cubicBezTo>
                    <a:pt x="8400409" y="1633576"/>
                    <a:pt x="8402509" y="1632596"/>
                    <a:pt x="8404398" y="1631407"/>
                  </a:cubicBezTo>
                  <a:lnTo>
                    <a:pt x="8552519" y="1820880"/>
                  </a:lnTo>
                  <a:cubicBezTo>
                    <a:pt x="8545103" y="1827667"/>
                    <a:pt x="8541325" y="1837952"/>
                    <a:pt x="8543703" y="1848447"/>
                  </a:cubicBezTo>
                  <a:cubicBezTo>
                    <a:pt x="8546432" y="1860552"/>
                    <a:pt x="8556368" y="1869088"/>
                    <a:pt x="8567983" y="1870697"/>
                  </a:cubicBezTo>
                  <a:lnTo>
                    <a:pt x="8514107" y="2652797"/>
                  </a:lnTo>
                  <a:lnTo>
                    <a:pt x="7878869" y="2808265"/>
                  </a:lnTo>
                  <a:cubicBezTo>
                    <a:pt x="7873762" y="2790284"/>
                    <a:pt x="7859489" y="2775521"/>
                    <a:pt x="7839968" y="2771113"/>
                  </a:cubicBezTo>
                  <a:cubicBezTo>
                    <a:pt x="7811490" y="2764606"/>
                    <a:pt x="7783084" y="2782377"/>
                    <a:pt x="7776577" y="2810924"/>
                  </a:cubicBezTo>
                  <a:cubicBezTo>
                    <a:pt x="7772659" y="2828136"/>
                    <a:pt x="7777696" y="2845139"/>
                    <a:pt x="7788472" y="2857523"/>
                  </a:cubicBezTo>
                  <a:lnTo>
                    <a:pt x="7581646" y="3052593"/>
                  </a:lnTo>
                  <a:cubicBezTo>
                    <a:pt x="7579058" y="3050284"/>
                    <a:pt x="7576120" y="3048325"/>
                    <a:pt x="7572481" y="3047485"/>
                  </a:cubicBezTo>
                  <a:cubicBezTo>
                    <a:pt x="7561146" y="3044897"/>
                    <a:pt x="7549882" y="3051963"/>
                    <a:pt x="7547293" y="3063298"/>
                  </a:cubicBezTo>
                  <a:cubicBezTo>
                    <a:pt x="7545823" y="3069805"/>
                    <a:pt x="7547782" y="3076102"/>
                    <a:pt x="7551631" y="3080930"/>
                  </a:cubicBezTo>
                  <a:lnTo>
                    <a:pt x="7411485" y="3213099"/>
                  </a:lnTo>
                  <a:cubicBezTo>
                    <a:pt x="7408476" y="3210301"/>
                    <a:pt x="7405048" y="3207992"/>
                    <a:pt x="7400710" y="3207012"/>
                  </a:cubicBezTo>
                  <a:cubicBezTo>
                    <a:pt x="7387626" y="3204003"/>
                    <a:pt x="7374612" y="3212120"/>
                    <a:pt x="7371673" y="3225274"/>
                  </a:cubicBezTo>
                  <a:cubicBezTo>
                    <a:pt x="7369924" y="3232830"/>
                    <a:pt x="7372233" y="3240177"/>
                    <a:pt x="7376851" y="3245774"/>
                  </a:cubicBezTo>
                  <a:lnTo>
                    <a:pt x="7072001" y="3533272"/>
                  </a:lnTo>
                  <a:cubicBezTo>
                    <a:pt x="7067523" y="3529004"/>
                    <a:pt x="7061926" y="3525716"/>
                    <a:pt x="7055419" y="3524246"/>
                  </a:cubicBezTo>
                  <a:cubicBezTo>
                    <a:pt x="7036108" y="3519838"/>
                    <a:pt x="7016937" y="3531872"/>
                    <a:pt x="7012458" y="3551183"/>
                  </a:cubicBezTo>
                  <a:cubicBezTo>
                    <a:pt x="7008050" y="3570495"/>
                    <a:pt x="7020085" y="3589736"/>
                    <a:pt x="7039396" y="3594144"/>
                  </a:cubicBezTo>
                  <a:cubicBezTo>
                    <a:pt x="7046673" y="3595823"/>
                    <a:pt x="7053949" y="3595123"/>
                    <a:pt x="7060456" y="3592605"/>
                  </a:cubicBezTo>
                  <a:lnTo>
                    <a:pt x="7453046" y="4454538"/>
                  </a:lnTo>
                  <a:cubicBezTo>
                    <a:pt x="7446818" y="4457686"/>
                    <a:pt x="7441291" y="4461955"/>
                    <a:pt x="7436743" y="4467202"/>
                  </a:cubicBezTo>
                  <a:lnTo>
                    <a:pt x="7214946" y="4289414"/>
                  </a:lnTo>
                  <a:cubicBezTo>
                    <a:pt x="7216904" y="4286545"/>
                    <a:pt x="7218444" y="4283327"/>
                    <a:pt x="7218723" y="4279619"/>
                  </a:cubicBezTo>
                  <a:cubicBezTo>
                    <a:pt x="7219703" y="4268004"/>
                    <a:pt x="7211097" y="4257858"/>
                    <a:pt x="7199552" y="4256879"/>
                  </a:cubicBezTo>
                  <a:cubicBezTo>
                    <a:pt x="7192906" y="4256319"/>
                    <a:pt x="7186959" y="4259118"/>
                    <a:pt x="7182690" y="4263596"/>
                  </a:cubicBezTo>
                  <a:lnTo>
                    <a:pt x="7032609" y="4143251"/>
                  </a:lnTo>
                  <a:cubicBezTo>
                    <a:pt x="7034918" y="4139893"/>
                    <a:pt x="7036527" y="4135975"/>
                    <a:pt x="7036947" y="4131567"/>
                  </a:cubicBezTo>
                  <a:cubicBezTo>
                    <a:pt x="7038137" y="4118203"/>
                    <a:pt x="7028201" y="4106518"/>
                    <a:pt x="7014908" y="4105329"/>
                  </a:cubicBezTo>
                  <a:cubicBezTo>
                    <a:pt x="7007141" y="4104699"/>
                    <a:pt x="6999934" y="4107778"/>
                    <a:pt x="6995037" y="4113095"/>
                  </a:cubicBezTo>
                  <a:lnTo>
                    <a:pt x="6668287" y="3851205"/>
                  </a:lnTo>
                  <a:cubicBezTo>
                    <a:pt x="6671925" y="3846168"/>
                    <a:pt x="6674374" y="3840151"/>
                    <a:pt x="6674934" y="3833504"/>
                  </a:cubicBezTo>
                  <a:cubicBezTo>
                    <a:pt x="6676613" y="3813773"/>
                    <a:pt x="6661990" y="3796421"/>
                    <a:pt x="6642329" y="3794741"/>
                  </a:cubicBezTo>
                  <a:cubicBezTo>
                    <a:pt x="6622598" y="3793062"/>
                    <a:pt x="6605246" y="3807686"/>
                    <a:pt x="6603567" y="3827417"/>
                  </a:cubicBezTo>
                  <a:cubicBezTo>
                    <a:pt x="6601958" y="3845818"/>
                    <a:pt x="6614692" y="3862050"/>
                    <a:pt x="6632393" y="3865479"/>
                  </a:cubicBezTo>
                  <a:lnTo>
                    <a:pt x="6363927" y="5797220"/>
                  </a:lnTo>
                  <a:cubicBezTo>
                    <a:pt x="6360009" y="5797010"/>
                    <a:pt x="6356021" y="5797500"/>
                    <a:pt x="6352172" y="5798969"/>
                  </a:cubicBezTo>
                  <a:cubicBezTo>
                    <a:pt x="6340208" y="5803447"/>
                    <a:pt x="6333141" y="5814992"/>
                    <a:pt x="6333561" y="5827167"/>
                  </a:cubicBezTo>
                  <a:lnTo>
                    <a:pt x="5104367" y="5982915"/>
                  </a:lnTo>
                  <a:cubicBezTo>
                    <a:pt x="5102338" y="5970950"/>
                    <a:pt x="5095551" y="5959755"/>
                    <a:pt x="5084426" y="5952689"/>
                  </a:cubicBezTo>
                  <a:cubicBezTo>
                    <a:pt x="5063576" y="5939465"/>
                    <a:pt x="5035938" y="5945622"/>
                    <a:pt x="5022714" y="5966472"/>
                  </a:cubicBezTo>
                  <a:cubicBezTo>
                    <a:pt x="5020475" y="5970041"/>
                    <a:pt x="5019006" y="5973749"/>
                    <a:pt x="5017816" y="5977597"/>
                  </a:cubicBezTo>
                  <a:lnTo>
                    <a:pt x="4787902" y="5919454"/>
                  </a:lnTo>
                  <a:cubicBezTo>
                    <a:pt x="4790701" y="5905320"/>
                    <a:pt x="4784684" y="5890767"/>
                    <a:pt x="4772509" y="5882791"/>
                  </a:cubicBezTo>
                  <a:lnTo>
                    <a:pt x="5079948" y="5356493"/>
                  </a:lnTo>
                  <a:cubicBezTo>
                    <a:pt x="5080997" y="5357053"/>
                    <a:pt x="5081907" y="5357752"/>
                    <a:pt x="5082956" y="5358242"/>
                  </a:cubicBezTo>
                  <a:cubicBezTo>
                    <a:pt x="5109544" y="5370346"/>
                    <a:pt x="5140960" y="5358592"/>
                    <a:pt x="5153064" y="5331934"/>
                  </a:cubicBezTo>
                  <a:cubicBezTo>
                    <a:pt x="5165168" y="5305277"/>
                    <a:pt x="5153414" y="5273931"/>
                    <a:pt x="5126826" y="5261826"/>
                  </a:cubicBezTo>
                  <a:cubicBezTo>
                    <a:pt x="5110734" y="5254550"/>
                    <a:pt x="5093032" y="5256019"/>
                    <a:pt x="5078828" y="5264065"/>
                  </a:cubicBezTo>
                  <a:lnTo>
                    <a:pt x="4929237" y="5022397"/>
                  </a:lnTo>
                  <a:cubicBezTo>
                    <a:pt x="4932036" y="5020298"/>
                    <a:pt x="4934555" y="5017849"/>
                    <a:pt x="4936094" y="5014420"/>
                  </a:cubicBezTo>
                  <a:cubicBezTo>
                    <a:pt x="4940922" y="5003786"/>
                    <a:pt x="4936234" y="4991401"/>
                    <a:pt x="4925599" y="4986573"/>
                  </a:cubicBezTo>
                  <a:cubicBezTo>
                    <a:pt x="4919512" y="4983774"/>
                    <a:pt x="4912935" y="4984404"/>
                    <a:pt x="4907407" y="4987273"/>
                  </a:cubicBezTo>
                  <a:lnTo>
                    <a:pt x="4806164" y="4823688"/>
                  </a:lnTo>
                  <a:cubicBezTo>
                    <a:pt x="4809522" y="4821309"/>
                    <a:pt x="4812321" y="4818091"/>
                    <a:pt x="4814140" y="4814102"/>
                  </a:cubicBezTo>
                  <a:cubicBezTo>
                    <a:pt x="4819668" y="4801928"/>
                    <a:pt x="4814280" y="4787585"/>
                    <a:pt x="4802106" y="4781987"/>
                  </a:cubicBezTo>
                  <a:cubicBezTo>
                    <a:pt x="4794969" y="4778769"/>
                    <a:pt x="4787203" y="4779329"/>
                    <a:pt x="4780835" y="4782687"/>
                  </a:cubicBezTo>
                  <a:lnTo>
                    <a:pt x="4560437" y="4426621"/>
                  </a:lnTo>
                  <a:cubicBezTo>
                    <a:pt x="4565545" y="4423053"/>
                    <a:pt x="4569813" y="4418295"/>
                    <a:pt x="4572612" y="4412207"/>
                  </a:cubicBezTo>
                  <a:cubicBezTo>
                    <a:pt x="4576320" y="4403951"/>
                    <a:pt x="4576599" y="4395135"/>
                    <a:pt x="4574151" y="4387089"/>
                  </a:cubicBezTo>
                  <a:lnTo>
                    <a:pt x="5183640" y="4167250"/>
                  </a:lnTo>
                  <a:cubicBezTo>
                    <a:pt x="5184340" y="4168930"/>
                    <a:pt x="5185110" y="4170679"/>
                    <a:pt x="5186159" y="4172358"/>
                  </a:cubicBezTo>
                  <a:cubicBezTo>
                    <a:pt x="5196654" y="4189150"/>
                    <a:pt x="5218834" y="4194188"/>
                    <a:pt x="5235556" y="4183693"/>
                  </a:cubicBezTo>
                  <a:cubicBezTo>
                    <a:pt x="5252348" y="4173197"/>
                    <a:pt x="5257386" y="4151018"/>
                    <a:pt x="5246821" y="4134295"/>
                  </a:cubicBezTo>
                  <a:cubicBezTo>
                    <a:pt x="5245142" y="4131567"/>
                    <a:pt x="5242973" y="4129257"/>
                    <a:pt x="5240734" y="4127159"/>
                  </a:cubicBezTo>
                  <a:lnTo>
                    <a:pt x="5743382" y="3521097"/>
                  </a:lnTo>
                  <a:cubicBezTo>
                    <a:pt x="5752618" y="3527814"/>
                    <a:pt x="5765423" y="3528724"/>
                    <a:pt x="5775778" y="3522217"/>
                  </a:cubicBezTo>
                  <a:cubicBezTo>
                    <a:pt x="5789351" y="3513751"/>
                    <a:pt x="5793410" y="3495839"/>
                    <a:pt x="5784873" y="3482335"/>
                  </a:cubicBezTo>
                  <a:cubicBezTo>
                    <a:pt x="5783544" y="3480236"/>
                    <a:pt x="5781935" y="3478417"/>
                    <a:pt x="5780186" y="3476738"/>
                  </a:cubicBezTo>
                  <a:lnTo>
                    <a:pt x="6185369" y="2988223"/>
                  </a:lnTo>
                  <a:cubicBezTo>
                    <a:pt x="6199783" y="2999138"/>
                    <a:pt x="6219863" y="3000747"/>
                    <a:pt x="6236026" y="2990532"/>
                  </a:cubicBezTo>
                  <a:cubicBezTo>
                    <a:pt x="6256946" y="2977378"/>
                    <a:pt x="6263243" y="2949810"/>
                    <a:pt x="6250159" y="2928890"/>
                  </a:cubicBezTo>
                  <a:cubicBezTo>
                    <a:pt x="6237005" y="2907970"/>
                    <a:pt x="6209438" y="2901672"/>
                    <a:pt x="6188518" y="2914756"/>
                  </a:cubicBezTo>
                  <a:cubicBezTo>
                    <a:pt x="6169417" y="2926721"/>
                    <a:pt x="6162699" y="2950790"/>
                    <a:pt x="6171656" y="2970801"/>
                  </a:cubicBezTo>
                  <a:lnTo>
                    <a:pt x="4727870" y="3694268"/>
                  </a:lnTo>
                  <a:cubicBezTo>
                    <a:pt x="4727660" y="3693848"/>
                    <a:pt x="4727450" y="3693358"/>
                    <a:pt x="4727240" y="3692938"/>
                  </a:cubicBezTo>
                  <a:cubicBezTo>
                    <a:pt x="4718984" y="3679784"/>
                    <a:pt x="4703661" y="3673977"/>
                    <a:pt x="4689318" y="3677056"/>
                  </a:cubicBezTo>
                  <a:lnTo>
                    <a:pt x="4455765" y="2831005"/>
                  </a:lnTo>
                  <a:cubicBezTo>
                    <a:pt x="4457794" y="2830305"/>
                    <a:pt x="4459683" y="2829396"/>
                    <a:pt x="4461572" y="2828276"/>
                  </a:cubicBezTo>
                  <a:cubicBezTo>
                    <a:pt x="4475146" y="2819810"/>
                    <a:pt x="4479204" y="2801899"/>
                    <a:pt x="4470668" y="2788395"/>
                  </a:cubicBezTo>
                  <a:cubicBezTo>
                    <a:pt x="4462202" y="2774821"/>
                    <a:pt x="4444360" y="2770763"/>
                    <a:pt x="4430787" y="2779229"/>
                  </a:cubicBezTo>
                  <a:cubicBezTo>
                    <a:pt x="4417213" y="2787765"/>
                    <a:pt x="4413155" y="2805607"/>
                    <a:pt x="4421691" y="2819111"/>
                  </a:cubicBezTo>
                  <a:cubicBezTo>
                    <a:pt x="4425679" y="2825478"/>
                    <a:pt x="4431836" y="2829676"/>
                    <a:pt x="4438553" y="2831565"/>
                  </a:cubicBezTo>
                  <a:lnTo>
                    <a:pt x="4223472" y="3892417"/>
                  </a:lnTo>
                  <a:cubicBezTo>
                    <a:pt x="4215356" y="3891227"/>
                    <a:pt x="4206820" y="3892627"/>
                    <a:pt x="4199263" y="3897384"/>
                  </a:cubicBezTo>
                  <a:cubicBezTo>
                    <a:pt x="4182471" y="3907880"/>
                    <a:pt x="4177433" y="3930059"/>
                    <a:pt x="4187998" y="3946782"/>
                  </a:cubicBezTo>
                  <a:cubicBezTo>
                    <a:pt x="4190587" y="3950840"/>
                    <a:pt x="4193806" y="3954198"/>
                    <a:pt x="4197514" y="3956857"/>
                  </a:cubicBezTo>
                  <a:lnTo>
                    <a:pt x="3775538" y="4620222"/>
                  </a:lnTo>
                  <a:cubicBezTo>
                    <a:pt x="3766652" y="4615324"/>
                    <a:pt x="3755457" y="4615114"/>
                    <a:pt x="3746221" y="4620921"/>
                  </a:cubicBezTo>
                  <a:cubicBezTo>
                    <a:pt x="3732648" y="4629388"/>
                    <a:pt x="3728590" y="4647299"/>
                    <a:pt x="3737126" y="4660803"/>
                  </a:cubicBezTo>
                  <a:cubicBezTo>
                    <a:pt x="3739155" y="4664022"/>
                    <a:pt x="3741744" y="4666680"/>
                    <a:pt x="3744682" y="4668849"/>
                  </a:cubicBezTo>
                  <a:lnTo>
                    <a:pt x="3615592" y="4871756"/>
                  </a:lnTo>
                  <a:cubicBezTo>
                    <a:pt x="3609155" y="4868328"/>
                    <a:pt x="3601178" y="4867978"/>
                    <a:pt x="3594531" y="4872176"/>
                  </a:cubicBezTo>
                  <a:cubicBezTo>
                    <a:pt x="3584666" y="4878333"/>
                    <a:pt x="3581727" y="4891347"/>
                    <a:pt x="3587884" y="4901212"/>
                  </a:cubicBezTo>
                  <a:cubicBezTo>
                    <a:pt x="3589354" y="4903451"/>
                    <a:pt x="3591173" y="4905341"/>
                    <a:pt x="3593272" y="4906810"/>
                  </a:cubicBezTo>
                  <a:lnTo>
                    <a:pt x="3444450" y="5140782"/>
                  </a:lnTo>
                  <a:lnTo>
                    <a:pt x="3332012" y="4643591"/>
                  </a:lnTo>
                  <a:cubicBezTo>
                    <a:pt x="3340198" y="4641282"/>
                    <a:pt x="3347545" y="4636174"/>
                    <a:pt x="3352513" y="4628478"/>
                  </a:cubicBezTo>
                  <a:cubicBezTo>
                    <a:pt x="3363148" y="4611756"/>
                    <a:pt x="3358180" y="4589576"/>
                    <a:pt x="3341458" y="4579011"/>
                  </a:cubicBezTo>
                  <a:cubicBezTo>
                    <a:pt x="3324735" y="4568376"/>
                    <a:pt x="3302626" y="4573343"/>
                    <a:pt x="3291991" y="4590066"/>
                  </a:cubicBezTo>
                  <a:cubicBezTo>
                    <a:pt x="3291921" y="4590135"/>
                    <a:pt x="3291921" y="4590205"/>
                    <a:pt x="3291851" y="4590276"/>
                  </a:cubicBezTo>
                  <a:lnTo>
                    <a:pt x="1828614" y="3783547"/>
                  </a:lnTo>
                  <a:cubicBezTo>
                    <a:pt x="1833512" y="3772702"/>
                    <a:pt x="1829943" y="3759758"/>
                    <a:pt x="1819588" y="3753181"/>
                  </a:cubicBezTo>
                  <a:cubicBezTo>
                    <a:pt x="1808253" y="3745974"/>
                    <a:pt x="1793280" y="3749332"/>
                    <a:pt x="1786143" y="3760667"/>
                  </a:cubicBezTo>
                  <a:cubicBezTo>
                    <a:pt x="1781945" y="3767244"/>
                    <a:pt x="1781456" y="3775080"/>
                    <a:pt x="1783905" y="3781868"/>
                  </a:cubicBezTo>
                  <a:lnTo>
                    <a:pt x="1159862" y="4067126"/>
                  </a:lnTo>
                  <a:lnTo>
                    <a:pt x="1066035" y="3993030"/>
                  </a:lnTo>
                  <a:cubicBezTo>
                    <a:pt x="1066735" y="3992121"/>
                    <a:pt x="1067504" y="3991281"/>
                    <a:pt x="1068134" y="3990301"/>
                  </a:cubicBezTo>
                  <a:cubicBezTo>
                    <a:pt x="1083807" y="3965603"/>
                    <a:pt x="1076530" y="3932858"/>
                    <a:pt x="1051831" y="3917185"/>
                  </a:cubicBezTo>
                  <a:cubicBezTo>
                    <a:pt x="1027133" y="3901512"/>
                    <a:pt x="994458" y="3908789"/>
                    <a:pt x="978785" y="3933488"/>
                  </a:cubicBezTo>
                  <a:cubicBezTo>
                    <a:pt x="969339" y="3948391"/>
                    <a:pt x="968360" y="3966163"/>
                    <a:pt x="974377" y="3981346"/>
                  </a:cubicBezTo>
                  <a:lnTo>
                    <a:pt x="714237" y="4096023"/>
                  </a:lnTo>
                  <a:cubicBezTo>
                    <a:pt x="712557" y="4092944"/>
                    <a:pt x="710458" y="4090146"/>
                    <a:pt x="707310" y="4088116"/>
                  </a:cubicBezTo>
                  <a:cubicBezTo>
                    <a:pt x="697444" y="4081890"/>
                    <a:pt x="684500" y="4084828"/>
                    <a:pt x="678273" y="4094624"/>
                  </a:cubicBezTo>
                  <a:cubicBezTo>
                    <a:pt x="674705" y="4100221"/>
                    <a:pt x="674425" y="4106868"/>
                    <a:pt x="676454" y="4112675"/>
                  </a:cubicBezTo>
                  <a:lnTo>
                    <a:pt x="500415" y="4190270"/>
                  </a:lnTo>
                  <a:cubicBezTo>
                    <a:pt x="498526" y="4186631"/>
                    <a:pt x="495727" y="4183413"/>
                    <a:pt x="492019" y="4181034"/>
                  </a:cubicBezTo>
                  <a:cubicBezTo>
                    <a:pt x="480684" y="4173827"/>
                    <a:pt x="465711" y="4177186"/>
                    <a:pt x="458574" y="4188520"/>
                  </a:cubicBezTo>
                  <a:cubicBezTo>
                    <a:pt x="454376" y="4195098"/>
                    <a:pt x="453887" y="4202864"/>
                    <a:pt x="456335" y="4209721"/>
                  </a:cubicBezTo>
                  <a:lnTo>
                    <a:pt x="72912" y="4378763"/>
                  </a:lnTo>
                  <a:cubicBezTo>
                    <a:pt x="70113" y="4373235"/>
                    <a:pt x="65915" y="4368268"/>
                    <a:pt x="60318" y="4364699"/>
                  </a:cubicBezTo>
                  <a:cubicBezTo>
                    <a:pt x="43595" y="4354064"/>
                    <a:pt x="21485" y="4359032"/>
                    <a:pt x="10850" y="4375754"/>
                  </a:cubicBezTo>
                  <a:cubicBezTo>
                    <a:pt x="215" y="4392476"/>
                    <a:pt x="5183" y="4414657"/>
                    <a:pt x="21835" y="4425222"/>
                  </a:cubicBezTo>
                  <a:close/>
                  <a:moveTo>
                    <a:pt x="79419" y="4392966"/>
                  </a:moveTo>
                  <a:lnTo>
                    <a:pt x="545474" y="4344759"/>
                  </a:lnTo>
                  <a:cubicBezTo>
                    <a:pt x="546594" y="4350216"/>
                    <a:pt x="549742" y="4355184"/>
                    <a:pt x="554780" y="4358402"/>
                  </a:cubicBezTo>
                  <a:cubicBezTo>
                    <a:pt x="564576" y="4364629"/>
                    <a:pt x="577590" y="4361691"/>
                    <a:pt x="583817" y="4351895"/>
                  </a:cubicBezTo>
                  <a:cubicBezTo>
                    <a:pt x="587385" y="4346228"/>
                    <a:pt x="587665" y="4339651"/>
                    <a:pt x="585566" y="4333774"/>
                  </a:cubicBezTo>
                  <a:lnTo>
                    <a:pt x="1158952" y="4071674"/>
                  </a:lnTo>
                  <a:lnTo>
                    <a:pt x="1541606" y="4374005"/>
                  </a:lnTo>
                  <a:cubicBezTo>
                    <a:pt x="1541256" y="4374495"/>
                    <a:pt x="1540836" y="4374845"/>
                    <a:pt x="1540556" y="4375335"/>
                  </a:cubicBezTo>
                  <a:cubicBezTo>
                    <a:pt x="1537128" y="4380722"/>
                    <a:pt x="1535519" y="4386669"/>
                    <a:pt x="1535169" y="4392616"/>
                  </a:cubicBezTo>
                  <a:lnTo>
                    <a:pt x="79419" y="4392966"/>
                  </a:lnTo>
                  <a:close/>
                  <a:moveTo>
                    <a:pt x="1594642" y="4421023"/>
                  </a:moveTo>
                  <a:cubicBezTo>
                    <a:pt x="1597020" y="4418924"/>
                    <a:pt x="1599189" y="4416615"/>
                    <a:pt x="1600939" y="4413747"/>
                  </a:cubicBezTo>
                  <a:cubicBezTo>
                    <a:pt x="1603527" y="4409689"/>
                    <a:pt x="1605137" y="4405281"/>
                    <a:pt x="1605906" y="4400873"/>
                  </a:cubicBezTo>
                  <a:lnTo>
                    <a:pt x="2169077" y="4469931"/>
                  </a:lnTo>
                  <a:cubicBezTo>
                    <a:pt x="2169077" y="4476928"/>
                    <a:pt x="2172156" y="4483785"/>
                    <a:pt x="2178453" y="4487773"/>
                  </a:cubicBezTo>
                  <a:cubicBezTo>
                    <a:pt x="2188248" y="4494000"/>
                    <a:pt x="2201262" y="4491061"/>
                    <a:pt x="2207490" y="4481266"/>
                  </a:cubicBezTo>
                  <a:cubicBezTo>
                    <a:pt x="2208749" y="4479307"/>
                    <a:pt x="2209379" y="4477138"/>
                    <a:pt x="2209939" y="4474969"/>
                  </a:cubicBezTo>
                  <a:lnTo>
                    <a:pt x="2448809" y="4504215"/>
                  </a:lnTo>
                  <a:cubicBezTo>
                    <a:pt x="2448389" y="4514221"/>
                    <a:pt x="2453007" y="4524226"/>
                    <a:pt x="2462103" y="4529963"/>
                  </a:cubicBezTo>
                  <a:cubicBezTo>
                    <a:pt x="2475606" y="4538500"/>
                    <a:pt x="2493448" y="4534511"/>
                    <a:pt x="2502054" y="4521008"/>
                  </a:cubicBezTo>
                  <a:cubicBezTo>
                    <a:pt x="2504013" y="4517929"/>
                    <a:pt x="2505273" y="4514570"/>
                    <a:pt x="2505902" y="4511212"/>
                  </a:cubicBezTo>
                  <a:lnTo>
                    <a:pt x="3286323" y="4606858"/>
                  </a:lnTo>
                  <a:cubicBezTo>
                    <a:pt x="3285553" y="4619102"/>
                    <a:pt x="3290941" y="4631347"/>
                    <a:pt x="3301716" y="4638693"/>
                  </a:cubicBezTo>
                  <a:lnTo>
                    <a:pt x="2670677" y="5678695"/>
                  </a:lnTo>
                  <a:cubicBezTo>
                    <a:pt x="2654374" y="5669599"/>
                    <a:pt x="2633803" y="5669249"/>
                    <a:pt x="2616871" y="5679884"/>
                  </a:cubicBezTo>
                  <a:cubicBezTo>
                    <a:pt x="2615612" y="5680654"/>
                    <a:pt x="2614632" y="5681633"/>
                    <a:pt x="2613443" y="5682543"/>
                  </a:cubicBezTo>
                  <a:lnTo>
                    <a:pt x="1594642" y="4421023"/>
                  </a:lnTo>
                  <a:close/>
                  <a:moveTo>
                    <a:pt x="4756697" y="5876844"/>
                  </a:moveTo>
                  <a:cubicBezTo>
                    <a:pt x="4741514" y="5874954"/>
                    <a:pt x="4726261" y="5882791"/>
                    <a:pt x="4719684" y="5897414"/>
                  </a:cubicBezTo>
                  <a:cubicBezTo>
                    <a:pt x="4719054" y="5898814"/>
                    <a:pt x="4718704" y="5900213"/>
                    <a:pt x="4718215" y="5901682"/>
                  </a:cubicBezTo>
                  <a:lnTo>
                    <a:pt x="4402030" y="5821709"/>
                  </a:lnTo>
                  <a:cubicBezTo>
                    <a:pt x="4403989" y="5810514"/>
                    <a:pt x="4399231" y="5798690"/>
                    <a:pt x="4389086" y="5792253"/>
                  </a:cubicBezTo>
                  <a:cubicBezTo>
                    <a:pt x="4375582" y="5783646"/>
                    <a:pt x="4357740" y="5787705"/>
                    <a:pt x="4349134" y="5801138"/>
                  </a:cubicBezTo>
                  <a:cubicBezTo>
                    <a:pt x="4347805" y="5803168"/>
                    <a:pt x="4346895" y="5805337"/>
                    <a:pt x="4346195" y="5807575"/>
                  </a:cubicBezTo>
                  <a:lnTo>
                    <a:pt x="3582847" y="5614464"/>
                  </a:lnTo>
                  <a:cubicBezTo>
                    <a:pt x="3583616" y="5610616"/>
                    <a:pt x="3583616" y="5606698"/>
                    <a:pt x="3583126" y="5602850"/>
                  </a:cubicBezTo>
                  <a:lnTo>
                    <a:pt x="4850453" y="5360691"/>
                  </a:lnTo>
                  <a:lnTo>
                    <a:pt x="4756697" y="5876844"/>
                  </a:lnTo>
                  <a:close/>
                  <a:moveTo>
                    <a:pt x="3517427" y="5588366"/>
                  </a:moveTo>
                  <a:cubicBezTo>
                    <a:pt x="3513159" y="5595153"/>
                    <a:pt x="3511480" y="5602780"/>
                    <a:pt x="3512039" y="5610266"/>
                  </a:cubicBezTo>
                  <a:lnTo>
                    <a:pt x="3159332" y="5656025"/>
                  </a:lnTo>
                  <a:lnTo>
                    <a:pt x="3257566" y="5449620"/>
                  </a:lnTo>
                  <a:cubicBezTo>
                    <a:pt x="3267922" y="5453888"/>
                    <a:pt x="3280026" y="5453259"/>
                    <a:pt x="3290241" y="5446891"/>
                  </a:cubicBezTo>
                  <a:cubicBezTo>
                    <a:pt x="3307034" y="5436396"/>
                    <a:pt x="3312071" y="5414216"/>
                    <a:pt x="3301506" y="5397494"/>
                  </a:cubicBezTo>
                  <a:cubicBezTo>
                    <a:pt x="3298917" y="5393436"/>
                    <a:pt x="3295699" y="5390077"/>
                    <a:pt x="3291991" y="5387419"/>
                  </a:cubicBezTo>
                  <a:lnTo>
                    <a:pt x="3442351" y="5150928"/>
                  </a:lnTo>
                  <a:lnTo>
                    <a:pt x="3537858" y="5573253"/>
                  </a:lnTo>
                  <a:cubicBezTo>
                    <a:pt x="3529741" y="5575562"/>
                    <a:pt x="3522325" y="5580670"/>
                    <a:pt x="3517427" y="5588366"/>
                  </a:cubicBezTo>
                  <a:close/>
                  <a:moveTo>
                    <a:pt x="2697614" y="5719906"/>
                  </a:moveTo>
                  <a:lnTo>
                    <a:pt x="3152685" y="5660853"/>
                  </a:lnTo>
                  <a:lnTo>
                    <a:pt x="3001554" y="5978297"/>
                  </a:lnTo>
                  <a:lnTo>
                    <a:pt x="2689148" y="5753980"/>
                  </a:lnTo>
                  <a:cubicBezTo>
                    <a:pt x="2695795" y="5743905"/>
                    <a:pt x="2698664" y="5731870"/>
                    <a:pt x="2697614" y="5719906"/>
                  </a:cubicBezTo>
                  <a:close/>
                  <a:moveTo>
                    <a:pt x="2697334" y="5715988"/>
                  </a:moveTo>
                  <a:cubicBezTo>
                    <a:pt x="2696635" y="5711650"/>
                    <a:pt x="2695095" y="5707382"/>
                    <a:pt x="2693276" y="5703253"/>
                  </a:cubicBezTo>
                  <a:lnTo>
                    <a:pt x="3240144" y="5434017"/>
                  </a:lnTo>
                  <a:cubicBezTo>
                    <a:pt x="3240424" y="5434507"/>
                    <a:pt x="3240564" y="5435067"/>
                    <a:pt x="3240914" y="5435557"/>
                  </a:cubicBezTo>
                  <a:cubicBezTo>
                    <a:pt x="3244272" y="5440944"/>
                    <a:pt x="3248960" y="5445002"/>
                    <a:pt x="3254208" y="5447801"/>
                  </a:cubicBezTo>
                  <a:lnTo>
                    <a:pt x="3154784" y="5656585"/>
                  </a:lnTo>
                  <a:lnTo>
                    <a:pt x="2697334" y="5715988"/>
                  </a:lnTo>
                  <a:close/>
                  <a:moveTo>
                    <a:pt x="3252109" y="5386159"/>
                  </a:moveTo>
                  <a:cubicBezTo>
                    <a:pt x="3236996" y="5395675"/>
                    <a:pt x="3231468" y="5414566"/>
                    <a:pt x="3238325" y="5430519"/>
                  </a:cubicBezTo>
                  <a:lnTo>
                    <a:pt x="2691457" y="5699755"/>
                  </a:lnTo>
                  <a:cubicBezTo>
                    <a:pt x="2690897" y="5698775"/>
                    <a:pt x="2690547" y="5697656"/>
                    <a:pt x="2689918" y="5696676"/>
                  </a:cubicBezTo>
                  <a:cubicBezTo>
                    <a:pt x="2685720" y="5690029"/>
                    <a:pt x="2680332" y="5684712"/>
                    <a:pt x="2674175" y="5680724"/>
                  </a:cubicBezTo>
                  <a:lnTo>
                    <a:pt x="3305215" y="4640793"/>
                  </a:lnTo>
                  <a:cubicBezTo>
                    <a:pt x="3309273" y="4642891"/>
                    <a:pt x="3313471" y="4644291"/>
                    <a:pt x="3317809" y="4644781"/>
                  </a:cubicBezTo>
                  <a:lnTo>
                    <a:pt x="3271490" y="5380772"/>
                  </a:lnTo>
                  <a:cubicBezTo>
                    <a:pt x="3264843" y="5380632"/>
                    <a:pt x="3258126" y="5382311"/>
                    <a:pt x="3252109" y="5386159"/>
                  </a:cubicBezTo>
                  <a:close/>
                  <a:moveTo>
                    <a:pt x="2627296" y="6764525"/>
                  </a:moveTo>
                  <a:cubicBezTo>
                    <a:pt x="2623938" y="6763126"/>
                    <a:pt x="2620370" y="6762356"/>
                    <a:pt x="2616731" y="6762006"/>
                  </a:cubicBezTo>
                  <a:lnTo>
                    <a:pt x="2628976" y="6343389"/>
                  </a:lnTo>
                  <a:cubicBezTo>
                    <a:pt x="2632894" y="6343109"/>
                    <a:pt x="2636742" y="6342059"/>
                    <a:pt x="2640310" y="6339820"/>
                  </a:cubicBezTo>
                  <a:cubicBezTo>
                    <a:pt x="2651645" y="6332684"/>
                    <a:pt x="2655074" y="6317711"/>
                    <a:pt x="2647937" y="6306376"/>
                  </a:cubicBezTo>
                  <a:cubicBezTo>
                    <a:pt x="2643949" y="6299939"/>
                    <a:pt x="2637372" y="6296161"/>
                    <a:pt x="2630375" y="6295321"/>
                  </a:cubicBezTo>
                  <a:lnTo>
                    <a:pt x="2635972" y="6102980"/>
                  </a:lnTo>
                  <a:cubicBezTo>
                    <a:pt x="2639261" y="6102700"/>
                    <a:pt x="2642480" y="6101930"/>
                    <a:pt x="2645488" y="6100111"/>
                  </a:cubicBezTo>
                  <a:cubicBezTo>
                    <a:pt x="2655354" y="6093954"/>
                    <a:pt x="2658292" y="6080939"/>
                    <a:pt x="2652135" y="6071074"/>
                  </a:cubicBezTo>
                  <a:cubicBezTo>
                    <a:pt x="2648707" y="6065547"/>
                    <a:pt x="2643109" y="6062468"/>
                    <a:pt x="2637162" y="6061698"/>
                  </a:cubicBezTo>
                  <a:lnTo>
                    <a:pt x="2645488" y="5777489"/>
                  </a:lnTo>
                  <a:cubicBezTo>
                    <a:pt x="2655004" y="5777419"/>
                    <a:pt x="2664589" y="5774970"/>
                    <a:pt x="2673195" y="5769583"/>
                  </a:cubicBezTo>
                  <a:cubicBezTo>
                    <a:pt x="2678653" y="5766224"/>
                    <a:pt x="2683061" y="5761816"/>
                    <a:pt x="2686769" y="5757059"/>
                  </a:cubicBezTo>
                  <a:lnTo>
                    <a:pt x="2999875" y="5981865"/>
                  </a:lnTo>
                  <a:lnTo>
                    <a:pt x="2627296" y="6764525"/>
                  </a:lnTo>
                  <a:close/>
                  <a:moveTo>
                    <a:pt x="4285044" y="6875004"/>
                  </a:moveTo>
                  <a:cubicBezTo>
                    <a:pt x="4283784" y="6865488"/>
                    <a:pt x="4277837" y="6856743"/>
                    <a:pt x="4268391" y="6852475"/>
                  </a:cubicBezTo>
                  <a:cubicBezTo>
                    <a:pt x="4255447" y="6846597"/>
                    <a:pt x="4240474" y="6851075"/>
                    <a:pt x="4232638" y="6862410"/>
                  </a:cubicBezTo>
                  <a:lnTo>
                    <a:pt x="3004843" y="5980606"/>
                  </a:lnTo>
                  <a:lnTo>
                    <a:pt x="3157373" y="5660223"/>
                  </a:lnTo>
                  <a:lnTo>
                    <a:pt x="3512599" y="5614115"/>
                  </a:lnTo>
                  <a:cubicBezTo>
                    <a:pt x="3514348" y="5623560"/>
                    <a:pt x="3519806" y="5632306"/>
                    <a:pt x="3528552" y="5637834"/>
                  </a:cubicBezTo>
                  <a:cubicBezTo>
                    <a:pt x="3545274" y="5648469"/>
                    <a:pt x="3567384" y="5643501"/>
                    <a:pt x="3578019" y="5626779"/>
                  </a:cubicBezTo>
                  <a:cubicBezTo>
                    <a:pt x="3579768" y="5624050"/>
                    <a:pt x="3580888" y="5621181"/>
                    <a:pt x="3581867" y="5618242"/>
                  </a:cubicBezTo>
                  <a:lnTo>
                    <a:pt x="4345216" y="5811354"/>
                  </a:lnTo>
                  <a:cubicBezTo>
                    <a:pt x="4343117" y="5822618"/>
                    <a:pt x="4347875" y="5834513"/>
                    <a:pt x="4358090" y="5841090"/>
                  </a:cubicBezTo>
                  <a:cubicBezTo>
                    <a:pt x="4371594" y="5849696"/>
                    <a:pt x="4389435" y="5845638"/>
                    <a:pt x="4398042" y="5832204"/>
                  </a:cubicBezTo>
                  <a:cubicBezTo>
                    <a:pt x="4399371" y="5830105"/>
                    <a:pt x="4400350" y="5827796"/>
                    <a:pt x="4401050" y="5825557"/>
                  </a:cubicBezTo>
                  <a:lnTo>
                    <a:pt x="4717235" y="5905530"/>
                  </a:lnTo>
                  <a:cubicBezTo>
                    <a:pt x="4714156" y="5921413"/>
                    <a:pt x="4722063" y="5937925"/>
                    <a:pt x="4737456" y="5944922"/>
                  </a:cubicBezTo>
                  <a:cubicBezTo>
                    <a:pt x="4741863" y="5946881"/>
                    <a:pt x="4746411" y="5947931"/>
                    <a:pt x="4750959" y="5948071"/>
                  </a:cubicBezTo>
                  <a:lnTo>
                    <a:pt x="4760615" y="6515370"/>
                  </a:lnTo>
                  <a:cubicBezTo>
                    <a:pt x="4753688" y="6516349"/>
                    <a:pt x="4747321" y="6520338"/>
                    <a:pt x="4744242" y="6527124"/>
                  </a:cubicBezTo>
                  <a:cubicBezTo>
                    <a:pt x="4739415" y="6537690"/>
                    <a:pt x="4744102" y="6550214"/>
                    <a:pt x="4754738" y="6554971"/>
                  </a:cubicBezTo>
                  <a:cubicBezTo>
                    <a:pt x="4756907" y="6555951"/>
                    <a:pt x="4759146" y="6556301"/>
                    <a:pt x="4761315" y="6556511"/>
                  </a:cubicBezTo>
                  <a:lnTo>
                    <a:pt x="4765373" y="6797130"/>
                  </a:lnTo>
                  <a:cubicBezTo>
                    <a:pt x="4755367" y="6798109"/>
                    <a:pt x="4746202" y="6804057"/>
                    <a:pt x="4741724" y="6813852"/>
                  </a:cubicBezTo>
                  <a:cubicBezTo>
                    <a:pt x="4739764" y="6818190"/>
                    <a:pt x="4739065" y="6822808"/>
                    <a:pt x="4739274" y="6827216"/>
                  </a:cubicBezTo>
                  <a:lnTo>
                    <a:pt x="4285044" y="6875004"/>
                  </a:lnTo>
                  <a:close/>
                  <a:moveTo>
                    <a:pt x="4764253" y="6854364"/>
                  </a:moveTo>
                  <a:cubicBezTo>
                    <a:pt x="4764953" y="6854434"/>
                    <a:pt x="4765652" y="6854574"/>
                    <a:pt x="4766282" y="6854644"/>
                  </a:cubicBezTo>
                  <a:lnTo>
                    <a:pt x="4779646" y="7640802"/>
                  </a:lnTo>
                  <a:cubicBezTo>
                    <a:pt x="4766982" y="7641711"/>
                    <a:pt x="4755227" y="7649198"/>
                    <a:pt x="4749560" y="7661582"/>
                  </a:cubicBezTo>
                  <a:cubicBezTo>
                    <a:pt x="4745712" y="7669979"/>
                    <a:pt x="4745572" y="7679004"/>
                    <a:pt x="4748161" y="7687190"/>
                  </a:cubicBezTo>
                  <a:lnTo>
                    <a:pt x="4593392" y="7745683"/>
                  </a:lnTo>
                  <a:lnTo>
                    <a:pt x="4764253" y="6854364"/>
                  </a:lnTo>
                  <a:close/>
                  <a:moveTo>
                    <a:pt x="4588214" y="7751771"/>
                  </a:moveTo>
                  <a:lnTo>
                    <a:pt x="4545394" y="7975038"/>
                  </a:lnTo>
                  <a:cubicBezTo>
                    <a:pt x="4540006" y="7974549"/>
                    <a:pt x="4534339" y="7976088"/>
                    <a:pt x="4529861" y="7979865"/>
                  </a:cubicBezTo>
                  <a:cubicBezTo>
                    <a:pt x="4529511" y="7980146"/>
                    <a:pt x="4529301" y="7980496"/>
                    <a:pt x="4528951" y="7980775"/>
                  </a:cubicBezTo>
                  <a:lnTo>
                    <a:pt x="4363408" y="7836712"/>
                  </a:lnTo>
                  <a:lnTo>
                    <a:pt x="4588214" y="7751771"/>
                  </a:lnTo>
                  <a:close/>
                  <a:moveTo>
                    <a:pt x="3858870" y="8027444"/>
                  </a:moveTo>
                  <a:lnTo>
                    <a:pt x="4267552" y="7873025"/>
                  </a:lnTo>
                  <a:lnTo>
                    <a:pt x="4523494" y="7989661"/>
                  </a:lnTo>
                  <a:cubicBezTo>
                    <a:pt x="4522934" y="7991480"/>
                    <a:pt x="4522584" y="7993440"/>
                    <a:pt x="4522514" y="7995329"/>
                  </a:cubicBezTo>
                  <a:lnTo>
                    <a:pt x="3860339" y="8034160"/>
                  </a:lnTo>
                  <a:cubicBezTo>
                    <a:pt x="3859989" y="8031852"/>
                    <a:pt x="3859499" y="8029613"/>
                    <a:pt x="3858870" y="8027444"/>
                  </a:cubicBezTo>
                  <a:close/>
                  <a:moveTo>
                    <a:pt x="4524963" y="7986023"/>
                  </a:moveTo>
                  <a:lnTo>
                    <a:pt x="4272729" y="7871066"/>
                  </a:lnTo>
                  <a:lnTo>
                    <a:pt x="4359279" y="7838321"/>
                  </a:lnTo>
                  <a:lnTo>
                    <a:pt x="4526363" y="7983784"/>
                  </a:lnTo>
                  <a:cubicBezTo>
                    <a:pt x="4525873" y="7984484"/>
                    <a:pt x="4525383" y="7985253"/>
                    <a:pt x="4524963" y="7986023"/>
                  </a:cubicBezTo>
                  <a:close/>
                  <a:moveTo>
                    <a:pt x="4355921" y="7835383"/>
                  </a:moveTo>
                  <a:lnTo>
                    <a:pt x="4267692" y="7868757"/>
                  </a:lnTo>
                  <a:lnTo>
                    <a:pt x="4009020" y="7750861"/>
                  </a:lnTo>
                  <a:cubicBezTo>
                    <a:pt x="4013639" y="7739037"/>
                    <a:pt x="4011959" y="7725183"/>
                    <a:pt x="4003213" y="7714828"/>
                  </a:cubicBezTo>
                  <a:cubicBezTo>
                    <a:pt x="3991739" y="7701114"/>
                    <a:pt x="3972217" y="7698385"/>
                    <a:pt x="3957384" y="7707271"/>
                  </a:cubicBezTo>
                  <a:lnTo>
                    <a:pt x="3614962" y="7203014"/>
                  </a:lnTo>
                  <a:cubicBezTo>
                    <a:pt x="3615871" y="7202314"/>
                    <a:pt x="3616921" y="7201824"/>
                    <a:pt x="3617831" y="7201054"/>
                  </a:cubicBezTo>
                  <a:cubicBezTo>
                    <a:pt x="3619440" y="7199724"/>
                    <a:pt x="3620769" y="7198115"/>
                    <a:pt x="3622169" y="7196646"/>
                  </a:cubicBezTo>
                  <a:lnTo>
                    <a:pt x="4355921" y="7835383"/>
                  </a:lnTo>
                  <a:close/>
                  <a:moveTo>
                    <a:pt x="2548723" y="7294391"/>
                  </a:moveTo>
                  <a:cubicBezTo>
                    <a:pt x="2551591" y="7288724"/>
                    <a:pt x="2552781" y="7282427"/>
                    <a:pt x="2552431" y="7276130"/>
                  </a:cubicBezTo>
                  <a:lnTo>
                    <a:pt x="2968669" y="7230231"/>
                  </a:lnTo>
                  <a:cubicBezTo>
                    <a:pt x="2969439" y="7234079"/>
                    <a:pt x="2971048" y="7237787"/>
                    <a:pt x="2973777" y="7240936"/>
                  </a:cubicBezTo>
                  <a:cubicBezTo>
                    <a:pt x="2982383" y="7251221"/>
                    <a:pt x="2997706" y="7252480"/>
                    <a:pt x="3007991" y="7243874"/>
                  </a:cubicBezTo>
                  <a:cubicBezTo>
                    <a:pt x="3013799" y="7238977"/>
                    <a:pt x="3016597" y="7231980"/>
                    <a:pt x="3016527" y="7224913"/>
                  </a:cubicBezTo>
                  <a:lnTo>
                    <a:pt x="3207609" y="7203853"/>
                  </a:lnTo>
                  <a:cubicBezTo>
                    <a:pt x="3208309" y="7207071"/>
                    <a:pt x="3209708" y="7210150"/>
                    <a:pt x="3211947" y="7212878"/>
                  </a:cubicBezTo>
                  <a:cubicBezTo>
                    <a:pt x="3219434" y="7221764"/>
                    <a:pt x="3232728" y="7222884"/>
                    <a:pt x="3241614" y="7215398"/>
                  </a:cubicBezTo>
                  <a:cubicBezTo>
                    <a:pt x="3246582" y="7211199"/>
                    <a:pt x="3249030" y="7205252"/>
                    <a:pt x="3249030" y="7199305"/>
                  </a:cubicBezTo>
                  <a:lnTo>
                    <a:pt x="3531490" y="7168170"/>
                  </a:lnTo>
                  <a:cubicBezTo>
                    <a:pt x="3532890" y="7177545"/>
                    <a:pt x="3536598" y="7186710"/>
                    <a:pt x="3543175" y="7194547"/>
                  </a:cubicBezTo>
                  <a:cubicBezTo>
                    <a:pt x="3560317" y="7214978"/>
                    <a:pt x="3589633" y="7218896"/>
                    <a:pt x="3611673" y="7205112"/>
                  </a:cubicBezTo>
                  <a:lnTo>
                    <a:pt x="3954096" y="7709370"/>
                  </a:lnTo>
                  <a:cubicBezTo>
                    <a:pt x="3953606" y="7709720"/>
                    <a:pt x="3953116" y="7710000"/>
                    <a:pt x="3952696" y="7710350"/>
                  </a:cubicBezTo>
                  <a:cubicBezTo>
                    <a:pt x="3937514" y="7723084"/>
                    <a:pt x="3935554" y="7745683"/>
                    <a:pt x="3948288" y="7760867"/>
                  </a:cubicBezTo>
                  <a:cubicBezTo>
                    <a:pt x="3961023" y="7776050"/>
                    <a:pt x="3983622" y="7777938"/>
                    <a:pt x="3998805" y="7765205"/>
                  </a:cubicBezTo>
                  <a:cubicBezTo>
                    <a:pt x="4002513" y="7762126"/>
                    <a:pt x="4005382" y="7758418"/>
                    <a:pt x="4007481" y="7754429"/>
                  </a:cubicBezTo>
                  <a:lnTo>
                    <a:pt x="4262514" y="7870646"/>
                  </a:lnTo>
                  <a:lnTo>
                    <a:pt x="3857470" y="8023735"/>
                  </a:lnTo>
                  <a:cubicBezTo>
                    <a:pt x="3854042" y="8015969"/>
                    <a:pt x="3847955" y="8009322"/>
                    <a:pt x="3839629" y="8005544"/>
                  </a:cubicBezTo>
                  <a:cubicBezTo>
                    <a:pt x="3823326" y="7998128"/>
                    <a:pt x="3804435" y="8004075"/>
                    <a:pt x="3794919" y="8018558"/>
                  </a:cubicBezTo>
                  <a:lnTo>
                    <a:pt x="2548723" y="7294391"/>
                  </a:lnTo>
                  <a:close/>
                  <a:moveTo>
                    <a:pt x="3675344" y="9548963"/>
                  </a:moveTo>
                  <a:cubicBezTo>
                    <a:pt x="3674854" y="9548684"/>
                    <a:pt x="3674434" y="9548334"/>
                    <a:pt x="3673875" y="9548124"/>
                  </a:cubicBezTo>
                  <a:cubicBezTo>
                    <a:pt x="3670027" y="9546374"/>
                    <a:pt x="3666108" y="9545465"/>
                    <a:pt x="3662120" y="9544835"/>
                  </a:cubicBezTo>
                  <a:lnTo>
                    <a:pt x="3731109" y="8913935"/>
                  </a:lnTo>
                  <a:cubicBezTo>
                    <a:pt x="3742443" y="8914356"/>
                    <a:pt x="3753498" y="8908058"/>
                    <a:pt x="3758536" y="8897004"/>
                  </a:cubicBezTo>
                  <a:cubicBezTo>
                    <a:pt x="3765183" y="8882450"/>
                    <a:pt x="3758746" y="8865308"/>
                    <a:pt x="3744122" y="8858731"/>
                  </a:cubicBezTo>
                  <a:cubicBezTo>
                    <a:pt x="3741883" y="8857752"/>
                    <a:pt x="3739644" y="8857121"/>
                    <a:pt x="3737405" y="8856702"/>
                  </a:cubicBezTo>
                  <a:lnTo>
                    <a:pt x="3822906" y="8073973"/>
                  </a:lnTo>
                  <a:cubicBezTo>
                    <a:pt x="3837180" y="8074742"/>
                    <a:pt x="3851173" y="8066906"/>
                    <a:pt x="3857470" y="8053122"/>
                  </a:cubicBezTo>
                  <a:cubicBezTo>
                    <a:pt x="3859709" y="8048224"/>
                    <a:pt x="3860619" y="8043187"/>
                    <a:pt x="3860619" y="8038149"/>
                  </a:cubicBezTo>
                  <a:lnTo>
                    <a:pt x="4522724" y="7999317"/>
                  </a:lnTo>
                  <a:cubicBezTo>
                    <a:pt x="4523284" y="8003025"/>
                    <a:pt x="4524753" y="8006594"/>
                    <a:pt x="4527342" y="8009672"/>
                  </a:cubicBezTo>
                  <a:cubicBezTo>
                    <a:pt x="4528602" y="8011142"/>
                    <a:pt x="4530071" y="8012331"/>
                    <a:pt x="4531610" y="8013380"/>
                  </a:cubicBezTo>
                  <a:lnTo>
                    <a:pt x="3675344" y="9548963"/>
                  </a:lnTo>
                  <a:close/>
                  <a:moveTo>
                    <a:pt x="4563096" y="8003305"/>
                  </a:moveTo>
                  <a:cubicBezTo>
                    <a:pt x="4565615" y="7996449"/>
                    <a:pt x="4564635" y="7988472"/>
                    <a:pt x="4559597" y="7982455"/>
                  </a:cubicBezTo>
                  <a:cubicBezTo>
                    <a:pt x="4556799" y="7979096"/>
                    <a:pt x="4553160" y="7976857"/>
                    <a:pt x="4549242" y="7975738"/>
                  </a:cubicBezTo>
                  <a:lnTo>
                    <a:pt x="4592552" y="7750091"/>
                  </a:lnTo>
                  <a:lnTo>
                    <a:pt x="4749560" y="7690759"/>
                  </a:lnTo>
                  <a:cubicBezTo>
                    <a:pt x="4752988" y="7698525"/>
                    <a:pt x="4759075" y="7705103"/>
                    <a:pt x="4767332" y="7708950"/>
                  </a:cubicBezTo>
                  <a:cubicBezTo>
                    <a:pt x="4785383" y="7717137"/>
                    <a:pt x="4806583" y="7709160"/>
                    <a:pt x="4814840" y="7691179"/>
                  </a:cubicBezTo>
                  <a:cubicBezTo>
                    <a:pt x="4823026" y="7673127"/>
                    <a:pt x="4815050" y="7651926"/>
                    <a:pt x="4797068" y="7643671"/>
                  </a:cubicBezTo>
                  <a:cubicBezTo>
                    <a:pt x="4792660" y="7641711"/>
                    <a:pt x="4788112" y="7640662"/>
                    <a:pt x="4783564" y="7640522"/>
                  </a:cubicBezTo>
                  <a:lnTo>
                    <a:pt x="4770201" y="6854434"/>
                  </a:lnTo>
                  <a:cubicBezTo>
                    <a:pt x="4780346" y="6853664"/>
                    <a:pt x="4789791" y="6847647"/>
                    <a:pt x="4794339" y="6837711"/>
                  </a:cubicBezTo>
                  <a:cubicBezTo>
                    <a:pt x="4796228" y="6833583"/>
                    <a:pt x="4796928" y="6829315"/>
                    <a:pt x="4796858" y="6825047"/>
                  </a:cubicBezTo>
                  <a:lnTo>
                    <a:pt x="5085335" y="6794751"/>
                  </a:lnTo>
                  <a:cubicBezTo>
                    <a:pt x="5086665" y="6801118"/>
                    <a:pt x="5090513" y="6806855"/>
                    <a:pt x="5096880" y="6809794"/>
                  </a:cubicBezTo>
                  <a:cubicBezTo>
                    <a:pt x="5106605" y="6814272"/>
                    <a:pt x="5117731" y="6810354"/>
                    <a:pt x="5123258" y="6801468"/>
                  </a:cubicBezTo>
                  <a:lnTo>
                    <a:pt x="5983652" y="7221694"/>
                  </a:lnTo>
                  <a:cubicBezTo>
                    <a:pt x="5979174" y="7231980"/>
                    <a:pt x="5978475" y="7243945"/>
                    <a:pt x="5982672" y="7255279"/>
                  </a:cubicBezTo>
                  <a:cubicBezTo>
                    <a:pt x="5989390" y="7273261"/>
                    <a:pt x="6006462" y="7284176"/>
                    <a:pt x="6024653" y="7284176"/>
                  </a:cubicBezTo>
                  <a:lnTo>
                    <a:pt x="6052990" y="7902832"/>
                  </a:lnTo>
                  <a:cubicBezTo>
                    <a:pt x="6040746" y="7904091"/>
                    <a:pt x="6029411" y="7911508"/>
                    <a:pt x="6023954" y="7923542"/>
                  </a:cubicBezTo>
                  <a:cubicBezTo>
                    <a:pt x="6017586" y="7937535"/>
                    <a:pt x="6021085" y="7953348"/>
                    <a:pt x="6031300" y="7963633"/>
                  </a:cubicBezTo>
                  <a:lnTo>
                    <a:pt x="5603657" y="8441513"/>
                  </a:lnTo>
                  <a:cubicBezTo>
                    <a:pt x="5590573" y="8431018"/>
                    <a:pt x="5571472" y="8430878"/>
                    <a:pt x="5558178" y="8442073"/>
                  </a:cubicBezTo>
                  <a:cubicBezTo>
                    <a:pt x="5554469" y="8445221"/>
                    <a:pt x="5551601" y="8448860"/>
                    <a:pt x="5549502" y="8452848"/>
                  </a:cubicBezTo>
                  <a:lnTo>
                    <a:pt x="4834081" y="8126868"/>
                  </a:lnTo>
                  <a:cubicBezTo>
                    <a:pt x="4837719" y="8117352"/>
                    <a:pt x="4836390" y="8106228"/>
                    <a:pt x="4829323" y="8097902"/>
                  </a:cubicBezTo>
                  <a:cubicBezTo>
                    <a:pt x="4819038" y="8085658"/>
                    <a:pt x="4800776" y="8084118"/>
                    <a:pt x="4788532" y="8094404"/>
                  </a:cubicBezTo>
                  <a:cubicBezTo>
                    <a:pt x="4785593" y="8096852"/>
                    <a:pt x="4783355" y="8099790"/>
                    <a:pt x="4781605" y="8103009"/>
                  </a:cubicBezTo>
                  <a:lnTo>
                    <a:pt x="4563096" y="8003305"/>
                  </a:lnTo>
                  <a:close/>
                  <a:moveTo>
                    <a:pt x="7811421" y="7348476"/>
                  </a:moveTo>
                  <a:cubicBezTo>
                    <a:pt x="7811141" y="7351555"/>
                    <a:pt x="7811421" y="7354494"/>
                    <a:pt x="7811911" y="7357432"/>
                  </a:cubicBezTo>
                  <a:lnTo>
                    <a:pt x="7216205" y="7490861"/>
                  </a:lnTo>
                  <a:cubicBezTo>
                    <a:pt x="7214946" y="7486523"/>
                    <a:pt x="7212986" y="7482605"/>
                    <a:pt x="7210328" y="7479036"/>
                  </a:cubicBezTo>
                  <a:lnTo>
                    <a:pt x="7794279" y="6984994"/>
                  </a:lnTo>
                  <a:lnTo>
                    <a:pt x="7840248" y="7316501"/>
                  </a:lnTo>
                  <a:cubicBezTo>
                    <a:pt x="7824995" y="7319510"/>
                    <a:pt x="7812820" y="7332174"/>
                    <a:pt x="7811421" y="7348476"/>
                  </a:cubicBezTo>
                  <a:close/>
                  <a:moveTo>
                    <a:pt x="7178772" y="7536270"/>
                  </a:moveTo>
                  <a:cubicBezTo>
                    <a:pt x="7181990" y="7536549"/>
                    <a:pt x="7185069" y="7536270"/>
                    <a:pt x="7188148" y="7535710"/>
                  </a:cubicBezTo>
                  <a:lnTo>
                    <a:pt x="7369154" y="8301997"/>
                  </a:lnTo>
                  <a:cubicBezTo>
                    <a:pt x="7358170" y="8305356"/>
                    <a:pt x="7349773" y="8315011"/>
                    <a:pt x="7348724" y="8327186"/>
                  </a:cubicBezTo>
                  <a:cubicBezTo>
                    <a:pt x="7348444" y="8330475"/>
                    <a:pt x="7348863" y="8333623"/>
                    <a:pt x="7349564" y="8336632"/>
                  </a:cubicBezTo>
                  <a:lnTo>
                    <a:pt x="6752738" y="8528833"/>
                  </a:lnTo>
                  <a:cubicBezTo>
                    <a:pt x="6751619" y="8526034"/>
                    <a:pt x="6750149" y="8523305"/>
                    <a:pt x="6748120" y="8520857"/>
                  </a:cubicBezTo>
                  <a:cubicBezTo>
                    <a:pt x="6737835" y="8508612"/>
                    <a:pt x="6719573" y="8507073"/>
                    <a:pt x="6707329" y="8517358"/>
                  </a:cubicBezTo>
                  <a:cubicBezTo>
                    <a:pt x="6701522" y="8522256"/>
                    <a:pt x="6698163" y="8528973"/>
                    <a:pt x="6697324" y="8535970"/>
                  </a:cubicBezTo>
                  <a:lnTo>
                    <a:pt x="5616951" y="8469710"/>
                  </a:lnTo>
                  <a:cubicBezTo>
                    <a:pt x="5617021" y="8461454"/>
                    <a:pt x="5614432" y="8453198"/>
                    <a:pt x="5608694" y="8446411"/>
                  </a:cubicBezTo>
                  <a:cubicBezTo>
                    <a:pt x="5607995" y="8445571"/>
                    <a:pt x="5607225" y="8445012"/>
                    <a:pt x="5606455" y="8444242"/>
                  </a:cubicBezTo>
                  <a:lnTo>
                    <a:pt x="6034239" y="7966222"/>
                  </a:lnTo>
                  <a:cubicBezTo>
                    <a:pt x="6036478" y="7968041"/>
                    <a:pt x="6038926" y="7969720"/>
                    <a:pt x="6041725" y="7970980"/>
                  </a:cubicBezTo>
                  <a:cubicBezTo>
                    <a:pt x="6059777" y="7979166"/>
                    <a:pt x="6080977" y="7971189"/>
                    <a:pt x="6089233" y="7953208"/>
                  </a:cubicBezTo>
                  <a:cubicBezTo>
                    <a:pt x="6097420" y="7935157"/>
                    <a:pt x="6089443" y="7913886"/>
                    <a:pt x="6071462" y="7905700"/>
                  </a:cubicBezTo>
                  <a:cubicBezTo>
                    <a:pt x="6066774" y="7903531"/>
                    <a:pt x="6061806" y="7902551"/>
                    <a:pt x="6056978" y="7902551"/>
                  </a:cubicBezTo>
                  <a:lnTo>
                    <a:pt x="6028641" y="7283966"/>
                  </a:lnTo>
                  <a:cubicBezTo>
                    <a:pt x="6032560" y="7283617"/>
                    <a:pt x="6036478" y="7282916"/>
                    <a:pt x="6040326" y="7281447"/>
                  </a:cubicBezTo>
                  <a:cubicBezTo>
                    <a:pt x="6054319" y="7276200"/>
                    <a:pt x="6064045" y="7264655"/>
                    <a:pt x="6067683" y="7251291"/>
                  </a:cubicBezTo>
                  <a:lnTo>
                    <a:pt x="7146657" y="7494639"/>
                  </a:lnTo>
                  <a:cubicBezTo>
                    <a:pt x="7146517" y="7495548"/>
                    <a:pt x="7146237" y="7496528"/>
                    <a:pt x="7146097" y="7497508"/>
                  </a:cubicBezTo>
                  <a:cubicBezTo>
                    <a:pt x="7144348" y="7517238"/>
                    <a:pt x="7158971" y="7534591"/>
                    <a:pt x="7178772" y="7536270"/>
                  </a:cubicBezTo>
                  <a:close/>
                  <a:moveTo>
                    <a:pt x="4831352" y="8132255"/>
                  </a:moveTo>
                  <a:cubicBezTo>
                    <a:pt x="4831772" y="8131626"/>
                    <a:pt x="4832192" y="8131067"/>
                    <a:pt x="4832542" y="8130436"/>
                  </a:cubicBezTo>
                  <a:lnTo>
                    <a:pt x="5548032" y="8456487"/>
                  </a:lnTo>
                  <a:cubicBezTo>
                    <a:pt x="5543415" y="8468311"/>
                    <a:pt x="5545094" y="8482164"/>
                    <a:pt x="5553840" y="8492519"/>
                  </a:cubicBezTo>
                  <a:cubicBezTo>
                    <a:pt x="5559787" y="8499586"/>
                    <a:pt x="5567904" y="8503645"/>
                    <a:pt x="5576369" y="8504834"/>
                  </a:cubicBezTo>
                  <a:lnTo>
                    <a:pt x="5561396" y="8684371"/>
                  </a:lnTo>
                  <a:lnTo>
                    <a:pt x="4831352" y="8132255"/>
                  </a:lnTo>
                  <a:close/>
                  <a:moveTo>
                    <a:pt x="5564685" y="8691858"/>
                  </a:moveTo>
                  <a:lnTo>
                    <a:pt x="5831612" y="8893715"/>
                  </a:lnTo>
                  <a:cubicBezTo>
                    <a:pt x="5822936" y="8906659"/>
                    <a:pt x="5823286" y="8924221"/>
                    <a:pt x="5833781" y="8936675"/>
                  </a:cubicBezTo>
                  <a:cubicBezTo>
                    <a:pt x="5835810" y="8939054"/>
                    <a:pt x="5838049" y="8940944"/>
                    <a:pt x="5840428" y="8942693"/>
                  </a:cubicBezTo>
                  <a:lnTo>
                    <a:pt x="5513538" y="9458285"/>
                  </a:lnTo>
                  <a:cubicBezTo>
                    <a:pt x="5509620" y="9456117"/>
                    <a:pt x="5505422" y="9454717"/>
                    <a:pt x="5501014" y="9454087"/>
                  </a:cubicBezTo>
                  <a:lnTo>
                    <a:pt x="5564685" y="8691858"/>
                  </a:lnTo>
                  <a:close/>
                  <a:moveTo>
                    <a:pt x="6796328" y="10273760"/>
                  </a:moveTo>
                  <a:cubicBezTo>
                    <a:pt x="6795698" y="10274250"/>
                    <a:pt x="6794998" y="10274600"/>
                    <a:pt x="6794439" y="10275089"/>
                  </a:cubicBezTo>
                  <a:cubicBezTo>
                    <a:pt x="6791220" y="10277748"/>
                    <a:pt x="6788702" y="10280966"/>
                    <a:pt x="6786393" y="10284255"/>
                  </a:cubicBezTo>
                  <a:lnTo>
                    <a:pt x="6246451" y="9950649"/>
                  </a:lnTo>
                  <a:cubicBezTo>
                    <a:pt x="6251699" y="9940574"/>
                    <a:pt x="6250789" y="9927909"/>
                    <a:pt x="6242953" y="9918674"/>
                  </a:cubicBezTo>
                  <a:cubicBezTo>
                    <a:pt x="6232667" y="9906429"/>
                    <a:pt x="6214406" y="9904820"/>
                    <a:pt x="6202161" y="9915175"/>
                  </a:cubicBezTo>
                  <a:cubicBezTo>
                    <a:pt x="6200272" y="9916714"/>
                    <a:pt x="6198803" y="9918534"/>
                    <a:pt x="6197404" y="9920423"/>
                  </a:cubicBezTo>
                  <a:lnTo>
                    <a:pt x="5527532" y="9506563"/>
                  </a:lnTo>
                  <a:cubicBezTo>
                    <a:pt x="5534389" y="9493969"/>
                    <a:pt x="5533269" y="9478017"/>
                    <a:pt x="5523544" y="9466402"/>
                  </a:cubicBezTo>
                  <a:cubicBezTo>
                    <a:pt x="5521584" y="9464023"/>
                    <a:pt x="5519276" y="9462134"/>
                    <a:pt x="5516897" y="9460385"/>
                  </a:cubicBezTo>
                  <a:lnTo>
                    <a:pt x="5843787" y="8944791"/>
                  </a:lnTo>
                  <a:cubicBezTo>
                    <a:pt x="5854911" y="8951019"/>
                    <a:pt x="5868695" y="8950879"/>
                    <a:pt x="5879820" y="8944092"/>
                  </a:cubicBezTo>
                  <a:lnTo>
                    <a:pt x="6796328" y="10273760"/>
                  </a:lnTo>
                  <a:close/>
                  <a:moveTo>
                    <a:pt x="5893254" y="8897633"/>
                  </a:moveTo>
                  <a:cubicBezTo>
                    <a:pt x="5891994" y="8895184"/>
                    <a:pt x="5890595" y="8892736"/>
                    <a:pt x="5888706" y="8890566"/>
                  </a:cubicBezTo>
                  <a:cubicBezTo>
                    <a:pt x="5875972" y="8875384"/>
                    <a:pt x="5853372" y="8873495"/>
                    <a:pt x="5838189" y="8886158"/>
                  </a:cubicBezTo>
                  <a:cubicBezTo>
                    <a:pt x="5836650" y="8887488"/>
                    <a:pt x="5835250" y="8888957"/>
                    <a:pt x="5833991" y="8890496"/>
                  </a:cubicBezTo>
                  <a:lnTo>
                    <a:pt x="5565105" y="8687170"/>
                  </a:lnTo>
                  <a:lnTo>
                    <a:pt x="5580288" y="8505184"/>
                  </a:lnTo>
                  <a:cubicBezTo>
                    <a:pt x="5588754" y="8505464"/>
                    <a:pt x="5597360" y="8502805"/>
                    <a:pt x="5604356" y="8496927"/>
                  </a:cubicBezTo>
                  <a:cubicBezTo>
                    <a:pt x="5611633" y="8490770"/>
                    <a:pt x="5615761" y="8482374"/>
                    <a:pt x="5616811" y="8473628"/>
                  </a:cubicBezTo>
                  <a:lnTo>
                    <a:pt x="6697184" y="8539748"/>
                  </a:lnTo>
                  <a:cubicBezTo>
                    <a:pt x="6697184" y="8542967"/>
                    <a:pt x="6697743" y="8546045"/>
                    <a:pt x="6698793" y="8549124"/>
                  </a:cubicBezTo>
                  <a:lnTo>
                    <a:pt x="5893254" y="8897633"/>
                  </a:lnTo>
                  <a:close/>
                  <a:moveTo>
                    <a:pt x="6751828" y="8552412"/>
                  </a:moveTo>
                  <a:cubicBezTo>
                    <a:pt x="6754907" y="8546255"/>
                    <a:pt x="6755607" y="8539188"/>
                    <a:pt x="6753927" y="8532542"/>
                  </a:cubicBezTo>
                  <a:lnTo>
                    <a:pt x="7350753" y="8340340"/>
                  </a:lnTo>
                  <a:cubicBezTo>
                    <a:pt x="7354671" y="8350135"/>
                    <a:pt x="7363767" y="8357482"/>
                    <a:pt x="7375032" y="8358462"/>
                  </a:cubicBezTo>
                  <a:cubicBezTo>
                    <a:pt x="7377551" y="8358671"/>
                    <a:pt x="7380000" y="8358462"/>
                    <a:pt x="7382308" y="8358042"/>
                  </a:cubicBezTo>
                  <a:lnTo>
                    <a:pt x="7528261" y="8975717"/>
                  </a:lnTo>
                  <a:cubicBezTo>
                    <a:pt x="7517836" y="8978656"/>
                    <a:pt x="7508950" y="8985373"/>
                    <a:pt x="7503073" y="8994398"/>
                  </a:cubicBezTo>
                  <a:lnTo>
                    <a:pt x="6751828" y="8552412"/>
                  </a:lnTo>
                  <a:close/>
                  <a:moveTo>
                    <a:pt x="7546592" y="8974528"/>
                  </a:moveTo>
                  <a:cubicBezTo>
                    <a:pt x="7545823" y="8974458"/>
                    <a:pt x="7545123" y="8974178"/>
                    <a:pt x="7544354" y="8974108"/>
                  </a:cubicBezTo>
                  <a:cubicBezTo>
                    <a:pt x="7540156" y="8973758"/>
                    <a:pt x="7536097" y="8974178"/>
                    <a:pt x="7532180" y="8974948"/>
                  </a:cubicBezTo>
                  <a:lnTo>
                    <a:pt x="7386227" y="8357272"/>
                  </a:lnTo>
                  <a:cubicBezTo>
                    <a:pt x="7397071" y="8353844"/>
                    <a:pt x="7405398" y="8344188"/>
                    <a:pt x="7406378" y="8332154"/>
                  </a:cubicBezTo>
                  <a:cubicBezTo>
                    <a:pt x="7407777" y="8316201"/>
                    <a:pt x="7395952" y="8302208"/>
                    <a:pt x="7380000" y="8300809"/>
                  </a:cubicBezTo>
                  <a:cubicBezTo>
                    <a:pt x="7377551" y="8300598"/>
                    <a:pt x="7375241" y="8300809"/>
                    <a:pt x="7372933" y="8301158"/>
                  </a:cubicBezTo>
                  <a:lnTo>
                    <a:pt x="7191856" y="7534870"/>
                  </a:lnTo>
                  <a:cubicBezTo>
                    <a:pt x="7205569" y="7530813"/>
                    <a:pt x="7216135" y="7518778"/>
                    <a:pt x="7217394" y="7503665"/>
                  </a:cubicBezTo>
                  <a:cubicBezTo>
                    <a:pt x="7217674" y="7500517"/>
                    <a:pt x="7217394" y="7497508"/>
                    <a:pt x="7216904" y="7494569"/>
                  </a:cubicBezTo>
                  <a:lnTo>
                    <a:pt x="7812610" y="7361351"/>
                  </a:lnTo>
                  <a:cubicBezTo>
                    <a:pt x="7816109" y="7373595"/>
                    <a:pt x="7825904" y="7383251"/>
                    <a:pt x="7838638" y="7386329"/>
                  </a:cubicBezTo>
                  <a:lnTo>
                    <a:pt x="7546592" y="8974528"/>
                  </a:lnTo>
                  <a:close/>
                  <a:moveTo>
                    <a:pt x="8702601" y="7678234"/>
                  </a:moveTo>
                  <a:cubicBezTo>
                    <a:pt x="8700361" y="7680544"/>
                    <a:pt x="8698472" y="7683063"/>
                    <a:pt x="8697073" y="7686001"/>
                  </a:cubicBezTo>
                  <a:lnTo>
                    <a:pt x="7881039" y="7362820"/>
                  </a:lnTo>
                  <a:cubicBezTo>
                    <a:pt x="7881949" y="7360161"/>
                    <a:pt x="7882578" y="7357432"/>
                    <a:pt x="7882858" y="7354563"/>
                  </a:cubicBezTo>
                  <a:cubicBezTo>
                    <a:pt x="7884607" y="7334833"/>
                    <a:pt x="7869984" y="7317481"/>
                    <a:pt x="7850253" y="7315732"/>
                  </a:cubicBezTo>
                  <a:cubicBezTo>
                    <a:pt x="7848154" y="7315521"/>
                    <a:pt x="7846125" y="7315662"/>
                    <a:pt x="7844096" y="7315802"/>
                  </a:cubicBezTo>
                  <a:lnTo>
                    <a:pt x="7797847" y="6981915"/>
                  </a:lnTo>
                  <a:lnTo>
                    <a:pt x="7937293" y="6863949"/>
                  </a:lnTo>
                  <a:cubicBezTo>
                    <a:pt x="7943100" y="6870107"/>
                    <a:pt x="7951077" y="6874305"/>
                    <a:pt x="7960172" y="6875144"/>
                  </a:cubicBezTo>
                  <a:cubicBezTo>
                    <a:pt x="7969618" y="6875984"/>
                    <a:pt x="7978504" y="6872975"/>
                    <a:pt x="7985431" y="6867518"/>
                  </a:cubicBezTo>
                  <a:lnTo>
                    <a:pt x="8702601" y="7678234"/>
                  </a:lnTo>
                  <a:close/>
                  <a:moveTo>
                    <a:pt x="7948907" y="6806855"/>
                  </a:moveTo>
                  <a:cubicBezTo>
                    <a:pt x="7937293" y="6811963"/>
                    <a:pt x="7928687" y="6822948"/>
                    <a:pt x="7927498" y="6836522"/>
                  </a:cubicBezTo>
                  <a:cubicBezTo>
                    <a:pt x="7926728" y="6845688"/>
                    <a:pt x="7929596" y="6854294"/>
                    <a:pt x="7934705" y="6861151"/>
                  </a:cubicBezTo>
                  <a:lnTo>
                    <a:pt x="7797148" y="6977507"/>
                  </a:lnTo>
                  <a:lnTo>
                    <a:pt x="7671346" y="6070934"/>
                  </a:lnTo>
                  <a:cubicBezTo>
                    <a:pt x="7672045" y="6070794"/>
                    <a:pt x="7672745" y="6070654"/>
                    <a:pt x="7673444" y="6070444"/>
                  </a:cubicBezTo>
                  <a:lnTo>
                    <a:pt x="7948907" y="6806855"/>
                  </a:lnTo>
                  <a:close/>
                  <a:moveTo>
                    <a:pt x="7653363" y="6016499"/>
                  </a:moveTo>
                  <a:cubicBezTo>
                    <a:pt x="7644268" y="6020767"/>
                    <a:pt x="7637551" y="6029443"/>
                    <a:pt x="7636641" y="6040149"/>
                  </a:cubicBezTo>
                  <a:cubicBezTo>
                    <a:pt x="7635242" y="6056101"/>
                    <a:pt x="7647066" y="6070095"/>
                    <a:pt x="7663019" y="6071424"/>
                  </a:cubicBezTo>
                  <a:cubicBezTo>
                    <a:pt x="7664558" y="6071564"/>
                    <a:pt x="7666028" y="6071494"/>
                    <a:pt x="7667497" y="6071354"/>
                  </a:cubicBezTo>
                  <a:lnTo>
                    <a:pt x="7793649" y="6980376"/>
                  </a:lnTo>
                  <a:lnTo>
                    <a:pt x="7207739" y="7476028"/>
                  </a:lnTo>
                  <a:cubicBezTo>
                    <a:pt x="7201931" y="7469871"/>
                    <a:pt x="7193955" y="7465602"/>
                    <a:pt x="7184859" y="7464833"/>
                  </a:cubicBezTo>
                  <a:cubicBezTo>
                    <a:pt x="7167437" y="7463363"/>
                    <a:pt x="7151904" y="7474558"/>
                    <a:pt x="7147357" y="7490721"/>
                  </a:cubicBezTo>
                  <a:lnTo>
                    <a:pt x="6068523" y="7247443"/>
                  </a:lnTo>
                  <a:cubicBezTo>
                    <a:pt x="6069923" y="7239747"/>
                    <a:pt x="6069502" y="7231700"/>
                    <a:pt x="6066564" y="7223794"/>
                  </a:cubicBezTo>
                  <a:cubicBezTo>
                    <a:pt x="6057888" y="7200704"/>
                    <a:pt x="6032140" y="7188950"/>
                    <a:pt x="6008980" y="7197626"/>
                  </a:cubicBezTo>
                  <a:cubicBezTo>
                    <a:pt x="5998485" y="7201544"/>
                    <a:pt x="5990509" y="7209101"/>
                    <a:pt x="5985541" y="7218266"/>
                  </a:cubicBezTo>
                  <a:lnTo>
                    <a:pt x="5125147" y="6797970"/>
                  </a:lnTo>
                  <a:cubicBezTo>
                    <a:pt x="5128995" y="6787684"/>
                    <a:pt x="5124517" y="6776070"/>
                    <a:pt x="5114372" y="6771522"/>
                  </a:cubicBezTo>
                  <a:cubicBezTo>
                    <a:pt x="5103807" y="6766694"/>
                    <a:pt x="5091353" y="6771382"/>
                    <a:pt x="5086525" y="6781947"/>
                  </a:cubicBezTo>
                  <a:cubicBezTo>
                    <a:pt x="5085195" y="6784886"/>
                    <a:pt x="5084776" y="6787894"/>
                    <a:pt x="5084776" y="6790903"/>
                  </a:cubicBezTo>
                  <a:lnTo>
                    <a:pt x="4796648" y="6821199"/>
                  </a:lnTo>
                  <a:cubicBezTo>
                    <a:pt x="4795179" y="6811963"/>
                    <a:pt x="4789232" y="6803637"/>
                    <a:pt x="4780066" y="6799439"/>
                  </a:cubicBezTo>
                  <a:cubicBezTo>
                    <a:pt x="4776567" y="6797900"/>
                    <a:pt x="4772929" y="6797060"/>
                    <a:pt x="4769361" y="6796920"/>
                  </a:cubicBezTo>
                  <a:lnTo>
                    <a:pt x="4765303" y="6556441"/>
                  </a:lnTo>
                  <a:cubicBezTo>
                    <a:pt x="4772579" y="6555811"/>
                    <a:pt x="4779366" y="6551683"/>
                    <a:pt x="4782655" y="6544546"/>
                  </a:cubicBezTo>
                  <a:cubicBezTo>
                    <a:pt x="4787063" y="6534821"/>
                    <a:pt x="4783214" y="6523766"/>
                    <a:pt x="4774398" y="6518238"/>
                  </a:cubicBezTo>
                  <a:lnTo>
                    <a:pt x="5040556" y="6030143"/>
                  </a:lnTo>
                  <a:cubicBezTo>
                    <a:pt x="5060777" y="6040008"/>
                    <a:pt x="5085545" y="6033572"/>
                    <a:pt x="5097859" y="6014120"/>
                  </a:cubicBezTo>
                  <a:cubicBezTo>
                    <a:pt x="5099189" y="6012021"/>
                    <a:pt x="5100169" y="6009782"/>
                    <a:pt x="5101148" y="6007543"/>
                  </a:cubicBezTo>
                  <a:lnTo>
                    <a:pt x="5767662" y="6255509"/>
                  </a:lnTo>
                  <a:cubicBezTo>
                    <a:pt x="5764653" y="6264815"/>
                    <a:pt x="5764443" y="6275031"/>
                    <a:pt x="5768151" y="6284896"/>
                  </a:cubicBezTo>
                  <a:cubicBezTo>
                    <a:pt x="5776827" y="6308055"/>
                    <a:pt x="5802575" y="6319740"/>
                    <a:pt x="5825735" y="6311064"/>
                  </a:cubicBezTo>
                  <a:cubicBezTo>
                    <a:pt x="5847075" y="6303087"/>
                    <a:pt x="5858480" y="6280558"/>
                    <a:pt x="5853372" y="6258938"/>
                  </a:cubicBezTo>
                  <a:lnTo>
                    <a:pt x="7544913" y="5778469"/>
                  </a:lnTo>
                  <a:cubicBezTo>
                    <a:pt x="7547712" y="5785676"/>
                    <a:pt x="7554290" y="5791133"/>
                    <a:pt x="7562545" y="5791903"/>
                  </a:cubicBezTo>
                  <a:cubicBezTo>
                    <a:pt x="7564924" y="5792113"/>
                    <a:pt x="7567093" y="5791623"/>
                    <a:pt x="7569262" y="5791133"/>
                  </a:cubicBezTo>
                  <a:lnTo>
                    <a:pt x="7653363" y="6016499"/>
                  </a:lnTo>
                  <a:close/>
                  <a:moveTo>
                    <a:pt x="6372043" y="5852985"/>
                  </a:moveTo>
                  <a:cubicBezTo>
                    <a:pt x="6387016" y="5847387"/>
                    <a:pt x="6394643" y="5830665"/>
                    <a:pt x="6388976" y="5815692"/>
                  </a:cubicBezTo>
                  <a:cubicBezTo>
                    <a:pt x="6388136" y="5813383"/>
                    <a:pt x="6386947" y="5811354"/>
                    <a:pt x="6385617" y="5809464"/>
                  </a:cubicBezTo>
                  <a:lnTo>
                    <a:pt x="6999585" y="5316472"/>
                  </a:lnTo>
                  <a:cubicBezTo>
                    <a:pt x="7009170" y="5327106"/>
                    <a:pt x="7024563" y="5331444"/>
                    <a:pt x="7038766" y="5326127"/>
                  </a:cubicBezTo>
                  <a:cubicBezTo>
                    <a:pt x="7043734" y="5324238"/>
                    <a:pt x="7048002" y="5321299"/>
                    <a:pt x="7051571" y="5317731"/>
                  </a:cubicBezTo>
                  <a:lnTo>
                    <a:pt x="7547502" y="5758668"/>
                  </a:lnTo>
                  <a:cubicBezTo>
                    <a:pt x="7545263" y="5761676"/>
                    <a:pt x="7543584" y="5765035"/>
                    <a:pt x="7543234" y="5769093"/>
                  </a:cubicBezTo>
                  <a:cubicBezTo>
                    <a:pt x="7543094" y="5771052"/>
                    <a:pt x="7543514" y="5772801"/>
                    <a:pt x="7543864" y="5774621"/>
                  </a:cubicBezTo>
                  <a:lnTo>
                    <a:pt x="5852252" y="6255089"/>
                  </a:lnTo>
                  <a:cubicBezTo>
                    <a:pt x="5852043" y="6254530"/>
                    <a:pt x="5852043" y="6253970"/>
                    <a:pt x="5851833" y="6253480"/>
                  </a:cubicBezTo>
                  <a:cubicBezTo>
                    <a:pt x="5850364" y="6249562"/>
                    <a:pt x="5848264" y="6246064"/>
                    <a:pt x="5845885" y="6242845"/>
                  </a:cubicBezTo>
                  <a:lnTo>
                    <a:pt x="6340768" y="5845498"/>
                  </a:lnTo>
                  <a:cubicBezTo>
                    <a:pt x="6348464" y="5853824"/>
                    <a:pt x="6360709" y="5857183"/>
                    <a:pt x="6372043" y="5852985"/>
                  </a:cubicBezTo>
                  <a:close/>
                  <a:moveTo>
                    <a:pt x="7471797" y="4554242"/>
                  </a:moveTo>
                  <a:cubicBezTo>
                    <a:pt x="7473896" y="4554452"/>
                    <a:pt x="7475925" y="4554242"/>
                    <a:pt x="7478025" y="4554172"/>
                  </a:cubicBezTo>
                  <a:lnTo>
                    <a:pt x="7522734" y="5200605"/>
                  </a:lnTo>
                  <a:lnTo>
                    <a:pt x="7380979" y="5188150"/>
                  </a:lnTo>
                  <a:cubicBezTo>
                    <a:pt x="7381539" y="5171148"/>
                    <a:pt x="7370134" y="5156315"/>
                    <a:pt x="7353902" y="5152327"/>
                  </a:cubicBezTo>
                  <a:lnTo>
                    <a:pt x="7468369" y="4553612"/>
                  </a:lnTo>
                  <a:cubicBezTo>
                    <a:pt x="7469489" y="4553753"/>
                    <a:pt x="7470608" y="4554102"/>
                    <a:pt x="7471797" y="4554242"/>
                  </a:cubicBezTo>
                  <a:close/>
                  <a:moveTo>
                    <a:pt x="7545123" y="5524695"/>
                  </a:moveTo>
                  <a:lnTo>
                    <a:pt x="7459133" y="5485863"/>
                  </a:lnTo>
                  <a:lnTo>
                    <a:pt x="7359569" y="5219566"/>
                  </a:lnTo>
                  <a:cubicBezTo>
                    <a:pt x="7370554" y="5214738"/>
                    <a:pt x="7378740" y="5204593"/>
                    <a:pt x="7380559" y="5191999"/>
                  </a:cubicBezTo>
                  <a:lnTo>
                    <a:pt x="7522943" y="5204523"/>
                  </a:lnTo>
                  <a:lnTo>
                    <a:pt x="7545123" y="5524695"/>
                  </a:lnTo>
                  <a:close/>
                  <a:moveTo>
                    <a:pt x="7526932" y="5204873"/>
                  </a:moveTo>
                  <a:lnTo>
                    <a:pt x="8295318" y="5272462"/>
                  </a:lnTo>
                  <a:lnTo>
                    <a:pt x="7772309" y="5627268"/>
                  </a:lnTo>
                  <a:lnTo>
                    <a:pt x="7549181" y="5526515"/>
                  </a:lnTo>
                  <a:lnTo>
                    <a:pt x="7526932" y="5204873"/>
                  </a:lnTo>
                  <a:close/>
                  <a:moveTo>
                    <a:pt x="7057868" y="5309055"/>
                  </a:moveTo>
                  <a:lnTo>
                    <a:pt x="7456055" y="5488872"/>
                  </a:lnTo>
                  <a:lnTo>
                    <a:pt x="7554709" y="5752581"/>
                  </a:lnTo>
                  <a:cubicBezTo>
                    <a:pt x="7553030" y="5753490"/>
                    <a:pt x="7551351" y="5754330"/>
                    <a:pt x="7549952" y="5755659"/>
                  </a:cubicBezTo>
                  <a:lnTo>
                    <a:pt x="7054159" y="5314792"/>
                  </a:lnTo>
                  <a:cubicBezTo>
                    <a:pt x="7055559" y="5312973"/>
                    <a:pt x="7056818" y="5311084"/>
                    <a:pt x="7057868" y="5309055"/>
                  </a:cubicBezTo>
                  <a:close/>
                  <a:moveTo>
                    <a:pt x="7558207" y="5750831"/>
                  </a:moveTo>
                  <a:lnTo>
                    <a:pt x="7461092" y="5491111"/>
                  </a:lnTo>
                  <a:lnTo>
                    <a:pt x="7545404" y="5529173"/>
                  </a:lnTo>
                  <a:lnTo>
                    <a:pt x="7560726" y="5750552"/>
                  </a:lnTo>
                  <a:cubicBezTo>
                    <a:pt x="7559887" y="5750692"/>
                    <a:pt x="7559047" y="5750552"/>
                    <a:pt x="7558207" y="5750831"/>
                  </a:cubicBezTo>
                  <a:close/>
                  <a:moveTo>
                    <a:pt x="7342147" y="5222645"/>
                  </a:moveTo>
                  <a:cubicBezTo>
                    <a:pt x="7346975" y="5223064"/>
                    <a:pt x="7351592" y="5222435"/>
                    <a:pt x="7355930" y="5221105"/>
                  </a:cubicBezTo>
                  <a:lnTo>
                    <a:pt x="7454095" y="5483554"/>
                  </a:lnTo>
                  <a:lnTo>
                    <a:pt x="7059477" y="5305417"/>
                  </a:lnTo>
                  <a:cubicBezTo>
                    <a:pt x="7062136" y="5298490"/>
                    <a:pt x="7062625" y="5290793"/>
                    <a:pt x="7060596" y="5283237"/>
                  </a:cubicBezTo>
                  <a:lnTo>
                    <a:pt x="7311991" y="5200045"/>
                  </a:lnTo>
                  <a:cubicBezTo>
                    <a:pt x="7316888" y="5212289"/>
                    <a:pt x="7328153" y="5221455"/>
                    <a:pt x="7342147" y="5222645"/>
                  </a:cubicBezTo>
                  <a:close/>
                  <a:moveTo>
                    <a:pt x="7580387" y="5757549"/>
                  </a:moveTo>
                  <a:cubicBezTo>
                    <a:pt x="7576889" y="5753350"/>
                    <a:pt x="7571851" y="5750482"/>
                    <a:pt x="7565974" y="5749922"/>
                  </a:cubicBezTo>
                  <a:cubicBezTo>
                    <a:pt x="7565554" y="5749852"/>
                    <a:pt x="7565134" y="5750062"/>
                    <a:pt x="7564715" y="5750062"/>
                  </a:cubicBezTo>
                  <a:lnTo>
                    <a:pt x="7549531" y="5530993"/>
                  </a:lnTo>
                  <a:lnTo>
                    <a:pt x="7768531" y="5629857"/>
                  </a:lnTo>
                  <a:lnTo>
                    <a:pt x="7580387" y="5757549"/>
                  </a:lnTo>
                  <a:close/>
                  <a:moveTo>
                    <a:pt x="7982352" y="5686741"/>
                  </a:moveTo>
                  <a:cubicBezTo>
                    <a:pt x="7972767" y="5678485"/>
                    <a:pt x="7959123" y="5675406"/>
                    <a:pt x="7946389" y="5680164"/>
                  </a:cubicBezTo>
                  <a:cubicBezTo>
                    <a:pt x="7937783" y="5683382"/>
                    <a:pt x="7931206" y="5689680"/>
                    <a:pt x="7927288" y="5697306"/>
                  </a:cubicBezTo>
                  <a:lnTo>
                    <a:pt x="7776507" y="5629227"/>
                  </a:lnTo>
                  <a:lnTo>
                    <a:pt x="8301545" y="5273092"/>
                  </a:lnTo>
                  <a:lnTo>
                    <a:pt x="8375851" y="5279668"/>
                  </a:lnTo>
                  <a:lnTo>
                    <a:pt x="7982352" y="5686741"/>
                  </a:lnTo>
                  <a:close/>
                  <a:moveTo>
                    <a:pt x="8527541" y="5119722"/>
                  </a:moveTo>
                  <a:cubicBezTo>
                    <a:pt x="8527961" y="5120282"/>
                    <a:pt x="8528381" y="5120841"/>
                    <a:pt x="8528800" y="5121331"/>
                  </a:cubicBezTo>
                  <a:lnTo>
                    <a:pt x="8379419" y="5275890"/>
                  </a:lnTo>
                  <a:lnTo>
                    <a:pt x="8306723" y="5269523"/>
                  </a:lnTo>
                  <a:lnTo>
                    <a:pt x="8527541" y="5119722"/>
                  </a:lnTo>
                  <a:close/>
                  <a:moveTo>
                    <a:pt x="8796497" y="5304507"/>
                  </a:moveTo>
                  <a:cubicBezTo>
                    <a:pt x="8794888" y="5306886"/>
                    <a:pt x="8793908" y="5309544"/>
                    <a:pt x="8793349" y="5312343"/>
                  </a:cubicBezTo>
                  <a:lnTo>
                    <a:pt x="8384527" y="5276380"/>
                  </a:lnTo>
                  <a:lnTo>
                    <a:pt x="8531669" y="5124130"/>
                  </a:lnTo>
                  <a:cubicBezTo>
                    <a:pt x="8539435" y="5130777"/>
                    <a:pt x="8550351" y="5133156"/>
                    <a:pt x="8560566" y="5129377"/>
                  </a:cubicBezTo>
                  <a:cubicBezTo>
                    <a:pt x="8564834" y="5127768"/>
                    <a:pt x="8568332" y="5125250"/>
                    <a:pt x="8571271" y="5122171"/>
                  </a:cubicBezTo>
                  <a:lnTo>
                    <a:pt x="8796497" y="5304507"/>
                  </a:lnTo>
                  <a:close/>
                  <a:moveTo>
                    <a:pt x="8764872" y="4877144"/>
                  </a:moveTo>
                  <a:cubicBezTo>
                    <a:pt x="8759345" y="4872876"/>
                    <a:pt x="8751788" y="4871476"/>
                    <a:pt x="8744721" y="4874135"/>
                  </a:cubicBezTo>
                  <a:cubicBezTo>
                    <a:pt x="8733806" y="4878193"/>
                    <a:pt x="8728349" y="4890368"/>
                    <a:pt x="8732407" y="4901212"/>
                  </a:cubicBezTo>
                  <a:cubicBezTo>
                    <a:pt x="8733247" y="4903451"/>
                    <a:pt x="8734436" y="4905341"/>
                    <a:pt x="8735906" y="4907090"/>
                  </a:cubicBezTo>
                  <a:lnTo>
                    <a:pt x="8568822" y="5079980"/>
                  </a:lnTo>
                  <a:cubicBezTo>
                    <a:pt x="8561055" y="5073543"/>
                    <a:pt x="8550351" y="5071304"/>
                    <a:pt x="8540275" y="5075083"/>
                  </a:cubicBezTo>
                  <a:cubicBezTo>
                    <a:pt x="8535797" y="5076762"/>
                    <a:pt x="8532089" y="5079490"/>
                    <a:pt x="8529080" y="5082849"/>
                  </a:cubicBezTo>
                  <a:lnTo>
                    <a:pt x="8174204" y="4795491"/>
                  </a:lnTo>
                  <a:cubicBezTo>
                    <a:pt x="8177913" y="4790593"/>
                    <a:pt x="8180011" y="4784716"/>
                    <a:pt x="8180151" y="4778489"/>
                  </a:cubicBezTo>
                  <a:lnTo>
                    <a:pt x="8895082" y="4742526"/>
                  </a:lnTo>
                  <a:lnTo>
                    <a:pt x="8764872" y="4877144"/>
                  </a:lnTo>
                  <a:close/>
                  <a:moveTo>
                    <a:pt x="7081237" y="3548944"/>
                  </a:moveTo>
                  <a:lnTo>
                    <a:pt x="8455544" y="3061129"/>
                  </a:lnTo>
                  <a:cubicBezTo>
                    <a:pt x="8459882" y="3071414"/>
                    <a:pt x="8468838" y="3079601"/>
                    <a:pt x="8480523" y="3082259"/>
                  </a:cubicBezTo>
                  <a:cubicBezTo>
                    <a:pt x="8499833" y="3086667"/>
                    <a:pt x="8519005" y="3074633"/>
                    <a:pt x="8523413" y="3055322"/>
                  </a:cubicBezTo>
                  <a:cubicBezTo>
                    <a:pt x="8524462" y="3050634"/>
                    <a:pt x="8524532" y="3045946"/>
                    <a:pt x="8523833" y="3041468"/>
                  </a:cubicBezTo>
                  <a:lnTo>
                    <a:pt x="8797407" y="2980596"/>
                  </a:lnTo>
                  <a:lnTo>
                    <a:pt x="8566303" y="3346738"/>
                  </a:lnTo>
                  <a:cubicBezTo>
                    <a:pt x="8558887" y="3342610"/>
                    <a:pt x="8550071" y="3340930"/>
                    <a:pt x="8541115" y="3342959"/>
                  </a:cubicBezTo>
                  <a:cubicBezTo>
                    <a:pt x="8523623" y="3346878"/>
                    <a:pt x="8512148" y="3362900"/>
                    <a:pt x="8513268" y="3380252"/>
                  </a:cubicBezTo>
                  <a:lnTo>
                    <a:pt x="7082286" y="3552793"/>
                  </a:lnTo>
                  <a:cubicBezTo>
                    <a:pt x="7082077" y="3551464"/>
                    <a:pt x="7081657" y="3550204"/>
                    <a:pt x="7081237" y="3548944"/>
                  </a:cubicBezTo>
                  <a:close/>
                  <a:moveTo>
                    <a:pt x="8556717" y="3412927"/>
                  </a:moveTo>
                  <a:cubicBezTo>
                    <a:pt x="8559866" y="3412228"/>
                    <a:pt x="8562735" y="3410968"/>
                    <a:pt x="8565463" y="3409569"/>
                  </a:cubicBezTo>
                  <a:lnTo>
                    <a:pt x="8968688" y="4085878"/>
                  </a:lnTo>
                  <a:cubicBezTo>
                    <a:pt x="8959242" y="4092385"/>
                    <a:pt x="8954135" y="4104139"/>
                    <a:pt x="8956794" y="4116034"/>
                  </a:cubicBezTo>
                  <a:cubicBezTo>
                    <a:pt x="8960292" y="4131637"/>
                    <a:pt x="8975755" y="4141432"/>
                    <a:pt x="8991357" y="4137934"/>
                  </a:cubicBezTo>
                  <a:cubicBezTo>
                    <a:pt x="8993807" y="4137374"/>
                    <a:pt x="8996045" y="4136464"/>
                    <a:pt x="8998215" y="4135345"/>
                  </a:cubicBezTo>
                  <a:lnTo>
                    <a:pt x="9165228" y="4415496"/>
                  </a:lnTo>
                  <a:cubicBezTo>
                    <a:pt x="9151794" y="4424522"/>
                    <a:pt x="9145777" y="4441874"/>
                    <a:pt x="9151724" y="4457686"/>
                  </a:cubicBezTo>
                  <a:cubicBezTo>
                    <a:pt x="9153403" y="4462165"/>
                    <a:pt x="9155922" y="4466153"/>
                    <a:pt x="9159001" y="4469441"/>
                  </a:cubicBezTo>
                  <a:lnTo>
                    <a:pt x="8899070" y="4738328"/>
                  </a:lnTo>
                  <a:lnTo>
                    <a:pt x="8179871" y="4774501"/>
                  </a:lnTo>
                  <a:cubicBezTo>
                    <a:pt x="8179592" y="4772262"/>
                    <a:pt x="8179172" y="4769953"/>
                    <a:pt x="8178332" y="4767784"/>
                  </a:cubicBezTo>
                  <a:cubicBezTo>
                    <a:pt x="8174904" y="4758618"/>
                    <a:pt x="8167277" y="4752251"/>
                    <a:pt x="8158531" y="4750012"/>
                  </a:cubicBezTo>
                  <a:lnTo>
                    <a:pt x="8541045" y="3412787"/>
                  </a:lnTo>
                  <a:cubicBezTo>
                    <a:pt x="8546083" y="3413907"/>
                    <a:pt x="8551331" y="3414117"/>
                    <a:pt x="8556717" y="3412927"/>
                  </a:cubicBezTo>
                  <a:close/>
                  <a:moveTo>
                    <a:pt x="10096219" y="3258159"/>
                  </a:moveTo>
                  <a:lnTo>
                    <a:pt x="10000293" y="3665791"/>
                  </a:lnTo>
                  <a:cubicBezTo>
                    <a:pt x="9996445" y="3665231"/>
                    <a:pt x="9992387" y="3665511"/>
                    <a:pt x="9988468" y="3666981"/>
                  </a:cubicBezTo>
                  <a:cubicBezTo>
                    <a:pt x="9975945" y="3671668"/>
                    <a:pt x="9969578" y="3685662"/>
                    <a:pt x="9974266" y="3698186"/>
                  </a:cubicBezTo>
                  <a:cubicBezTo>
                    <a:pt x="9976924" y="3705253"/>
                    <a:pt x="9982591" y="3710290"/>
                    <a:pt x="9989238" y="3712529"/>
                  </a:cubicBezTo>
                  <a:lnTo>
                    <a:pt x="9945229" y="3899693"/>
                  </a:lnTo>
                  <a:cubicBezTo>
                    <a:pt x="9941941" y="3899273"/>
                    <a:pt x="9938581" y="3899553"/>
                    <a:pt x="9935223" y="3900813"/>
                  </a:cubicBezTo>
                  <a:cubicBezTo>
                    <a:pt x="9924379" y="3904871"/>
                    <a:pt x="9918851" y="3917045"/>
                    <a:pt x="9922909" y="3927960"/>
                  </a:cubicBezTo>
                  <a:cubicBezTo>
                    <a:pt x="9923259" y="3929010"/>
                    <a:pt x="9923818" y="3929919"/>
                    <a:pt x="9924309" y="3930829"/>
                  </a:cubicBezTo>
                  <a:lnTo>
                    <a:pt x="9213366" y="4423262"/>
                  </a:lnTo>
                  <a:cubicBezTo>
                    <a:pt x="9211826" y="4421304"/>
                    <a:pt x="9210147" y="4419484"/>
                    <a:pt x="9208257" y="4417945"/>
                  </a:cubicBezTo>
                  <a:lnTo>
                    <a:pt x="10086353" y="3253611"/>
                  </a:lnTo>
                  <a:cubicBezTo>
                    <a:pt x="10089432" y="3255570"/>
                    <a:pt x="10092721" y="3257109"/>
                    <a:pt x="10096219" y="3258159"/>
                  </a:cubicBezTo>
                  <a:close/>
                  <a:moveTo>
                    <a:pt x="9302994" y="4718037"/>
                  </a:moveTo>
                  <a:lnTo>
                    <a:pt x="8904807" y="4738118"/>
                  </a:lnTo>
                  <a:lnTo>
                    <a:pt x="9161869" y="4472170"/>
                  </a:lnTo>
                  <a:cubicBezTo>
                    <a:pt x="9171455" y="4480426"/>
                    <a:pt x="9185099" y="4483505"/>
                    <a:pt x="9197762" y="4478747"/>
                  </a:cubicBezTo>
                  <a:cubicBezTo>
                    <a:pt x="9199162" y="4478257"/>
                    <a:pt x="9200421" y="4477487"/>
                    <a:pt x="9201681" y="4476788"/>
                  </a:cubicBezTo>
                  <a:lnTo>
                    <a:pt x="9323145" y="4680534"/>
                  </a:lnTo>
                  <a:cubicBezTo>
                    <a:pt x="9310690" y="4688720"/>
                    <a:pt x="9302924" y="4702784"/>
                    <a:pt x="9302994" y="4718037"/>
                  </a:cubicBezTo>
                  <a:close/>
                  <a:moveTo>
                    <a:pt x="9219243" y="4434177"/>
                  </a:moveTo>
                  <a:cubicBezTo>
                    <a:pt x="9219033" y="4433618"/>
                    <a:pt x="9219033" y="4433058"/>
                    <a:pt x="9218823" y="4432498"/>
                  </a:cubicBezTo>
                  <a:cubicBezTo>
                    <a:pt x="9217983" y="4430329"/>
                    <a:pt x="9216934" y="4428230"/>
                    <a:pt x="9215744" y="4426341"/>
                  </a:cubicBezTo>
                  <a:lnTo>
                    <a:pt x="9926617" y="3933978"/>
                  </a:lnTo>
                  <a:cubicBezTo>
                    <a:pt x="9929066" y="3936846"/>
                    <a:pt x="9932215" y="3939015"/>
                    <a:pt x="9935713" y="3940205"/>
                  </a:cubicBezTo>
                  <a:lnTo>
                    <a:pt x="9870643" y="4216787"/>
                  </a:lnTo>
                  <a:cubicBezTo>
                    <a:pt x="9861338" y="4214968"/>
                    <a:pt x="9851472" y="4215458"/>
                    <a:pt x="9841886" y="4219026"/>
                  </a:cubicBezTo>
                  <a:cubicBezTo>
                    <a:pt x="9816838" y="4228402"/>
                    <a:pt x="9803334" y="4254710"/>
                    <a:pt x="9809002" y="4280039"/>
                  </a:cubicBezTo>
                  <a:lnTo>
                    <a:pt x="9219243" y="4434177"/>
                  </a:lnTo>
                  <a:close/>
                  <a:moveTo>
                    <a:pt x="10693814" y="2885020"/>
                  </a:moveTo>
                  <a:cubicBezTo>
                    <a:pt x="10696822" y="2885720"/>
                    <a:pt x="10699831" y="2885860"/>
                    <a:pt x="10702770" y="2885790"/>
                  </a:cubicBezTo>
                  <a:lnTo>
                    <a:pt x="10752377" y="3494230"/>
                  </a:lnTo>
                  <a:cubicBezTo>
                    <a:pt x="10747969" y="3494860"/>
                    <a:pt x="10743701" y="3496259"/>
                    <a:pt x="10739853" y="3498428"/>
                  </a:cubicBezTo>
                  <a:lnTo>
                    <a:pt x="10376440" y="2922803"/>
                  </a:lnTo>
                  <a:lnTo>
                    <a:pt x="10439552" y="2851785"/>
                  </a:lnTo>
                  <a:lnTo>
                    <a:pt x="10666177" y="2852065"/>
                  </a:lnTo>
                  <a:cubicBezTo>
                    <a:pt x="10667017" y="2867598"/>
                    <a:pt x="10677861" y="2881382"/>
                    <a:pt x="10693814" y="2885020"/>
                  </a:cubicBezTo>
                  <a:close/>
                  <a:moveTo>
                    <a:pt x="12267530" y="3372556"/>
                  </a:moveTo>
                  <a:cubicBezTo>
                    <a:pt x="12267320" y="3373325"/>
                    <a:pt x="12266970" y="3373955"/>
                    <a:pt x="12266760" y="3374725"/>
                  </a:cubicBezTo>
                  <a:cubicBezTo>
                    <a:pt x="12265850" y="3378783"/>
                    <a:pt x="12265711" y="3382841"/>
                    <a:pt x="12265850" y="3386899"/>
                  </a:cubicBezTo>
                  <a:lnTo>
                    <a:pt x="11633902" y="3445882"/>
                  </a:lnTo>
                  <a:cubicBezTo>
                    <a:pt x="11632012" y="3434617"/>
                    <a:pt x="11623617" y="3425102"/>
                    <a:pt x="11611862" y="3422443"/>
                  </a:cubicBezTo>
                  <a:cubicBezTo>
                    <a:pt x="11596259" y="3418875"/>
                    <a:pt x="11580726" y="3428600"/>
                    <a:pt x="11577158" y="3444203"/>
                  </a:cubicBezTo>
                  <a:cubicBezTo>
                    <a:pt x="11576598" y="3446582"/>
                    <a:pt x="11576458" y="3448891"/>
                    <a:pt x="11576528" y="3451270"/>
                  </a:cubicBezTo>
                  <a:lnTo>
                    <a:pt x="10792539" y="3524456"/>
                  </a:lnTo>
                  <a:cubicBezTo>
                    <a:pt x="10790439" y="3510323"/>
                    <a:pt x="10779944" y="3498218"/>
                    <a:pt x="10765181" y="3494789"/>
                  </a:cubicBezTo>
                  <a:cubicBezTo>
                    <a:pt x="10762173" y="3494090"/>
                    <a:pt x="10759164" y="3493950"/>
                    <a:pt x="10756226" y="3494020"/>
                  </a:cubicBezTo>
                  <a:lnTo>
                    <a:pt x="10706618" y="2885580"/>
                  </a:lnTo>
                  <a:cubicBezTo>
                    <a:pt x="10719213" y="2883831"/>
                    <a:pt x="10730197" y="2875435"/>
                    <a:pt x="10734955" y="2863260"/>
                  </a:cubicBezTo>
                  <a:lnTo>
                    <a:pt x="12267530" y="3372556"/>
                  </a:lnTo>
                  <a:close/>
                  <a:moveTo>
                    <a:pt x="11149094" y="2053453"/>
                  </a:moveTo>
                  <a:cubicBezTo>
                    <a:pt x="11149655" y="2053873"/>
                    <a:pt x="11150214" y="2054292"/>
                    <a:pt x="11150844" y="2054712"/>
                  </a:cubicBezTo>
                  <a:lnTo>
                    <a:pt x="10717744" y="2818131"/>
                  </a:lnTo>
                  <a:cubicBezTo>
                    <a:pt x="10715294" y="2816872"/>
                    <a:pt x="10712635" y="2815822"/>
                    <a:pt x="10709837" y="2815192"/>
                  </a:cubicBezTo>
                  <a:cubicBezTo>
                    <a:pt x="10690526" y="2810784"/>
                    <a:pt x="10671285" y="2822819"/>
                    <a:pt x="10666877" y="2842130"/>
                  </a:cubicBezTo>
                  <a:cubicBezTo>
                    <a:pt x="10666387" y="2844159"/>
                    <a:pt x="10666247" y="2846188"/>
                    <a:pt x="10666107" y="2848217"/>
                  </a:cubicBezTo>
                  <a:lnTo>
                    <a:pt x="10443050" y="2847937"/>
                  </a:lnTo>
                  <a:lnTo>
                    <a:pt x="11149094" y="2053453"/>
                  </a:lnTo>
                  <a:close/>
                  <a:moveTo>
                    <a:pt x="10434304" y="2851785"/>
                  </a:moveTo>
                  <a:lnTo>
                    <a:pt x="10374271" y="2919374"/>
                  </a:lnTo>
                  <a:lnTo>
                    <a:pt x="10331521" y="2851716"/>
                  </a:lnTo>
                  <a:lnTo>
                    <a:pt x="10434304" y="2851785"/>
                  </a:lnTo>
                  <a:close/>
                  <a:moveTo>
                    <a:pt x="10176472" y="2673857"/>
                  </a:moveTo>
                  <a:cubicBezTo>
                    <a:pt x="10179900" y="2686032"/>
                    <a:pt x="10189556" y="2696107"/>
                    <a:pt x="10202850" y="2699186"/>
                  </a:cubicBezTo>
                  <a:cubicBezTo>
                    <a:pt x="10211806" y="2701215"/>
                    <a:pt x="10220762" y="2699605"/>
                    <a:pt x="10228248" y="2695408"/>
                  </a:cubicBezTo>
                  <a:lnTo>
                    <a:pt x="10324384" y="2847727"/>
                  </a:lnTo>
                  <a:lnTo>
                    <a:pt x="9409136" y="2846748"/>
                  </a:lnTo>
                  <a:cubicBezTo>
                    <a:pt x="9409066" y="2846048"/>
                    <a:pt x="9409066" y="2845278"/>
                    <a:pt x="9408996" y="2844579"/>
                  </a:cubicBezTo>
                  <a:lnTo>
                    <a:pt x="10176472" y="2673857"/>
                  </a:lnTo>
                  <a:close/>
                  <a:moveTo>
                    <a:pt x="9077698" y="2918255"/>
                  </a:moveTo>
                  <a:cubicBezTo>
                    <a:pt x="9080007" y="2924832"/>
                    <a:pt x="9085184" y="2930289"/>
                    <a:pt x="9092531" y="2931969"/>
                  </a:cubicBezTo>
                  <a:cubicBezTo>
                    <a:pt x="9103866" y="2934557"/>
                    <a:pt x="9115131" y="2927491"/>
                    <a:pt x="9117720" y="2916156"/>
                  </a:cubicBezTo>
                  <a:cubicBezTo>
                    <a:pt x="9118279" y="2913847"/>
                    <a:pt x="9118139" y="2911608"/>
                    <a:pt x="9117930" y="2909369"/>
                  </a:cubicBezTo>
                  <a:lnTo>
                    <a:pt x="9352811" y="2857103"/>
                  </a:lnTo>
                  <a:cubicBezTo>
                    <a:pt x="9355750" y="2866689"/>
                    <a:pt x="9363446" y="2874525"/>
                    <a:pt x="9373942" y="2876904"/>
                  </a:cubicBezTo>
                  <a:cubicBezTo>
                    <a:pt x="9389544" y="2880472"/>
                    <a:pt x="9405007" y="2870747"/>
                    <a:pt x="9408575" y="2855144"/>
                  </a:cubicBezTo>
                  <a:cubicBezTo>
                    <a:pt x="9408925" y="2853675"/>
                    <a:pt x="9408996" y="2852205"/>
                    <a:pt x="9409136" y="2850736"/>
                  </a:cubicBezTo>
                  <a:lnTo>
                    <a:pt x="10326833" y="2851716"/>
                  </a:lnTo>
                  <a:lnTo>
                    <a:pt x="10371472" y="2922453"/>
                  </a:lnTo>
                  <a:lnTo>
                    <a:pt x="10128474" y="3195887"/>
                  </a:lnTo>
                  <a:cubicBezTo>
                    <a:pt x="10118959" y="3188331"/>
                    <a:pt x="10105875" y="3185742"/>
                    <a:pt x="10093700" y="3190290"/>
                  </a:cubicBezTo>
                  <a:cubicBezTo>
                    <a:pt x="10075159" y="3197217"/>
                    <a:pt x="10065783" y="3217857"/>
                    <a:pt x="10072710" y="3236398"/>
                  </a:cubicBezTo>
                  <a:cubicBezTo>
                    <a:pt x="10074949" y="3242346"/>
                    <a:pt x="10078727" y="3247244"/>
                    <a:pt x="10083205" y="3251092"/>
                  </a:cubicBezTo>
                  <a:lnTo>
                    <a:pt x="9205109" y="4415426"/>
                  </a:lnTo>
                  <a:cubicBezTo>
                    <a:pt x="9195804" y="4409199"/>
                    <a:pt x="9183839" y="4407310"/>
                    <a:pt x="9172574" y="4411578"/>
                  </a:cubicBezTo>
                  <a:cubicBezTo>
                    <a:pt x="9171105" y="4412138"/>
                    <a:pt x="9169845" y="4412907"/>
                    <a:pt x="9168516" y="4413607"/>
                  </a:cubicBezTo>
                  <a:lnTo>
                    <a:pt x="9001503" y="4133456"/>
                  </a:lnTo>
                  <a:cubicBezTo>
                    <a:pt x="9010809" y="4126949"/>
                    <a:pt x="9015846" y="4115264"/>
                    <a:pt x="9013187" y="4103439"/>
                  </a:cubicBezTo>
                  <a:cubicBezTo>
                    <a:pt x="9009689" y="4087837"/>
                    <a:pt x="8994226" y="4078041"/>
                    <a:pt x="8978624" y="4081540"/>
                  </a:cubicBezTo>
                  <a:cubicBezTo>
                    <a:pt x="8976245" y="4082099"/>
                    <a:pt x="8974075" y="4082939"/>
                    <a:pt x="8971977" y="4083988"/>
                  </a:cubicBezTo>
                  <a:lnTo>
                    <a:pt x="8568752" y="3407679"/>
                  </a:lnTo>
                  <a:cubicBezTo>
                    <a:pt x="8580647" y="3399703"/>
                    <a:pt x="8587084" y="3385010"/>
                    <a:pt x="8583795" y="3370177"/>
                  </a:cubicBezTo>
                  <a:cubicBezTo>
                    <a:pt x="8581766" y="3361151"/>
                    <a:pt x="8576449" y="3353804"/>
                    <a:pt x="8569522" y="3348907"/>
                  </a:cubicBezTo>
                  <a:lnTo>
                    <a:pt x="8802724" y="2979477"/>
                  </a:lnTo>
                  <a:lnTo>
                    <a:pt x="9077698" y="2918255"/>
                  </a:lnTo>
                  <a:close/>
                  <a:moveTo>
                    <a:pt x="8800416" y="2975908"/>
                  </a:moveTo>
                  <a:lnTo>
                    <a:pt x="8522923" y="3037620"/>
                  </a:lnTo>
                  <a:cubicBezTo>
                    <a:pt x="8521663" y="3033072"/>
                    <a:pt x="8519495" y="3028874"/>
                    <a:pt x="8516626" y="3025236"/>
                  </a:cubicBezTo>
                  <a:lnTo>
                    <a:pt x="9069862" y="2537490"/>
                  </a:lnTo>
                  <a:cubicBezTo>
                    <a:pt x="9071331" y="2538959"/>
                    <a:pt x="9072940" y="2540289"/>
                    <a:pt x="9074619" y="2541478"/>
                  </a:cubicBezTo>
                  <a:lnTo>
                    <a:pt x="8800416" y="2975908"/>
                  </a:lnTo>
                  <a:close/>
                  <a:moveTo>
                    <a:pt x="8570851" y="1813113"/>
                  </a:moveTo>
                  <a:cubicBezTo>
                    <a:pt x="8569032" y="1813183"/>
                    <a:pt x="8567142" y="1813393"/>
                    <a:pt x="8565254" y="1813743"/>
                  </a:cubicBezTo>
                  <a:cubicBezTo>
                    <a:pt x="8561476" y="1814583"/>
                    <a:pt x="8558117" y="1816122"/>
                    <a:pt x="8555178" y="1818221"/>
                  </a:cubicBezTo>
                  <a:lnTo>
                    <a:pt x="8407196" y="1628888"/>
                  </a:lnTo>
                  <a:cubicBezTo>
                    <a:pt x="8412654" y="1623990"/>
                    <a:pt x="8415383" y="1616434"/>
                    <a:pt x="8413704" y="1608737"/>
                  </a:cubicBezTo>
                  <a:cubicBezTo>
                    <a:pt x="8411185" y="1597403"/>
                    <a:pt x="8399920" y="1590266"/>
                    <a:pt x="8388586" y="1592785"/>
                  </a:cubicBezTo>
                  <a:cubicBezTo>
                    <a:pt x="8385927" y="1593345"/>
                    <a:pt x="8383547" y="1594464"/>
                    <a:pt x="8381449" y="1595933"/>
                  </a:cubicBezTo>
                  <a:lnTo>
                    <a:pt x="8032239" y="1149119"/>
                  </a:lnTo>
                  <a:cubicBezTo>
                    <a:pt x="8041755" y="1140723"/>
                    <a:pt x="8046723" y="1127709"/>
                    <a:pt x="8043714" y="1114415"/>
                  </a:cubicBezTo>
                  <a:cubicBezTo>
                    <a:pt x="8043294" y="1112666"/>
                    <a:pt x="8042664" y="1111056"/>
                    <a:pt x="8042035" y="1109377"/>
                  </a:cubicBezTo>
                  <a:lnTo>
                    <a:pt x="8593241" y="861411"/>
                  </a:lnTo>
                  <a:cubicBezTo>
                    <a:pt x="8597019" y="868198"/>
                    <a:pt x="8603736" y="872746"/>
                    <a:pt x="8611363" y="873656"/>
                  </a:cubicBezTo>
                  <a:lnTo>
                    <a:pt x="8570851" y="1813113"/>
                  </a:lnTo>
                  <a:close/>
                  <a:moveTo>
                    <a:pt x="8592891" y="838882"/>
                  </a:moveTo>
                  <a:cubicBezTo>
                    <a:pt x="8590442" y="843709"/>
                    <a:pt x="8589463" y="849377"/>
                    <a:pt x="8590792" y="855044"/>
                  </a:cubicBezTo>
                  <a:cubicBezTo>
                    <a:pt x="8591002" y="856024"/>
                    <a:pt x="8591422" y="856933"/>
                    <a:pt x="8591701" y="857843"/>
                  </a:cubicBezTo>
                  <a:lnTo>
                    <a:pt x="8040496" y="1105809"/>
                  </a:lnTo>
                  <a:cubicBezTo>
                    <a:pt x="8034058" y="1093355"/>
                    <a:pt x="8020764" y="1085728"/>
                    <a:pt x="8006561" y="1086638"/>
                  </a:cubicBezTo>
                  <a:lnTo>
                    <a:pt x="7935614" y="481276"/>
                  </a:lnTo>
                  <a:cubicBezTo>
                    <a:pt x="7936733" y="481066"/>
                    <a:pt x="7937923" y="481136"/>
                    <a:pt x="7939042" y="480856"/>
                  </a:cubicBezTo>
                  <a:cubicBezTo>
                    <a:pt x="7952896" y="477778"/>
                    <a:pt x="7964231" y="469452"/>
                    <a:pt x="7971508" y="458467"/>
                  </a:cubicBezTo>
                  <a:lnTo>
                    <a:pt x="8592891" y="838882"/>
                  </a:lnTo>
                  <a:close/>
                  <a:moveTo>
                    <a:pt x="7877611" y="411938"/>
                  </a:moveTo>
                  <a:cubicBezTo>
                    <a:pt x="7874532" y="420894"/>
                    <a:pt x="7873622" y="430759"/>
                    <a:pt x="7875861" y="440695"/>
                  </a:cubicBezTo>
                  <a:cubicBezTo>
                    <a:pt x="7881668" y="466793"/>
                    <a:pt x="7905808" y="483795"/>
                    <a:pt x="7931696" y="481696"/>
                  </a:cubicBezTo>
                  <a:lnTo>
                    <a:pt x="8002643" y="1087127"/>
                  </a:lnTo>
                  <a:cubicBezTo>
                    <a:pt x="8002084" y="1087197"/>
                    <a:pt x="8001523" y="1087197"/>
                    <a:pt x="8000964" y="1087337"/>
                  </a:cubicBezTo>
                  <a:cubicBezTo>
                    <a:pt x="7998654" y="1087827"/>
                    <a:pt x="7996556" y="1088597"/>
                    <a:pt x="7994456" y="1089506"/>
                  </a:cubicBezTo>
                  <a:lnTo>
                    <a:pt x="7605366" y="317272"/>
                  </a:lnTo>
                  <a:cubicBezTo>
                    <a:pt x="7608584" y="315243"/>
                    <a:pt x="7611103" y="312444"/>
                    <a:pt x="7612783" y="309225"/>
                  </a:cubicBezTo>
                  <a:lnTo>
                    <a:pt x="7877611" y="411938"/>
                  </a:lnTo>
                  <a:close/>
                  <a:moveTo>
                    <a:pt x="6953476" y="64758"/>
                  </a:moveTo>
                  <a:cubicBezTo>
                    <a:pt x="6955924" y="62029"/>
                    <a:pt x="6957814" y="58951"/>
                    <a:pt x="6959353" y="55662"/>
                  </a:cubicBezTo>
                  <a:lnTo>
                    <a:pt x="7349773" y="207142"/>
                  </a:lnTo>
                  <a:cubicBezTo>
                    <a:pt x="7348724" y="210921"/>
                    <a:pt x="7348444" y="214909"/>
                    <a:pt x="7349354" y="219037"/>
                  </a:cubicBezTo>
                  <a:cubicBezTo>
                    <a:pt x="7352293" y="232121"/>
                    <a:pt x="7365236" y="240307"/>
                    <a:pt x="7378320" y="237438"/>
                  </a:cubicBezTo>
                  <a:cubicBezTo>
                    <a:pt x="7385737" y="235759"/>
                    <a:pt x="7391474" y="230861"/>
                    <a:pt x="7394623" y="224564"/>
                  </a:cubicBezTo>
                  <a:lnTo>
                    <a:pt x="7573880" y="294112"/>
                  </a:lnTo>
                  <a:cubicBezTo>
                    <a:pt x="7573040" y="297261"/>
                    <a:pt x="7572830" y="300689"/>
                    <a:pt x="7573600" y="304118"/>
                  </a:cubicBezTo>
                  <a:cubicBezTo>
                    <a:pt x="7576120" y="315452"/>
                    <a:pt x="7587384" y="322589"/>
                    <a:pt x="7598719" y="320070"/>
                  </a:cubicBezTo>
                  <a:cubicBezTo>
                    <a:pt x="7599769" y="319861"/>
                    <a:pt x="7600818" y="319441"/>
                    <a:pt x="7601797" y="319021"/>
                  </a:cubicBezTo>
                  <a:lnTo>
                    <a:pt x="7990958" y="1091326"/>
                  </a:lnTo>
                  <a:cubicBezTo>
                    <a:pt x="7988789" y="1092585"/>
                    <a:pt x="7986760" y="1094054"/>
                    <a:pt x="7984941" y="1095664"/>
                  </a:cubicBezTo>
                  <a:lnTo>
                    <a:pt x="6953476" y="64758"/>
                  </a:lnTo>
                  <a:close/>
                  <a:moveTo>
                    <a:pt x="8571621" y="1870907"/>
                  </a:moveTo>
                  <a:cubicBezTo>
                    <a:pt x="8573720" y="1870907"/>
                    <a:pt x="8575819" y="1870697"/>
                    <a:pt x="8577918" y="1870207"/>
                  </a:cubicBezTo>
                  <a:cubicBezTo>
                    <a:pt x="8581486" y="1869437"/>
                    <a:pt x="8584704" y="1867898"/>
                    <a:pt x="8587573" y="1866009"/>
                  </a:cubicBezTo>
                  <a:lnTo>
                    <a:pt x="9071751" y="2485504"/>
                  </a:lnTo>
                  <a:cubicBezTo>
                    <a:pt x="9062515" y="2493620"/>
                    <a:pt x="9057687" y="2506074"/>
                    <a:pt x="9060136" y="2518949"/>
                  </a:cubicBezTo>
                  <a:lnTo>
                    <a:pt x="8517746" y="2651678"/>
                  </a:lnTo>
                  <a:lnTo>
                    <a:pt x="8571621" y="1870907"/>
                  </a:lnTo>
                  <a:close/>
                  <a:moveTo>
                    <a:pt x="8517465" y="2655806"/>
                  </a:moveTo>
                  <a:lnTo>
                    <a:pt x="9061116" y="2522797"/>
                  </a:lnTo>
                  <a:cubicBezTo>
                    <a:pt x="9062445" y="2527135"/>
                    <a:pt x="9064474" y="2531123"/>
                    <a:pt x="9067203" y="2534551"/>
                  </a:cubicBezTo>
                  <a:lnTo>
                    <a:pt x="8513967" y="3022227"/>
                  </a:lnTo>
                  <a:cubicBezTo>
                    <a:pt x="8509350" y="3017469"/>
                    <a:pt x="8503402" y="3013971"/>
                    <a:pt x="8496475" y="3012362"/>
                  </a:cubicBezTo>
                  <a:cubicBezTo>
                    <a:pt x="8495286" y="3012082"/>
                    <a:pt x="8494096" y="3012082"/>
                    <a:pt x="8492907" y="3011942"/>
                  </a:cubicBezTo>
                  <a:lnTo>
                    <a:pt x="8517465" y="2655806"/>
                  </a:lnTo>
                  <a:close/>
                  <a:moveTo>
                    <a:pt x="8513478" y="2656785"/>
                  </a:moveTo>
                  <a:lnTo>
                    <a:pt x="8489059" y="3011452"/>
                  </a:lnTo>
                  <a:cubicBezTo>
                    <a:pt x="8474366" y="3011242"/>
                    <a:pt x="8461002" y="3020198"/>
                    <a:pt x="8455404" y="3033912"/>
                  </a:cubicBezTo>
                  <a:lnTo>
                    <a:pt x="7878380" y="2837652"/>
                  </a:lnTo>
                  <a:cubicBezTo>
                    <a:pt x="7878730" y="2836532"/>
                    <a:pt x="7879220" y="2835553"/>
                    <a:pt x="7879500" y="2834363"/>
                  </a:cubicBezTo>
                  <a:cubicBezTo>
                    <a:pt x="7881249" y="2826737"/>
                    <a:pt x="7881109" y="2819111"/>
                    <a:pt x="7879640" y="2811904"/>
                  </a:cubicBezTo>
                  <a:lnTo>
                    <a:pt x="8513478" y="2656785"/>
                  </a:lnTo>
                  <a:close/>
                  <a:moveTo>
                    <a:pt x="7379090" y="3248503"/>
                  </a:moveTo>
                  <a:cubicBezTo>
                    <a:pt x="7382029" y="3251092"/>
                    <a:pt x="7385387" y="3253191"/>
                    <a:pt x="7389445" y="3254170"/>
                  </a:cubicBezTo>
                  <a:cubicBezTo>
                    <a:pt x="7402529" y="3257179"/>
                    <a:pt x="7415543" y="3248993"/>
                    <a:pt x="7418482" y="3235909"/>
                  </a:cubicBezTo>
                  <a:cubicBezTo>
                    <a:pt x="7420161" y="3228492"/>
                    <a:pt x="7418062" y="3221355"/>
                    <a:pt x="7413724" y="3215828"/>
                  </a:cubicBezTo>
                  <a:lnTo>
                    <a:pt x="7553869" y="3083659"/>
                  </a:lnTo>
                  <a:cubicBezTo>
                    <a:pt x="7556388" y="3085828"/>
                    <a:pt x="7559187" y="3087577"/>
                    <a:pt x="7562685" y="3088347"/>
                  </a:cubicBezTo>
                  <a:cubicBezTo>
                    <a:pt x="7574020" y="3090936"/>
                    <a:pt x="7585285" y="3083869"/>
                    <a:pt x="7587874" y="3072464"/>
                  </a:cubicBezTo>
                  <a:cubicBezTo>
                    <a:pt x="7589343" y="3066167"/>
                    <a:pt x="7587524" y="3060010"/>
                    <a:pt x="7583956" y="3055252"/>
                  </a:cubicBezTo>
                  <a:lnTo>
                    <a:pt x="7790780" y="2860182"/>
                  </a:lnTo>
                  <a:cubicBezTo>
                    <a:pt x="7797567" y="2866829"/>
                    <a:pt x="7806034" y="2871866"/>
                    <a:pt x="7815968" y="2874175"/>
                  </a:cubicBezTo>
                  <a:cubicBezTo>
                    <a:pt x="7841997" y="2880122"/>
                    <a:pt x="7867745" y="2865639"/>
                    <a:pt x="7877051" y="2841360"/>
                  </a:cubicBezTo>
                  <a:lnTo>
                    <a:pt x="8454145" y="3037690"/>
                  </a:lnTo>
                  <a:cubicBezTo>
                    <a:pt x="8454005" y="3038250"/>
                    <a:pt x="8453725" y="3038739"/>
                    <a:pt x="8453585" y="3039299"/>
                  </a:cubicBezTo>
                  <a:cubicBezTo>
                    <a:pt x="8452186" y="3045526"/>
                    <a:pt x="8452605" y="3051683"/>
                    <a:pt x="8454285" y="3057351"/>
                  </a:cubicBezTo>
                  <a:lnTo>
                    <a:pt x="7079978" y="3545236"/>
                  </a:lnTo>
                  <a:cubicBezTo>
                    <a:pt x="7078578" y="3541878"/>
                    <a:pt x="7076619" y="3538799"/>
                    <a:pt x="7074310" y="3536001"/>
                  </a:cubicBezTo>
                  <a:lnTo>
                    <a:pt x="7379090" y="3248503"/>
                  </a:lnTo>
                  <a:close/>
                  <a:moveTo>
                    <a:pt x="7063605" y="3590645"/>
                  </a:moveTo>
                  <a:cubicBezTo>
                    <a:pt x="7072561" y="3585958"/>
                    <a:pt x="7079558" y="3577632"/>
                    <a:pt x="7082007" y="3567066"/>
                  </a:cubicBezTo>
                  <a:cubicBezTo>
                    <a:pt x="7082776" y="3563568"/>
                    <a:pt x="7082916" y="3560140"/>
                    <a:pt x="7082706" y="3556781"/>
                  </a:cubicBezTo>
                  <a:lnTo>
                    <a:pt x="8513827" y="3384240"/>
                  </a:lnTo>
                  <a:cubicBezTo>
                    <a:pt x="8513897" y="3384730"/>
                    <a:pt x="8513897" y="3385290"/>
                    <a:pt x="8514037" y="3385850"/>
                  </a:cubicBezTo>
                  <a:cubicBezTo>
                    <a:pt x="8516836" y="3398444"/>
                    <a:pt x="8525932" y="3407890"/>
                    <a:pt x="8537337" y="3411808"/>
                  </a:cubicBezTo>
                  <a:lnTo>
                    <a:pt x="8154683" y="4749452"/>
                  </a:lnTo>
                  <a:cubicBezTo>
                    <a:pt x="8150275" y="4748892"/>
                    <a:pt x="8145657" y="4749312"/>
                    <a:pt x="8141180" y="4750992"/>
                  </a:cubicBezTo>
                  <a:cubicBezTo>
                    <a:pt x="8126206" y="4756589"/>
                    <a:pt x="8118649" y="4773312"/>
                    <a:pt x="8124247" y="4788284"/>
                  </a:cubicBezTo>
                  <a:cubicBezTo>
                    <a:pt x="8129844" y="4803258"/>
                    <a:pt x="8146496" y="4810814"/>
                    <a:pt x="8161470" y="4805217"/>
                  </a:cubicBezTo>
                  <a:cubicBezTo>
                    <a:pt x="8165458" y="4803747"/>
                    <a:pt x="8168816" y="4801438"/>
                    <a:pt x="8171615" y="4798640"/>
                  </a:cubicBezTo>
                  <a:lnTo>
                    <a:pt x="8526632" y="5086067"/>
                  </a:lnTo>
                  <a:cubicBezTo>
                    <a:pt x="8521524" y="5093554"/>
                    <a:pt x="8519984" y="5103350"/>
                    <a:pt x="8523413" y="5112515"/>
                  </a:cubicBezTo>
                  <a:cubicBezTo>
                    <a:pt x="8523973" y="5113985"/>
                    <a:pt x="8524672" y="5115314"/>
                    <a:pt x="8525442" y="5116574"/>
                  </a:cubicBezTo>
                  <a:lnTo>
                    <a:pt x="8300636" y="5269033"/>
                  </a:lnTo>
                  <a:lnTo>
                    <a:pt x="7526792" y="5200955"/>
                  </a:lnTo>
                  <a:lnTo>
                    <a:pt x="7482012" y="4554102"/>
                  </a:lnTo>
                  <a:cubicBezTo>
                    <a:pt x="7506711" y="4551443"/>
                    <a:pt x="7526932" y="4531713"/>
                    <a:pt x="7529171" y="4506034"/>
                  </a:cubicBezTo>
                  <a:cubicBezTo>
                    <a:pt x="7531689" y="4476928"/>
                    <a:pt x="7510069" y="4451250"/>
                    <a:pt x="7480963" y="4448731"/>
                  </a:cubicBezTo>
                  <a:cubicBezTo>
                    <a:pt x="7472217" y="4447961"/>
                    <a:pt x="7463891" y="4449640"/>
                    <a:pt x="7456265" y="4452789"/>
                  </a:cubicBezTo>
                  <a:lnTo>
                    <a:pt x="7063605" y="3590645"/>
                  </a:lnTo>
                  <a:close/>
                  <a:moveTo>
                    <a:pt x="6992168" y="4115964"/>
                  </a:moveTo>
                  <a:cubicBezTo>
                    <a:pt x="6989999" y="4119182"/>
                    <a:pt x="6988530" y="4122961"/>
                    <a:pt x="6988180" y="4127159"/>
                  </a:cubicBezTo>
                  <a:cubicBezTo>
                    <a:pt x="6986990" y="4140523"/>
                    <a:pt x="6996926" y="4152277"/>
                    <a:pt x="7010290" y="4153396"/>
                  </a:cubicBezTo>
                  <a:cubicBezTo>
                    <a:pt x="7017846" y="4154026"/>
                    <a:pt x="7024773" y="4151087"/>
                    <a:pt x="7029671" y="4146050"/>
                  </a:cubicBezTo>
                  <a:lnTo>
                    <a:pt x="7179822" y="4266395"/>
                  </a:lnTo>
                  <a:cubicBezTo>
                    <a:pt x="7178073" y="4269193"/>
                    <a:pt x="7176673" y="4272202"/>
                    <a:pt x="7176393" y="4275770"/>
                  </a:cubicBezTo>
                  <a:cubicBezTo>
                    <a:pt x="7175414" y="4287385"/>
                    <a:pt x="7184020" y="4297600"/>
                    <a:pt x="7195565" y="4298580"/>
                  </a:cubicBezTo>
                  <a:cubicBezTo>
                    <a:pt x="7202001" y="4299140"/>
                    <a:pt x="7207809" y="4296551"/>
                    <a:pt x="7212077" y="4292283"/>
                  </a:cubicBezTo>
                  <a:lnTo>
                    <a:pt x="7433944" y="4470071"/>
                  </a:lnTo>
                  <a:cubicBezTo>
                    <a:pt x="7428278" y="4477698"/>
                    <a:pt x="7424429" y="4486793"/>
                    <a:pt x="7423589" y="4497008"/>
                  </a:cubicBezTo>
                  <a:cubicBezTo>
                    <a:pt x="7421281" y="4523596"/>
                    <a:pt x="7439192" y="4547106"/>
                    <a:pt x="7464520" y="4552913"/>
                  </a:cubicBezTo>
                  <a:lnTo>
                    <a:pt x="7350053" y="5151557"/>
                  </a:lnTo>
                  <a:cubicBezTo>
                    <a:pt x="7349494" y="5151487"/>
                    <a:pt x="7348933" y="5151277"/>
                    <a:pt x="7348374" y="5151277"/>
                  </a:cubicBezTo>
                  <a:cubicBezTo>
                    <a:pt x="7342007" y="5150718"/>
                    <a:pt x="7335990" y="5152047"/>
                    <a:pt x="7330602" y="5154496"/>
                  </a:cubicBezTo>
                  <a:lnTo>
                    <a:pt x="6657092" y="3861071"/>
                  </a:lnTo>
                  <a:cubicBezTo>
                    <a:pt x="6660241" y="3859182"/>
                    <a:pt x="6663039" y="3856873"/>
                    <a:pt x="6665418" y="3854144"/>
                  </a:cubicBezTo>
                  <a:lnTo>
                    <a:pt x="6992168" y="4115964"/>
                  </a:lnTo>
                  <a:close/>
                  <a:moveTo>
                    <a:pt x="6635822" y="3865899"/>
                  </a:moveTo>
                  <a:cubicBezTo>
                    <a:pt x="6642119" y="3866458"/>
                    <a:pt x="6648136" y="3865129"/>
                    <a:pt x="6653524" y="3862680"/>
                  </a:cubicBezTo>
                  <a:lnTo>
                    <a:pt x="7327033" y="5156105"/>
                  </a:lnTo>
                  <a:cubicBezTo>
                    <a:pt x="7317448" y="5161843"/>
                    <a:pt x="7310591" y="5171848"/>
                    <a:pt x="7309542" y="5183813"/>
                  </a:cubicBezTo>
                  <a:cubicBezTo>
                    <a:pt x="7309192" y="5188150"/>
                    <a:pt x="7309682" y="5192279"/>
                    <a:pt x="7310801" y="5196267"/>
                  </a:cubicBezTo>
                  <a:lnTo>
                    <a:pt x="7059547" y="5279458"/>
                  </a:lnTo>
                  <a:cubicBezTo>
                    <a:pt x="7052410" y="5261267"/>
                    <a:pt x="7032049" y="5252101"/>
                    <a:pt x="7013648" y="5258958"/>
                  </a:cubicBezTo>
                  <a:cubicBezTo>
                    <a:pt x="6995107" y="5265885"/>
                    <a:pt x="6985731" y="5286595"/>
                    <a:pt x="6992657" y="5305136"/>
                  </a:cubicBezTo>
                  <a:cubicBezTo>
                    <a:pt x="6993777" y="5308145"/>
                    <a:pt x="6995386" y="5310804"/>
                    <a:pt x="6997206" y="5313323"/>
                  </a:cubicBezTo>
                  <a:lnTo>
                    <a:pt x="6383238" y="5806316"/>
                  </a:lnTo>
                  <a:cubicBezTo>
                    <a:pt x="6379040" y="5801698"/>
                    <a:pt x="6373442" y="5798690"/>
                    <a:pt x="6367425" y="5797500"/>
                  </a:cubicBezTo>
                  <a:lnTo>
                    <a:pt x="6635822" y="3865899"/>
                  </a:lnTo>
                  <a:close/>
                  <a:moveTo>
                    <a:pt x="6333421" y="5830805"/>
                  </a:moveTo>
                  <a:cubicBezTo>
                    <a:pt x="6333701" y="5832554"/>
                    <a:pt x="6334121" y="5834303"/>
                    <a:pt x="6334821" y="5835983"/>
                  </a:cubicBezTo>
                  <a:cubicBezTo>
                    <a:pt x="6335730" y="5838291"/>
                    <a:pt x="6336919" y="5840390"/>
                    <a:pt x="6338319" y="5842419"/>
                  </a:cubicBezTo>
                  <a:lnTo>
                    <a:pt x="5843436" y="6239766"/>
                  </a:lnTo>
                  <a:cubicBezTo>
                    <a:pt x="5831542" y="6226193"/>
                    <a:pt x="5812161" y="6220595"/>
                    <a:pt x="5794249" y="6227312"/>
                  </a:cubicBezTo>
                  <a:cubicBezTo>
                    <a:pt x="5782285" y="6231790"/>
                    <a:pt x="5773469" y="6240886"/>
                    <a:pt x="5768851" y="6251801"/>
                  </a:cubicBezTo>
                  <a:lnTo>
                    <a:pt x="5102408" y="6003835"/>
                  </a:lnTo>
                  <a:cubicBezTo>
                    <a:pt x="5104227" y="5998168"/>
                    <a:pt x="5104856" y="5992290"/>
                    <a:pt x="5104367" y="5986553"/>
                  </a:cubicBezTo>
                  <a:lnTo>
                    <a:pt x="6333421" y="5830805"/>
                  </a:lnTo>
                  <a:close/>
                  <a:moveTo>
                    <a:pt x="5035938" y="6027904"/>
                  </a:moveTo>
                  <a:cubicBezTo>
                    <a:pt x="5036218" y="6028114"/>
                    <a:pt x="5036568" y="6028184"/>
                    <a:pt x="5036848" y="6028324"/>
                  </a:cubicBezTo>
                  <a:lnTo>
                    <a:pt x="4770760" y="6516349"/>
                  </a:lnTo>
                  <a:cubicBezTo>
                    <a:pt x="4768661" y="6515510"/>
                    <a:pt x="4766562" y="6515020"/>
                    <a:pt x="4764463" y="6514880"/>
                  </a:cubicBezTo>
                  <a:lnTo>
                    <a:pt x="4754808" y="5947861"/>
                  </a:lnTo>
                  <a:cubicBezTo>
                    <a:pt x="4767472" y="5946951"/>
                    <a:pt x="4779226" y="5939465"/>
                    <a:pt x="4784894" y="5927150"/>
                  </a:cubicBezTo>
                  <a:cubicBezTo>
                    <a:pt x="4785524" y="5925751"/>
                    <a:pt x="4785873" y="5924422"/>
                    <a:pt x="4786293" y="5923022"/>
                  </a:cubicBezTo>
                  <a:lnTo>
                    <a:pt x="5016277" y="5981166"/>
                  </a:lnTo>
                  <a:cubicBezTo>
                    <a:pt x="5012639" y="5998797"/>
                    <a:pt x="5019846" y="6017689"/>
                    <a:pt x="5035938" y="6027904"/>
                  </a:cubicBezTo>
                  <a:close/>
                  <a:moveTo>
                    <a:pt x="4768591" y="5880482"/>
                  </a:moveTo>
                  <a:cubicBezTo>
                    <a:pt x="4768101" y="5880202"/>
                    <a:pt x="4767681" y="5879852"/>
                    <a:pt x="4767122" y="5879642"/>
                  </a:cubicBezTo>
                  <a:cubicBezTo>
                    <a:pt x="4764953" y="5878663"/>
                    <a:pt x="4762784" y="5877963"/>
                    <a:pt x="4760615" y="5877403"/>
                  </a:cubicBezTo>
                  <a:lnTo>
                    <a:pt x="4854582" y="5359851"/>
                  </a:lnTo>
                  <a:lnTo>
                    <a:pt x="5053570" y="5321859"/>
                  </a:lnTo>
                  <a:cubicBezTo>
                    <a:pt x="5056579" y="5335083"/>
                    <a:pt x="5064625" y="5346907"/>
                    <a:pt x="5076659" y="5354464"/>
                  </a:cubicBezTo>
                  <a:lnTo>
                    <a:pt x="4768591" y="5880482"/>
                  </a:lnTo>
                  <a:close/>
                  <a:moveTo>
                    <a:pt x="5075470" y="5266234"/>
                  </a:moveTo>
                  <a:cubicBezTo>
                    <a:pt x="5067564" y="5271552"/>
                    <a:pt x="5060917" y="5278899"/>
                    <a:pt x="5056718" y="5288134"/>
                  </a:cubicBezTo>
                  <a:cubicBezTo>
                    <a:pt x="5052311" y="5297860"/>
                    <a:pt x="5051121" y="5308215"/>
                    <a:pt x="5052661" y="5318081"/>
                  </a:cubicBezTo>
                  <a:lnTo>
                    <a:pt x="4855351" y="5355794"/>
                  </a:lnTo>
                  <a:lnTo>
                    <a:pt x="4915174" y="5026525"/>
                  </a:lnTo>
                  <a:cubicBezTo>
                    <a:pt x="4918952" y="5026875"/>
                    <a:pt x="4922520" y="5026105"/>
                    <a:pt x="4925879" y="5024496"/>
                  </a:cubicBezTo>
                  <a:lnTo>
                    <a:pt x="5075470" y="5266234"/>
                  </a:lnTo>
                  <a:close/>
                  <a:moveTo>
                    <a:pt x="4715835" y="3742406"/>
                  </a:moveTo>
                  <a:cubicBezTo>
                    <a:pt x="4718424" y="3740797"/>
                    <a:pt x="4720663" y="3738767"/>
                    <a:pt x="4722692" y="3736598"/>
                  </a:cubicBezTo>
                  <a:lnTo>
                    <a:pt x="5188048" y="4131707"/>
                  </a:lnTo>
                  <a:cubicBezTo>
                    <a:pt x="5185319" y="4135275"/>
                    <a:pt x="5183360" y="4139263"/>
                    <a:pt x="5182171" y="4143531"/>
                  </a:cubicBezTo>
                  <a:lnTo>
                    <a:pt x="4436104" y="3974979"/>
                  </a:lnTo>
                  <a:lnTo>
                    <a:pt x="4673015" y="3738557"/>
                  </a:lnTo>
                  <a:cubicBezTo>
                    <a:pt x="4684560" y="3748983"/>
                    <a:pt x="4701982" y="3751082"/>
                    <a:pt x="4715835" y="3742406"/>
                  </a:cubicBezTo>
                  <a:close/>
                  <a:moveTo>
                    <a:pt x="6173335" y="2974299"/>
                  </a:moveTo>
                  <a:cubicBezTo>
                    <a:pt x="6173684" y="2974999"/>
                    <a:pt x="6173965" y="2975699"/>
                    <a:pt x="6174384" y="2976398"/>
                  </a:cubicBezTo>
                  <a:cubicBezTo>
                    <a:pt x="6176623" y="2979966"/>
                    <a:pt x="6179352" y="2982905"/>
                    <a:pt x="6182360" y="2985634"/>
                  </a:cubicBezTo>
                  <a:lnTo>
                    <a:pt x="5777177" y="3474219"/>
                  </a:lnTo>
                  <a:cubicBezTo>
                    <a:pt x="5767941" y="3467572"/>
                    <a:pt x="5755207" y="3466802"/>
                    <a:pt x="5744992" y="3473240"/>
                  </a:cubicBezTo>
                  <a:cubicBezTo>
                    <a:pt x="5731418" y="3481706"/>
                    <a:pt x="5727360" y="3499617"/>
                    <a:pt x="5735896" y="3513121"/>
                  </a:cubicBezTo>
                  <a:cubicBezTo>
                    <a:pt x="5737155" y="3515150"/>
                    <a:pt x="5738765" y="3516970"/>
                    <a:pt x="5740444" y="3518579"/>
                  </a:cubicBezTo>
                  <a:lnTo>
                    <a:pt x="5237795" y="4124710"/>
                  </a:lnTo>
                  <a:cubicBezTo>
                    <a:pt x="5226251" y="4116174"/>
                    <a:pt x="5210298" y="4114984"/>
                    <a:pt x="5197494" y="4123100"/>
                  </a:cubicBezTo>
                  <a:cubicBezTo>
                    <a:pt x="5194905" y="4124710"/>
                    <a:pt x="5192666" y="4126739"/>
                    <a:pt x="5190637" y="4128908"/>
                  </a:cubicBezTo>
                  <a:lnTo>
                    <a:pt x="4725351" y="3733800"/>
                  </a:lnTo>
                  <a:cubicBezTo>
                    <a:pt x="4733048" y="3723654"/>
                    <a:pt x="4734866" y="3710010"/>
                    <a:pt x="4729619" y="3697976"/>
                  </a:cubicBezTo>
                  <a:lnTo>
                    <a:pt x="6173335" y="2974299"/>
                  </a:lnTo>
                  <a:close/>
                  <a:moveTo>
                    <a:pt x="4685400" y="3678105"/>
                  </a:moveTo>
                  <a:cubicBezTo>
                    <a:pt x="4682741" y="3679015"/>
                    <a:pt x="4680222" y="3680064"/>
                    <a:pt x="4677773" y="3681674"/>
                  </a:cubicBezTo>
                  <a:cubicBezTo>
                    <a:pt x="4661051" y="3692169"/>
                    <a:pt x="4655943" y="3714278"/>
                    <a:pt x="4666508" y="3731071"/>
                  </a:cubicBezTo>
                  <a:cubicBezTo>
                    <a:pt x="4667628" y="3732820"/>
                    <a:pt x="4668887" y="3734359"/>
                    <a:pt x="4670216" y="3735829"/>
                  </a:cubicBezTo>
                  <a:lnTo>
                    <a:pt x="4431626" y="3973929"/>
                  </a:lnTo>
                  <a:lnTo>
                    <a:pt x="4253488" y="3933698"/>
                  </a:lnTo>
                  <a:cubicBezTo>
                    <a:pt x="4254888" y="3925302"/>
                    <a:pt x="4253488" y="3916486"/>
                    <a:pt x="4248590" y="3908719"/>
                  </a:cubicBezTo>
                  <a:cubicBezTo>
                    <a:pt x="4243553" y="3900673"/>
                    <a:pt x="4235786" y="3895425"/>
                    <a:pt x="4227250" y="3893186"/>
                  </a:cubicBezTo>
                  <a:lnTo>
                    <a:pt x="4442331" y="2832404"/>
                  </a:lnTo>
                  <a:cubicBezTo>
                    <a:pt x="4445480" y="2832824"/>
                    <a:pt x="4448698" y="2832754"/>
                    <a:pt x="4451847" y="2832124"/>
                  </a:cubicBezTo>
                  <a:lnTo>
                    <a:pt x="4685400" y="3678105"/>
                  </a:lnTo>
                  <a:close/>
                  <a:moveTo>
                    <a:pt x="4200662" y="3958886"/>
                  </a:moveTo>
                  <a:cubicBezTo>
                    <a:pt x="4211718" y="3965113"/>
                    <a:pt x="4225711" y="3965323"/>
                    <a:pt x="4237186" y="3958116"/>
                  </a:cubicBezTo>
                  <a:cubicBezTo>
                    <a:pt x="4245022" y="3953219"/>
                    <a:pt x="4250130" y="3945732"/>
                    <a:pt x="4252509" y="3937546"/>
                  </a:cubicBezTo>
                  <a:lnTo>
                    <a:pt x="4428198" y="3977218"/>
                  </a:lnTo>
                  <a:lnTo>
                    <a:pt x="3780296" y="4623720"/>
                  </a:lnTo>
                  <a:cubicBezTo>
                    <a:pt x="3779736" y="4623231"/>
                    <a:pt x="3779246" y="4622741"/>
                    <a:pt x="3778687" y="4622321"/>
                  </a:cubicBezTo>
                  <a:lnTo>
                    <a:pt x="4200662" y="3958886"/>
                  </a:lnTo>
                  <a:close/>
                  <a:moveTo>
                    <a:pt x="3596561" y="4908629"/>
                  </a:moveTo>
                  <a:cubicBezTo>
                    <a:pt x="3602857" y="4911638"/>
                    <a:pt x="3610344" y="4911778"/>
                    <a:pt x="3616711" y="4907789"/>
                  </a:cubicBezTo>
                  <a:cubicBezTo>
                    <a:pt x="3626577" y="4901632"/>
                    <a:pt x="3629515" y="4888618"/>
                    <a:pt x="3623358" y="4878753"/>
                  </a:cubicBezTo>
                  <a:cubicBezTo>
                    <a:pt x="3622099" y="4876724"/>
                    <a:pt x="3620419" y="4875254"/>
                    <a:pt x="3618670" y="4873785"/>
                  </a:cubicBezTo>
                  <a:lnTo>
                    <a:pt x="3747831" y="4670739"/>
                  </a:lnTo>
                  <a:cubicBezTo>
                    <a:pt x="3756717" y="4675426"/>
                    <a:pt x="3767702" y="4675566"/>
                    <a:pt x="3776797" y="4669829"/>
                  </a:cubicBezTo>
                  <a:cubicBezTo>
                    <a:pt x="3790371" y="4661363"/>
                    <a:pt x="3794429" y="4643451"/>
                    <a:pt x="3785893" y="4629947"/>
                  </a:cubicBezTo>
                  <a:cubicBezTo>
                    <a:pt x="3785053" y="4628618"/>
                    <a:pt x="3784074" y="4627498"/>
                    <a:pt x="3783165" y="4626379"/>
                  </a:cubicBezTo>
                  <a:lnTo>
                    <a:pt x="4432816" y="3978127"/>
                  </a:lnTo>
                  <a:lnTo>
                    <a:pt x="5181331" y="4147309"/>
                  </a:lnTo>
                  <a:cubicBezTo>
                    <a:pt x="5180422" y="4152627"/>
                    <a:pt x="5180772" y="4158154"/>
                    <a:pt x="5182311" y="4163472"/>
                  </a:cubicBezTo>
                  <a:lnTo>
                    <a:pt x="4572821" y="4383311"/>
                  </a:lnTo>
                  <a:cubicBezTo>
                    <a:pt x="4569463" y="4375335"/>
                    <a:pt x="4563306" y="4368548"/>
                    <a:pt x="4554769" y="4364629"/>
                  </a:cubicBezTo>
                  <a:cubicBezTo>
                    <a:pt x="4536718" y="4356443"/>
                    <a:pt x="4515448" y="4364420"/>
                    <a:pt x="4507261" y="4382401"/>
                  </a:cubicBezTo>
                  <a:cubicBezTo>
                    <a:pt x="4499005" y="4400383"/>
                    <a:pt x="4506982" y="4421653"/>
                    <a:pt x="4525033" y="4429839"/>
                  </a:cubicBezTo>
                  <a:cubicBezTo>
                    <a:pt x="4535668" y="4434737"/>
                    <a:pt x="4547423" y="4433828"/>
                    <a:pt x="4556938" y="4428580"/>
                  </a:cubicBezTo>
                  <a:lnTo>
                    <a:pt x="4777337" y="4784646"/>
                  </a:lnTo>
                  <a:cubicBezTo>
                    <a:pt x="4774258" y="4787025"/>
                    <a:pt x="4771600" y="4790034"/>
                    <a:pt x="4769850" y="4793882"/>
                  </a:cubicBezTo>
                  <a:cubicBezTo>
                    <a:pt x="4764253" y="4806056"/>
                    <a:pt x="4769711" y="4820470"/>
                    <a:pt x="4781885" y="4825997"/>
                  </a:cubicBezTo>
                  <a:cubicBezTo>
                    <a:pt x="4788812" y="4829146"/>
                    <a:pt x="4796298" y="4828656"/>
                    <a:pt x="4802596" y="4825577"/>
                  </a:cubicBezTo>
                  <a:lnTo>
                    <a:pt x="4903839" y="4989162"/>
                  </a:lnTo>
                  <a:cubicBezTo>
                    <a:pt x="4901250" y="4991191"/>
                    <a:pt x="4898941" y="4993640"/>
                    <a:pt x="4897472" y="4996858"/>
                  </a:cubicBezTo>
                  <a:cubicBezTo>
                    <a:pt x="4892644" y="5007424"/>
                    <a:pt x="4897332" y="5019948"/>
                    <a:pt x="4907967" y="5024776"/>
                  </a:cubicBezTo>
                  <a:cubicBezTo>
                    <a:pt x="4908946" y="5025265"/>
                    <a:pt x="4909996" y="5025196"/>
                    <a:pt x="4911046" y="5025475"/>
                  </a:cubicBezTo>
                  <a:lnTo>
                    <a:pt x="4850943" y="5356353"/>
                  </a:lnTo>
                  <a:lnTo>
                    <a:pt x="3582217" y="5598722"/>
                  </a:lnTo>
                  <a:cubicBezTo>
                    <a:pt x="3580048" y="5590116"/>
                    <a:pt x="3574801" y="5582209"/>
                    <a:pt x="3566754" y="5577102"/>
                  </a:cubicBezTo>
                  <a:cubicBezTo>
                    <a:pt x="3558918" y="5572134"/>
                    <a:pt x="3550032" y="5570734"/>
                    <a:pt x="3541566" y="5572134"/>
                  </a:cubicBezTo>
                  <a:lnTo>
                    <a:pt x="3445220" y="5146030"/>
                  </a:lnTo>
                  <a:lnTo>
                    <a:pt x="3596561" y="4908629"/>
                  </a:lnTo>
                  <a:close/>
                  <a:moveTo>
                    <a:pt x="3441232" y="5145470"/>
                  </a:moveTo>
                  <a:lnTo>
                    <a:pt x="3288632" y="5385390"/>
                  </a:lnTo>
                  <a:cubicBezTo>
                    <a:pt x="3284504" y="5383081"/>
                    <a:pt x="3280026" y="5381612"/>
                    <a:pt x="3275408" y="5381052"/>
                  </a:cubicBezTo>
                  <a:lnTo>
                    <a:pt x="3321727" y="4644990"/>
                  </a:lnTo>
                  <a:cubicBezTo>
                    <a:pt x="3323826" y="4644990"/>
                    <a:pt x="3325855" y="4644781"/>
                    <a:pt x="3327954" y="4644501"/>
                  </a:cubicBezTo>
                  <a:lnTo>
                    <a:pt x="3441232" y="5145470"/>
                  </a:lnTo>
                  <a:close/>
                  <a:moveTo>
                    <a:pt x="3286743" y="4602940"/>
                  </a:moveTo>
                  <a:lnTo>
                    <a:pt x="2506462" y="4507294"/>
                  </a:lnTo>
                  <a:cubicBezTo>
                    <a:pt x="2507092" y="4497148"/>
                    <a:pt x="2502404" y="4486933"/>
                    <a:pt x="2493238" y="4481126"/>
                  </a:cubicBezTo>
                  <a:cubicBezTo>
                    <a:pt x="2479734" y="4472590"/>
                    <a:pt x="2461892" y="4476578"/>
                    <a:pt x="2453287" y="4490082"/>
                  </a:cubicBezTo>
                  <a:cubicBezTo>
                    <a:pt x="2451257" y="4493300"/>
                    <a:pt x="2449928" y="4496799"/>
                    <a:pt x="2449298" y="4500367"/>
                  </a:cubicBezTo>
                  <a:lnTo>
                    <a:pt x="2210568" y="4471121"/>
                  </a:lnTo>
                  <a:cubicBezTo>
                    <a:pt x="2210918" y="4463844"/>
                    <a:pt x="2207770" y="4456497"/>
                    <a:pt x="2201123" y="4452299"/>
                  </a:cubicBezTo>
                  <a:cubicBezTo>
                    <a:pt x="2191327" y="4446072"/>
                    <a:pt x="2178313" y="4449011"/>
                    <a:pt x="2172086" y="4458806"/>
                  </a:cubicBezTo>
                  <a:cubicBezTo>
                    <a:pt x="2170617" y="4461045"/>
                    <a:pt x="2169777" y="4463564"/>
                    <a:pt x="2169287" y="4466013"/>
                  </a:cubicBezTo>
                  <a:lnTo>
                    <a:pt x="1606326" y="4397024"/>
                  </a:lnTo>
                  <a:cubicBezTo>
                    <a:pt x="1607166" y="4384360"/>
                    <a:pt x="1601358" y="4371626"/>
                    <a:pt x="1589954" y="4364350"/>
                  </a:cubicBezTo>
                  <a:cubicBezTo>
                    <a:pt x="1588414" y="4363370"/>
                    <a:pt x="1586805" y="4362670"/>
                    <a:pt x="1585196" y="4361971"/>
                  </a:cubicBezTo>
                  <a:lnTo>
                    <a:pt x="1799577" y="3796841"/>
                  </a:lnTo>
                  <a:cubicBezTo>
                    <a:pt x="1809513" y="3799709"/>
                    <a:pt x="1820498" y="3796001"/>
                    <a:pt x="1826445" y="3787045"/>
                  </a:cubicBezTo>
                  <a:lnTo>
                    <a:pt x="3289752" y="4593844"/>
                  </a:lnTo>
                  <a:cubicBezTo>
                    <a:pt x="3288422" y="4596712"/>
                    <a:pt x="3287303" y="4599791"/>
                    <a:pt x="3286743" y="4602940"/>
                  </a:cubicBezTo>
                  <a:close/>
                  <a:moveTo>
                    <a:pt x="1785304" y="3785436"/>
                  </a:moveTo>
                  <a:cubicBezTo>
                    <a:pt x="1787193" y="3788794"/>
                    <a:pt x="1789852" y="3791873"/>
                    <a:pt x="1793350" y="3794112"/>
                  </a:cubicBezTo>
                  <a:cubicBezTo>
                    <a:pt x="1794190" y="3794672"/>
                    <a:pt x="1795099" y="3795022"/>
                    <a:pt x="1795939" y="3795441"/>
                  </a:cubicBezTo>
                  <a:lnTo>
                    <a:pt x="1581558" y="4360502"/>
                  </a:lnTo>
                  <a:cubicBezTo>
                    <a:pt x="1568194" y="4356303"/>
                    <a:pt x="1553501" y="4360221"/>
                    <a:pt x="1544055" y="4370787"/>
                  </a:cubicBezTo>
                  <a:lnTo>
                    <a:pt x="1163010" y="4069785"/>
                  </a:lnTo>
                  <a:lnTo>
                    <a:pt x="1785304" y="3785436"/>
                  </a:lnTo>
                  <a:close/>
                  <a:moveTo>
                    <a:pt x="1155524" y="4068945"/>
                  </a:moveTo>
                  <a:lnTo>
                    <a:pt x="584027" y="4330205"/>
                  </a:lnTo>
                  <a:cubicBezTo>
                    <a:pt x="583747" y="4329716"/>
                    <a:pt x="583677" y="4329226"/>
                    <a:pt x="583397" y="4328736"/>
                  </a:cubicBezTo>
                  <a:lnTo>
                    <a:pt x="983893" y="3996949"/>
                  </a:lnTo>
                  <a:cubicBezTo>
                    <a:pt x="987041" y="4000517"/>
                    <a:pt x="990610" y="4003875"/>
                    <a:pt x="994808" y="4006534"/>
                  </a:cubicBezTo>
                  <a:cubicBezTo>
                    <a:pt x="1017337" y="4020877"/>
                    <a:pt x="1046444" y="4015840"/>
                    <a:pt x="1063306" y="3996039"/>
                  </a:cubicBezTo>
                  <a:lnTo>
                    <a:pt x="1155524" y="4068945"/>
                  </a:lnTo>
                  <a:close/>
                  <a:moveTo>
                    <a:pt x="457665" y="4213429"/>
                  </a:moveTo>
                  <a:cubicBezTo>
                    <a:pt x="459554" y="4216857"/>
                    <a:pt x="462213" y="4219866"/>
                    <a:pt x="465711" y="4222105"/>
                  </a:cubicBezTo>
                  <a:cubicBezTo>
                    <a:pt x="476976" y="4229312"/>
                    <a:pt x="492019" y="4225953"/>
                    <a:pt x="499156" y="4214618"/>
                  </a:cubicBezTo>
                  <a:cubicBezTo>
                    <a:pt x="503214" y="4208181"/>
                    <a:pt x="503844" y="4200695"/>
                    <a:pt x="501605" y="4193978"/>
                  </a:cubicBezTo>
                  <a:lnTo>
                    <a:pt x="677644" y="4116314"/>
                  </a:lnTo>
                  <a:cubicBezTo>
                    <a:pt x="679253" y="4119182"/>
                    <a:pt x="681422" y="4121771"/>
                    <a:pt x="684360" y="4123660"/>
                  </a:cubicBezTo>
                  <a:cubicBezTo>
                    <a:pt x="694156" y="4129887"/>
                    <a:pt x="707170" y="4126949"/>
                    <a:pt x="713397" y="4117153"/>
                  </a:cubicBezTo>
                  <a:cubicBezTo>
                    <a:pt x="716895" y="4111696"/>
                    <a:pt x="717245" y="4105329"/>
                    <a:pt x="715426" y="4099591"/>
                  </a:cubicBezTo>
                  <a:lnTo>
                    <a:pt x="975566" y="3984844"/>
                  </a:lnTo>
                  <a:cubicBezTo>
                    <a:pt x="977106" y="3988062"/>
                    <a:pt x="978995" y="3991001"/>
                    <a:pt x="981164" y="3993870"/>
                  </a:cubicBezTo>
                  <a:lnTo>
                    <a:pt x="580388" y="4325867"/>
                  </a:lnTo>
                  <a:cubicBezTo>
                    <a:pt x="579339" y="4324818"/>
                    <a:pt x="578429" y="4323558"/>
                    <a:pt x="577100" y="4322719"/>
                  </a:cubicBezTo>
                  <a:cubicBezTo>
                    <a:pt x="567234" y="4316491"/>
                    <a:pt x="554290" y="4319360"/>
                    <a:pt x="548063" y="4329226"/>
                  </a:cubicBezTo>
                  <a:cubicBezTo>
                    <a:pt x="545824" y="4332794"/>
                    <a:pt x="545125" y="4336782"/>
                    <a:pt x="545125" y="4340630"/>
                  </a:cubicBezTo>
                  <a:lnTo>
                    <a:pt x="76130" y="4389188"/>
                  </a:lnTo>
                  <a:cubicBezTo>
                    <a:pt x="75780" y="4386809"/>
                    <a:pt x="75151" y="4384500"/>
                    <a:pt x="74311" y="4382261"/>
                  </a:cubicBezTo>
                  <a:lnTo>
                    <a:pt x="457665" y="42134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A6F81AB0-1DE6-4D8E-B610-1A1FE5C1ADE6}"/>
                </a:ext>
              </a:extLst>
            </p:cNvPr>
            <p:cNvSpPr/>
            <p:nvPr/>
          </p:nvSpPr>
          <p:spPr>
            <a:xfrm>
              <a:off x="-2099556" y="-2747903"/>
              <a:ext cx="9060830" cy="7598503"/>
            </a:xfrm>
            <a:custGeom>
              <a:avLst/>
              <a:gdLst>
                <a:gd name="connsiteX0" fmla="*/ 17486 w 9060830"/>
                <a:gd name="connsiteY0" fmla="*/ 3246437 h 7598503"/>
                <a:gd name="connsiteX1" fmla="*/ 53729 w 9060830"/>
                <a:gd name="connsiteY1" fmla="*/ 3238321 h 7598503"/>
                <a:gd name="connsiteX2" fmla="*/ 57648 w 9060830"/>
                <a:gd name="connsiteY2" fmla="*/ 3225657 h 7598503"/>
                <a:gd name="connsiteX3" fmla="*/ 1126965 w 9060830"/>
                <a:gd name="connsiteY3" fmla="*/ 3225377 h 7598503"/>
                <a:gd name="connsiteX4" fmla="*/ 1139070 w 9060830"/>
                <a:gd name="connsiteY4" fmla="*/ 3246157 h 7598503"/>
                <a:gd name="connsiteX5" fmla="*/ 1168526 w 9060830"/>
                <a:gd name="connsiteY5" fmla="*/ 3245247 h 7598503"/>
                <a:gd name="connsiteX6" fmla="*/ 1915643 w 9060830"/>
                <a:gd name="connsiteY6" fmla="*/ 4170152 h 7598503"/>
                <a:gd name="connsiteX7" fmla="*/ 1908156 w 9060830"/>
                <a:gd name="connsiteY7" fmla="*/ 4219969 h 7598503"/>
                <a:gd name="connsiteX8" fmla="*/ 1938452 w 9060830"/>
                <a:gd name="connsiteY8" fmla="*/ 4237951 h 7598503"/>
                <a:gd name="connsiteX9" fmla="*/ 1932365 w 9060830"/>
                <a:gd name="connsiteY9" fmla="*/ 4446315 h 7598503"/>
                <a:gd name="connsiteX10" fmla="*/ 1924949 w 9060830"/>
                <a:gd name="connsiteY10" fmla="*/ 4448414 h 7598503"/>
                <a:gd name="connsiteX11" fmla="*/ 1920051 w 9060830"/>
                <a:gd name="connsiteY11" fmla="*/ 4469684 h 7598503"/>
                <a:gd name="connsiteX12" fmla="*/ 1931455 w 9060830"/>
                <a:gd name="connsiteY12" fmla="*/ 4476611 h 7598503"/>
                <a:gd name="connsiteX13" fmla="*/ 1927327 w 9060830"/>
                <a:gd name="connsiteY13" fmla="*/ 4617596 h 7598503"/>
                <a:gd name="connsiteX14" fmla="*/ 1918581 w 9060830"/>
                <a:gd name="connsiteY14" fmla="*/ 4620255 h 7598503"/>
                <a:gd name="connsiteX15" fmla="*/ 1912984 w 9060830"/>
                <a:gd name="connsiteY15" fmla="*/ 4644744 h 7598503"/>
                <a:gd name="connsiteX16" fmla="*/ 1926348 w 9060830"/>
                <a:gd name="connsiteY16" fmla="*/ 4652930 h 7598503"/>
                <a:gd name="connsiteX17" fmla="*/ 1917392 w 9060830"/>
                <a:gd name="connsiteY17" fmla="*/ 4959808 h 7598503"/>
                <a:gd name="connsiteX18" fmla="*/ 1904098 w 9060830"/>
                <a:gd name="connsiteY18" fmla="*/ 4963727 h 7598503"/>
                <a:gd name="connsiteX19" fmla="*/ 1895842 w 9060830"/>
                <a:gd name="connsiteY19" fmla="*/ 4999970 h 7598503"/>
                <a:gd name="connsiteX20" fmla="*/ 1932085 w 9060830"/>
                <a:gd name="connsiteY20" fmla="*/ 5008296 h 7598503"/>
                <a:gd name="connsiteX21" fmla="*/ 1940411 w 9060830"/>
                <a:gd name="connsiteY21" fmla="*/ 4972053 h 7598503"/>
                <a:gd name="connsiteX22" fmla="*/ 1930685 w 9060830"/>
                <a:gd name="connsiteY22" fmla="*/ 4963027 h 7598503"/>
                <a:gd name="connsiteX23" fmla="*/ 2203700 w 9060830"/>
                <a:gd name="connsiteY23" fmla="*/ 4389571 h 7598503"/>
                <a:gd name="connsiteX24" fmla="*/ 3103696 w 9060830"/>
                <a:gd name="connsiteY24" fmla="*/ 5036004 h 7598503"/>
                <a:gd name="connsiteX25" fmla="*/ 3103276 w 9060830"/>
                <a:gd name="connsiteY25" fmla="*/ 5036773 h 7598503"/>
                <a:gd name="connsiteX26" fmla="*/ 3113841 w 9060830"/>
                <a:gd name="connsiteY26" fmla="*/ 5064900 h 7598503"/>
                <a:gd name="connsiteX27" fmla="*/ 3141968 w 9060830"/>
                <a:gd name="connsiteY27" fmla="*/ 5054405 h 7598503"/>
                <a:gd name="connsiteX28" fmla="*/ 3143857 w 9060830"/>
                <a:gd name="connsiteY28" fmla="*/ 5045729 h 7598503"/>
                <a:gd name="connsiteX29" fmla="*/ 3476974 w 9060830"/>
                <a:gd name="connsiteY29" fmla="*/ 5010745 h 7598503"/>
                <a:gd name="connsiteX30" fmla="*/ 3489009 w 9060830"/>
                <a:gd name="connsiteY30" fmla="*/ 5026138 h 7598503"/>
                <a:gd name="connsiteX31" fmla="*/ 3492157 w 9060830"/>
                <a:gd name="connsiteY31" fmla="*/ 5027188 h 7598503"/>
                <a:gd name="connsiteX32" fmla="*/ 3366565 w 9060830"/>
                <a:gd name="connsiteY32" fmla="*/ 5682436 h 7598503"/>
                <a:gd name="connsiteX33" fmla="*/ 3198642 w 9060830"/>
                <a:gd name="connsiteY33" fmla="*/ 5745897 h 7598503"/>
                <a:gd name="connsiteX34" fmla="*/ 2659540 w 9060830"/>
                <a:gd name="connsiteY34" fmla="*/ 5276553 h 7598503"/>
                <a:gd name="connsiteX35" fmla="*/ 2659051 w 9060830"/>
                <a:gd name="connsiteY35" fmla="*/ 5227156 h 7598503"/>
                <a:gd name="connsiteX36" fmla="*/ 2604336 w 9060830"/>
                <a:gd name="connsiteY36" fmla="*/ 5222468 h 7598503"/>
                <a:gd name="connsiteX37" fmla="*/ 2590692 w 9060830"/>
                <a:gd name="connsiteY37" fmla="*/ 5255003 h 7598503"/>
                <a:gd name="connsiteX38" fmla="*/ 2383657 w 9060830"/>
                <a:gd name="connsiteY38" fmla="*/ 5277812 h 7598503"/>
                <a:gd name="connsiteX39" fmla="*/ 2380369 w 9060830"/>
                <a:gd name="connsiteY39" fmla="*/ 5270745 h 7598503"/>
                <a:gd name="connsiteX40" fmla="*/ 2358609 w 9060830"/>
                <a:gd name="connsiteY40" fmla="*/ 5268857 h 7598503"/>
                <a:gd name="connsiteX41" fmla="*/ 2353151 w 9060830"/>
                <a:gd name="connsiteY41" fmla="*/ 5281101 h 7598503"/>
                <a:gd name="connsiteX42" fmla="*/ 2213076 w 9060830"/>
                <a:gd name="connsiteY42" fmla="*/ 5296494 h 7598503"/>
                <a:gd name="connsiteX43" fmla="*/ 2209227 w 9060830"/>
                <a:gd name="connsiteY43" fmla="*/ 5288167 h 7598503"/>
                <a:gd name="connsiteX44" fmla="*/ 2184179 w 9060830"/>
                <a:gd name="connsiteY44" fmla="*/ 5285998 h 7598503"/>
                <a:gd name="connsiteX45" fmla="*/ 2177882 w 9060830"/>
                <a:gd name="connsiteY45" fmla="*/ 5300342 h 7598503"/>
                <a:gd name="connsiteX46" fmla="*/ 1872682 w 9060830"/>
                <a:gd name="connsiteY46" fmla="*/ 5333927 h 7598503"/>
                <a:gd name="connsiteX47" fmla="*/ 1866945 w 9060830"/>
                <a:gd name="connsiteY47" fmla="*/ 5321332 h 7598503"/>
                <a:gd name="connsiteX48" fmla="*/ 1829932 w 9060830"/>
                <a:gd name="connsiteY48" fmla="*/ 5318114 h 7598503"/>
                <a:gd name="connsiteX49" fmla="*/ 1826713 w 9060830"/>
                <a:gd name="connsiteY49" fmla="*/ 5355127 h 7598503"/>
                <a:gd name="connsiteX50" fmla="*/ 1863727 w 9060830"/>
                <a:gd name="connsiteY50" fmla="*/ 5358345 h 7598503"/>
                <a:gd name="connsiteX51" fmla="*/ 1868694 w 9060830"/>
                <a:gd name="connsiteY51" fmla="*/ 5352608 h 7598503"/>
                <a:gd name="connsiteX52" fmla="*/ 2782544 w 9060830"/>
                <a:gd name="connsiteY52" fmla="*/ 5883664 h 7598503"/>
                <a:gd name="connsiteX53" fmla="*/ 2781984 w 9060830"/>
                <a:gd name="connsiteY53" fmla="*/ 5884643 h 7598503"/>
                <a:gd name="connsiteX54" fmla="*/ 2794998 w 9060830"/>
                <a:gd name="connsiteY54" fmla="*/ 5919417 h 7598503"/>
                <a:gd name="connsiteX55" fmla="*/ 2801575 w 9060830"/>
                <a:gd name="connsiteY55" fmla="*/ 5921306 h 7598503"/>
                <a:gd name="connsiteX56" fmla="*/ 2738884 w 9060830"/>
                <a:gd name="connsiteY56" fmla="*/ 6495252 h 7598503"/>
                <a:gd name="connsiteX57" fmla="*/ 2718593 w 9060830"/>
                <a:gd name="connsiteY57" fmla="*/ 6507636 h 7598503"/>
                <a:gd name="connsiteX58" fmla="*/ 2729158 w 9060830"/>
                <a:gd name="connsiteY58" fmla="*/ 6535694 h 7598503"/>
                <a:gd name="connsiteX59" fmla="*/ 2734266 w 9060830"/>
                <a:gd name="connsiteY59" fmla="*/ 6537233 h 7598503"/>
                <a:gd name="connsiteX60" fmla="*/ 2683749 w 9060830"/>
                <a:gd name="connsiteY60" fmla="*/ 6999860 h 7598503"/>
                <a:gd name="connsiteX61" fmla="*/ 2651774 w 9060830"/>
                <a:gd name="connsiteY61" fmla="*/ 7018891 h 7598503"/>
                <a:gd name="connsiteX62" fmla="*/ 2668076 w 9060830"/>
                <a:gd name="connsiteY62" fmla="*/ 7062341 h 7598503"/>
                <a:gd name="connsiteX63" fmla="*/ 2711526 w 9060830"/>
                <a:gd name="connsiteY63" fmla="*/ 7046039 h 7598503"/>
                <a:gd name="connsiteX64" fmla="*/ 2698792 w 9060830"/>
                <a:gd name="connsiteY64" fmla="*/ 7004688 h 7598503"/>
                <a:gd name="connsiteX65" fmla="*/ 3326683 w 9060830"/>
                <a:gd name="connsiteY65" fmla="*/ 5878626 h 7598503"/>
                <a:gd name="connsiteX66" fmla="*/ 3342846 w 9060830"/>
                <a:gd name="connsiteY66" fmla="*/ 5876317 h 7598503"/>
                <a:gd name="connsiteX67" fmla="*/ 3346064 w 9060830"/>
                <a:gd name="connsiteY67" fmla="*/ 5872469 h 7598503"/>
                <a:gd name="connsiteX68" fmla="*/ 3506501 w 9060830"/>
                <a:gd name="connsiteY68" fmla="*/ 5945585 h 7598503"/>
                <a:gd name="connsiteX69" fmla="*/ 3510069 w 9060830"/>
                <a:gd name="connsiteY69" fmla="*/ 5966505 h 7598503"/>
                <a:gd name="connsiteX70" fmla="*/ 3539945 w 9060830"/>
                <a:gd name="connsiteY70" fmla="*/ 5969094 h 7598503"/>
                <a:gd name="connsiteX71" fmla="*/ 3542254 w 9060830"/>
                <a:gd name="connsiteY71" fmla="*/ 5966715 h 7598503"/>
                <a:gd name="connsiteX72" fmla="*/ 4078977 w 9060830"/>
                <a:gd name="connsiteY72" fmla="*/ 6372668 h 7598503"/>
                <a:gd name="connsiteX73" fmla="*/ 4032168 w 9060830"/>
                <a:gd name="connsiteY73" fmla="*/ 6933460 h 7598503"/>
                <a:gd name="connsiteX74" fmla="*/ 4014537 w 9060830"/>
                <a:gd name="connsiteY74" fmla="*/ 6939548 h 7598503"/>
                <a:gd name="connsiteX75" fmla="*/ 4011318 w 9060830"/>
                <a:gd name="connsiteY75" fmla="*/ 6976560 h 7598503"/>
                <a:gd name="connsiteX76" fmla="*/ 4048331 w 9060830"/>
                <a:gd name="connsiteY76" fmla="*/ 6979779 h 7598503"/>
                <a:gd name="connsiteX77" fmla="*/ 4052879 w 9060830"/>
                <a:gd name="connsiteY77" fmla="*/ 6974601 h 7598503"/>
                <a:gd name="connsiteX78" fmla="*/ 4544053 w 9060830"/>
                <a:gd name="connsiteY78" fmla="*/ 7278051 h 7598503"/>
                <a:gd name="connsiteX79" fmla="*/ 4546502 w 9060830"/>
                <a:gd name="connsiteY79" fmla="*/ 7301701 h 7598503"/>
                <a:gd name="connsiteX80" fmla="*/ 4576378 w 9060830"/>
                <a:gd name="connsiteY80" fmla="*/ 7304289 h 7598503"/>
                <a:gd name="connsiteX81" fmla="*/ 4579947 w 9060830"/>
                <a:gd name="connsiteY81" fmla="*/ 7300302 h 7598503"/>
                <a:gd name="connsiteX82" fmla="*/ 4975894 w 9060830"/>
                <a:gd name="connsiteY82" fmla="*/ 7544909 h 7598503"/>
                <a:gd name="connsiteX83" fmla="*/ 4979393 w 9060830"/>
                <a:gd name="connsiteY83" fmla="*/ 7581922 h 7598503"/>
                <a:gd name="connsiteX84" fmla="*/ 5025572 w 9060830"/>
                <a:gd name="connsiteY84" fmla="*/ 7585910 h 7598503"/>
                <a:gd name="connsiteX85" fmla="*/ 5029560 w 9060830"/>
                <a:gd name="connsiteY85" fmla="*/ 7539731 h 7598503"/>
                <a:gd name="connsiteX86" fmla="*/ 4987159 w 9060830"/>
                <a:gd name="connsiteY86" fmla="*/ 7533155 h 7598503"/>
                <a:gd name="connsiteX87" fmla="*/ 4315119 w 9060830"/>
                <a:gd name="connsiteY87" fmla="*/ 6558153 h 7598503"/>
                <a:gd name="connsiteX88" fmla="*/ 4316028 w 9060830"/>
                <a:gd name="connsiteY88" fmla="*/ 6557524 h 7598503"/>
                <a:gd name="connsiteX89" fmla="*/ 4323655 w 9060830"/>
                <a:gd name="connsiteY89" fmla="*/ 6528347 h 7598503"/>
                <a:gd name="connsiteX90" fmla="*/ 4914323 w 9060830"/>
                <a:gd name="connsiteY90" fmla="*/ 6272754 h 7598503"/>
                <a:gd name="connsiteX91" fmla="*/ 4916912 w 9060830"/>
                <a:gd name="connsiteY91" fmla="*/ 6276673 h 7598503"/>
                <a:gd name="connsiteX92" fmla="*/ 4946788 w 9060830"/>
                <a:gd name="connsiteY92" fmla="*/ 6279261 h 7598503"/>
                <a:gd name="connsiteX93" fmla="*/ 4950566 w 9060830"/>
                <a:gd name="connsiteY93" fmla="*/ 6274923 h 7598503"/>
                <a:gd name="connsiteX94" fmla="*/ 5501422 w 9060830"/>
                <a:gd name="connsiteY94" fmla="*/ 6599014 h 7598503"/>
                <a:gd name="connsiteX95" fmla="*/ 5497715 w 9060830"/>
                <a:gd name="connsiteY95" fmla="*/ 6611538 h 7598503"/>
                <a:gd name="connsiteX96" fmla="*/ 5527591 w 9060830"/>
                <a:gd name="connsiteY96" fmla="*/ 6647012 h 7598503"/>
                <a:gd name="connsiteX97" fmla="*/ 5563064 w 9060830"/>
                <a:gd name="connsiteY97" fmla="*/ 6617136 h 7598503"/>
                <a:gd name="connsiteX98" fmla="*/ 5537736 w 9060830"/>
                <a:gd name="connsiteY98" fmla="*/ 6582502 h 7598503"/>
                <a:gd name="connsiteX99" fmla="*/ 5751977 w 9060830"/>
                <a:gd name="connsiteY99" fmla="*/ 5417888 h 7598503"/>
                <a:gd name="connsiteX100" fmla="*/ 5753027 w 9060830"/>
                <a:gd name="connsiteY100" fmla="*/ 5418098 h 7598503"/>
                <a:gd name="connsiteX101" fmla="*/ 5779055 w 9060830"/>
                <a:gd name="connsiteY101" fmla="*/ 5402915 h 7598503"/>
                <a:gd name="connsiteX102" fmla="*/ 6377420 w 9060830"/>
                <a:gd name="connsiteY102" fmla="*/ 5639896 h 7598503"/>
                <a:gd name="connsiteX103" fmla="*/ 6376440 w 9060830"/>
                <a:gd name="connsiteY103" fmla="*/ 5644513 h 7598503"/>
                <a:gd name="connsiteX104" fmla="*/ 6395751 w 9060830"/>
                <a:gd name="connsiteY104" fmla="*/ 5667463 h 7598503"/>
                <a:gd name="connsiteX105" fmla="*/ 6418701 w 9060830"/>
                <a:gd name="connsiteY105" fmla="*/ 5648152 h 7598503"/>
                <a:gd name="connsiteX106" fmla="*/ 6399390 w 9060830"/>
                <a:gd name="connsiteY106" fmla="*/ 5625203 h 7598503"/>
                <a:gd name="connsiteX107" fmla="*/ 6384697 w 9060830"/>
                <a:gd name="connsiteY107" fmla="*/ 5629611 h 7598503"/>
                <a:gd name="connsiteX108" fmla="*/ 5858748 w 9060830"/>
                <a:gd name="connsiteY108" fmla="*/ 5035164 h 7598503"/>
                <a:gd name="connsiteX109" fmla="*/ 5866515 w 9060830"/>
                <a:gd name="connsiteY109" fmla="*/ 5018791 h 7598503"/>
                <a:gd name="connsiteX110" fmla="*/ 5842585 w 9060830"/>
                <a:gd name="connsiteY110" fmla="*/ 4990314 h 7598503"/>
                <a:gd name="connsiteX111" fmla="*/ 5832510 w 9060830"/>
                <a:gd name="connsiteY111" fmla="*/ 4991434 h 7598503"/>
                <a:gd name="connsiteX112" fmla="*/ 5630583 w 9060830"/>
                <a:gd name="connsiteY112" fmla="*/ 4451493 h 7598503"/>
                <a:gd name="connsiteX113" fmla="*/ 5643177 w 9060830"/>
                <a:gd name="connsiteY113" fmla="*/ 4434001 h 7598503"/>
                <a:gd name="connsiteX114" fmla="*/ 5623866 w 9060830"/>
                <a:gd name="connsiteY114" fmla="*/ 4411051 h 7598503"/>
                <a:gd name="connsiteX115" fmla="*/ 5615820 w 9060830"/>
                <a:gd name="connsiteY115" fmla="*/ 4411961 h 7598503"/>
                <a:gd name="connsiteX116" fmla="*/ 5554038 w 9060830"/>
                <a:gd name="connsiteY116" fmla="*/ 4246767 h 7598503"/>
                <a:gd name="connsiteX117" fmla="*/ 5563064 w 9060830"/>
                <a:gd name="connsiteY117" fmla="*/ 4234312 h 7598503"/>
                <a:gd name="connsiteX118" fmla="*/ 5560965 w 9060830"/>
                <a:gd name="connsiteY118" fmla="*/ 4225706 h 7598503"/>
                <a:gd name="connsiteX119" fmla="*/ 5700621 w 9060830"/>
                <a:gd name="connsiteY119" fmla="*/ 4130970 h 7598503"/>
                <a:gd name="connsiteX120" fmla="*/ 5812779 w 9060830"/>
                <a:gd name="connsiteY120" fmla="*/ 4181627 h 7598503"/>
                <a:gd name="connsiteX121" fmla="*/ 5812570 w 9060830"/>
                <a:gd name="connsiteY121" fmla="*/ 4200308 h 7598503"/>
                <a:gd name="connsiteX122" fmla="*/ 5846434 w 9060830"/>
                <a:gd name="connsiteY122" fmla="*/ 4215701 h 7598503"/>
                <a:gd name="connsiteX123" fmla="*/ 5861826 w 9060830"/>
                <a:gd name="connsiteY123" fmla="*/ 4181836 h 7598503"/>
                <a:gd name="connsiteX124" fmla="*/ 5856440 w 9060830"/>
                <a:gd name="connsiteY124" fmla="*/ 4173230 h 7598503"/>
                <a:gd name="connsiteX125" fmla="*/ 6146596 w 9060830"/>
                <a:gd name="connsiteY125" fmla="*/ 3873068 h 7598503"/>
                <a:gd name="connsiteX126" fmla="*/ 6448716 w 9060830"/>
                <a:gd name="connsiteY126" fmla="*/ 3899656 h 7598503"/>
                <a:gd name="connsiteX127" fmla="*/ 6449626 w 9060830"/>
                <a:gd name="connsiteY127" fmla="*/ 3904974 h 7598503"/>
                <a:gd name="connsiteX128" fmla="*/ 6469497 w 9060830"/>
                <a:gd name="connsiteY128" fmla="*/ 3914000 h 7598503"/>
                <a:gd name="connsiteX129" fmla="*/ 6478523 w 9060830"/>
                <a:gd name="connsiteY129" fmla="*/ 3894129 h 7598503"/>
                <a:gd name="connsiteX130" fmla="*/ 6458652 w 9060830"/>
                <a:gd name="connsiteY130" fmla="*/ 3885103 h 7598503"/>
                <a:gd name="connsiteX131" fmla="*/ 6453054 w 9060830"/>
                <a:gd name="connsiteY131" fmla="*/ 3888811 h 7598503"/>
                <a:gd name="connsiteX132" fmla="*/ 6288001 w 9060830"/>
                <a:gd name="connsiteY132" fmla="*/ 3755173 h 7598503"/>
                <a:gd name="connsiteX133" fmla="*/ 6290659 w 9060830"/>
                <a:gd name="connsiteY133" fmla="*/ 3735302 h 7598503"/>
                <a:gd name="connsiteX134" fmla="*/ 6286391 w 9060830"/>
                <a:gd name="connsiteY134" fmla="*/ 3728445 h 7598503"/>
                <a:gd name="connsiteX135" fmla="*/ 6408835 w 9060830"/>
                <a:gd name="connsiteY135" fmla="*/ 3601804 h 7598503"/>
                <a:gd name="connsiteX136" fmla="*/ 6424088 w 9060830"/>
                <a:gd name="connsiteY136" fmla="*/ 3604462 h 7598503"/>
                <a:gd name="connsiteX137" fmla="*/ 6433114 w 9060830"/>
                <a:gd name="connsiteY137" fmla="*/ 3584591 h 7598503"/>
                <a:gd name="connsiteX138" fmla="*/ 6430106 w 9060830"/>
                <a:gd name="connsiteY138" fmla="*/ 3579693 h 7598503"/>
                <a:gd name="connsiteX139" fmla="*/ 6527640 w 9060830"/>
                <a:gd name="connsiteY139" fmla="*/ 3478800 h 7598503"/>
                <a:gd name="connsiteX140" fmla="*/ 6822835 w 9060830"/>
                <a:gd name="connsiteY140" fmla="*/ 3463967 h 7598503"/>
                <a:gd name="connsiteX141" fmla="*/ 6823324 w 9060830"/>
                <a:gd name="connsiteY141" fmla="*/ 3468025 h 7598503"/>
                <a:gd name="connsiteX142" fmla="*/ 6862506 w 9060830"/>
                <a:gd name="connsiteY142" fmla="*/ 3492864 h 7598503"/>
                <a:gd name="connsiteX143" fmla="*/ 6887345 w 9060830"/>
                <a:gd name="connsiteY143" fmla="*/ 3453682 h 7598503"/>
                <a:gd name="connsiteX144" fmla="*/ 6848163 w 9060830"/>
                <a:gd name="connsiteY144" fmla="*/ 3428843 h 7598503"/>
                <a:gd name="connsiteX145" fmla="*/ 6839837 w 9060830"/>
                <a:gd name="connsiteY145" fmla="*/ 3432062 h 7598503"/>
                <a:gd name="connsiteX146" fmla="*/ 6750768 w 9060830"/>
                <a:gd name="connsiteY146" fmla="*/ 3282680 h 7598503"/>
                <a:gd name="connsiteX147" fmla="*/ 6761822 w 9060830"/>
                <a:gd name="connsiteY147" fmla="*/ 3255673 h 7598503"/>
                <a:gd name="connsiteX148" fmla="*/ 7194224 w 9060830"/>
                <a:gd name="connsiteY148" fmla="*/ 3142675 h 7598503"/>
                <a:gd name="connsiteX149" fmla="*/ 7194853 w 9060830"/>
                <a:gd name="connsiteY149" fmla="*/ 3145124 h 7598503"/>
                <a:gd name="connsiteX150" fmla="*/ 7244810 w 9060830"/>
                <a:gd name="connsiteY150" fmla="*/ 3167863 h 7598503"/>
                <a:gd name="connsiteX151" fmla="*/ 7267550 w 9060830"/>
                <a:gd name="connsiteY151" fmla="*/ 3117906 h 7598503"/>
                <a:gd name="connsiteX152" fmla="*/ 7241452 w 9060830"/>
                <a:gd name="connsiteY152" fmla="*/ 3094187 h 7598503"/>
                <a:gd name="connsiteX153" fmla="*/ 7289170 w 9060830"/>
                <a:gd name="connsiteY153" fmla="*/ 2891420 h 7598503"/>
                <a:gd name="connsiteX154" fmla="*/ 7296937 w 9060830"/>
                <a:gd name="connsiteY154" fmla="*/ 2890721 h 7598503"/>
                <a:gd name="connsiteX155" fmla="*/ 7305962 w 9060830"/>
                <a:gd name="connsiteY155" fmla="*/ 2870850 h 7598503"/>
                <a:gd name="connsiteX156" fmla="*/ 7296236 w 9060830"/>
                <a:gd name="connsiteY156" fmla="*/ 2861614 h 7598503"/>
                <a:gd name="connsiteX157" fmla="*/ 7328491 w 9060830"/>
                <a:gd name="connsiteY157" fmla="*/ 2724477 h 7598503"/>
                <a:gd name="connsiteX158" fmla="*/ 7337588 w 9060830"/>
                <a:gd name="connsiteY158" fmla="*/ 2723638 h 7598503"/>
                <a:gd name="connsiteX159" fmla="*/ 7348013 w 9060830"/>
                <a:gd name="connsiteY159" fmla="*/ 2700758 h 7598503"/>
                <a:gd name="connsiteX160" fmla="*/ 7336608 w 9060830"/>
                <a:gd name="connsiteY160" fmla="*/ 2690053 h 7598503"/>
                <a:gd name="connsiteX161" fmla="*/ 7406926 w 9060830"/>
                <a:gd name="connsiteY161" fmla="*/ 2391220 h 7598503"/>
                <a:gd name="connsiteX162" fmla="*/ 7420709 w 9060830"/>
                <a:gd name="connsiteY162" fmla="*/ 2390031 h 7598503"/>
                <a:gd name="connsiteX163" fmla="*/ 7436102 w 9060830"/>
                <a:gd name="connsiteY163" fmla="*/ 2356167 h 7598503"/>
                <a:gd name="connsiteX164" fmla="*/ 7429945 w 9060830"/>
                <a:gd name="connsiteY164" fmla="*/ 2346791 h 7598503"/>
                <a:gd name="connsiteX165" fmla="*/ 7607523 w 9060830"/>
                <a:gd name="connsiteY165" fmla="*/ 2146893 h 7598503"/>
                <a:gd name="connsiteX166" fmla="*/ 7873611 w 9060830"/>
                <a:gd name="connsiteY166" fmla="*/ 2568309 h 7598503"/>
                <a:gd name="connsiteX167" fmla="*/ 7863186 w 9060830"/>
                <a:gd name="connsiteY167" fmla="*/ 2583772 h 7598503"/>
                <a:gd name="connsiteX168" fmla="*/ 7882917 w 9060830"/>
                <a:gd name="connsiteY168" fmla="*/ 2615257 h 7598503"/>
                <a:gd name="connsiteX169" fmla="*/ 7914403 w 9060830"/>
                <a:gd name="connsiteY169" fmla="*/ 2595527 h 7598503"/>
                <a:gd name="connsiteX170" fmla="*/ 7914962 w 9060830"/>
                <a:gd name="connsiteY170" fmla="*/ 2588670 h 7598503"/>
                <a:gd name="connsiteX171" fmla="*/ 8489818 w 9060830"/>
                <a:gd name="connsiteY171" fmla="*/ 2535004 h 7598503"/>
                <a:gd name="connsiteX172" fmla="*/ 8505980 w 9060830"/>
                <a:gd name="connsiteY172" fmla="*/ 2552356 h 7598503"/>
                <a:gd name="connsiteX173" fmla="*/ 8531378 w 9060830"/>
                <a:gd name="connsiteY173" fmla="*/ 2536404 h 7598503"/>
                <a:gd name="connsiteX174" fmla="*/ 8531868 w 9060830"/>
                <a:gd name="connsiteY174" fmla="*/ 2531086 h 7598503"/>
                <a:gd name="connsiteX175" fmla="*/ 8995265 w 9060830"/>
                <a:gd name="connsiteY175" fmla="*/ 2487846 h 7598503"/>
                <a:gd name="connsiteX176" fmla="*/ 9020313 w 9060830"/>
                <a:gd name="connsiteY176" fmla="*/ 2515343 h 7598503"/>
                <a:gd name="connsiteX177" fmla="*/ 9059565 w 9060830"/>
                <a:gd name="connsiteY177" fmla="*/ 2490715 h 7598503"/>
                <a:gd name="connsiteX178" fmla="*/ 9034936 w 9060830"/>
                <a:gd name="connsiteY178" fmla="*/ 2451393 h 7598503"/>
                <a:gd name="connsiteX179" fmla="*/ 8997154 w 9060830"/>
                <a:gd name="connsiteY179" fmla="*/ 2471683 h 7598503"/>
                <a:gd name="connsiteX180" fmla="*/ 7873401 w 9060830"/>
                <a:gd name="connsiteY180" fmla="*/ 2098195 h 7598503"/>
                <a:gd name="connsiteX181" fmla="*/ 7873751 w 9060830"/>
                <a:gd name="connsiteY181" fmla="*/ 2097216 h 7598503"/>
                <a:gd name="connsiteX182" fmla="*/ 7862276 w 9060830"/>
                <a:gd name="connsiteY182" fmla="*/ 2069298 h 7598503"/>
                <a:gd name="connsiteX183" fmla="*/ 8179860 w 9060830"/>
                <a:gd name="connsiteY183" fmla="*/ 1509556 h 7598503"/>
                <a:gd name="connsiteX184" fmla="*/ 8184268 w 9060830"/>
                <a:gd name="connsiteY184" fmla="*/ 1511165 h 7598503"/>
                <a:gd name="connsiteX185" fmla="*/ 8209666 w 9060830"/>
                <a:gd name="connsiteY185" fmla="*/ 1495213 h 7598503"/>
                <a:gd name="connsiteX186" fmla="*/ 8193714 w 9060830"/>
                <a:gd name="connsiteY186" fmla="*/ 1469744 h 7598503"/>
                <a:gd name="connsiteX187" fmla="*/ 8168315 w 9060830"/>
                <a:gd name="connsiteY187" fmla="*/ 1485697 h 7598503"/>
                <a:gd name="connsiteX188" fmla="*/ 8173843 w 9060830"/>
                <a:gd name="connsiteY188" fmla="*/ 1505288 h 7598503"/>
                <a:gd name="connsiteX189" fmla="*/ 7655102 w 9060830"/>
                <a:gd name="connsiteY189" fmla="*/ 2089869 h 7598503"/>
                <a:gd name="connsiteX190" fmla="*/ 7575338 w 9060830"/>
                <a:gd name="connsiteY190" fmla="*/ 2089729 h 7598503"/>
                <a:gd name="connsiteX191" fmla="*/ 7503831 w 9060830"/>
                <a:gd name="connsiteY191" fmla="*/ 1976451 h 7598503"/>
                <a:gd name="connsiteX192" fmla="*/ 7514256 w 9060830"/>
                <a:gd name="connsiteY192" fmla="*/ 1960988 h 7598503"/>
                <a:gd name="connsiteX193" fmla="*/ 7494456 w 9060830"/>
                <a:gd name="connsiteY193" fmla="*/ 1929503 h 7598503"/>
                <a:gd name="connsiteX194" fmla="*/ 7462970 w 9060830"/>
                <a:gd name="connsiteY194" fmla="*/ 1949234 h 7598503"/>
                <a:gd name="connsiteX195" fmla="*/ 7462690 w 9060830"/>
                <a:gd name="connsiteY195" fmla="*/ 1959379 h 7598503"/>
                <a:gd name="connsiteX196" fmla="*/ 6899939 w 9060830"/>
                <a:gd name="connsiteY196" fmla="*/ 2084552 h 7598503"/>
                <a:gd name="connsiteX197" fmla="*/ 6884336 w 9060830"/>
                <a:gd name="connsiteY197" fmla="*/ 2069648 h 7598503"/>
                <a:gd name="connsiteX198" fmla="*/ 6858938 w 9060830"/>
                <a:gd name="connsiteY198" fmla="*/ 2085601 h 7598503"/>
                <a:gd name="connsiteX199" fmla="*/ 6858658 w 9060830"/>
                <a:gd name="connsiteY199" fmla="*/ 2093647 h 7598503"/>
                <a:gd name="connsiteX200" fmla="*/ 6686537 w 9060830"/>
                <a:gd name="connsiteY200" fmla="*/ 2131920 h 7598503"/>
                <a:gd name="connsiteX201" fmla="*/ 6675412 w 9060830"/>
                <a:gd name="connsiteY201" fmla="*/ 2121215 h 7598503"/>
                <a:gd name="connsiteX202" fmla="*/ 6656941 w 9060830"/>
                <a:gd name="connsiteY202" fmla="*/ 2132829 h 7598503"/>
                <a:gd name="connsiteX203" fmla="*/ 6656801 w 9060830"/>
                <a:gd name="connsiteY203" fmla="*/ 2138497 h 7598503"/>
                <a:gd name="connsiteX204" fmla="*/ 6458302 w 9060830"/>
                <a:gd name="connsiteY204" fmla="*/ 2182646 h 7598503"/>
                <a:gd name="connsiteX205" fmla="*/ 6657850 w 9060830"/>
                <a:gd name="connsiteY205" fmla="*/ 1866532 h 7598503"/>
                <a:gd name="connsiteX206" fmla="*/ 6676322 w 9060830"/>
                <a:gd name="connsiteY206" fmla="*/ 1869331 h 7598503"/>
                <a:gd name="connsiteX207" fmla="*/ 6696263 w 9060830"/>
                <a:gd name="connsiteY207" fmla="*/ 1837985 h 7598503"/>
                <a:gd name="connsiteX208" fmla="*/ 6664847 w 9060830"/>
                <a:gd name="connsiteY208" fmla="*/ 1818044 h 7598503"/>
                <a:gd name="connsiteX209" fmla="*/ 6655542 w 9060830"/>
                <a:gd name="connsiteY209" fmla="*/ 1822172 h 7598503"/>
                <a:gd name="connsiteX210" fmla="*/ 6300525 w 9060830"/>
                <a:gd name="connsiteY210" fmla="*/ 1368011 h 7598503"/>
                <a:gd name="connsiteX211" fmla="*/ 6307242 w 9060830"/>
                <a:gd name="connsiteY211" fmla="*/ 1347581 h 7598503"/>
                <a:gd name="connsiteX212" fmla="*/ 6288910 w 9060830"/>
                <a:gd name="connsiteY212" fmla="*/ 1331208 h 7598503"/>
                <a:gd name="connsiteX213" fmla="*/ 6318646 w 9060830"/>
                <a:gd name="connsiteY213" fmla="*/ 642375 h 7598503"/>
                <a:gd name="connsiteX214" fmla="*/ 6321795 w 9060830"/>
                <a:gd name="connsiteY214" fmla="*/ 642025 h 7598503"/>
                <a:gd name="connsiteX215" fmla="*/ 6335299 w 9060830"/>
                <a:gd name="connsiteY215" fmla="*/ 620825 h 7598503"/>
                <a:gd name="connsiteX216" fmla="*/ 6314028 w 9060830"/>
                <a:gd name="connsiteY216" fmla="*/ 607321 h 7598503"/>
                <a:gd name="connsiteX217" fmla="*/ 6303603 w 9060830"/>
                <a:gd name="connsiteY217" fmla="*/ 614248 h 7598503"/>
                <a:gd name="connsiteX218" fmla="*/ 5847903 w 9060830"/>
                <a:gd name="connsiteY218" fmla="*/ 335216 h 7598503"/>
                <a:gd name="connsiteX219" fmla="*/ 5852102 w 9060830"/>
                <a:gd name="connsiteY219" fmla="*/ 307789 h 7598503"/>
                <a:gd name="connsiteX220" fmla="*/ 5805782 w 9060830"/>
                <a:gd name="connsiteY220" fmla="*/ 278403 h 7598503"/>
                <a:gd name="connsiteX221" fmla="*/ 5778705 w 9060830"/>
                <a:gd name="connsiteY221" fmla="*/ 300932 h 7598503"/>
                <a:gd name="connsiteX222" fmla="*/ 5584544 w 9060830"/>
                <a:gd name="connsiteY222" fmla="*/ 225577 h 7598503"/>
                <a:gd name="connsiteX223" fmla="*/ 5584894 w 9060830"/>
                <a:gd name="connsiteY223" fmla="*/ 217810 h 7598503"/>
                <a:gd name="connsiteX224" fmla="*/ 5566493 w 9060830"/>
                <a:gd name="connsiteY224" fmla="*/ 206126 h 7598503"/>
                <a:gd name="connsiteX225" fmla="*/ 5555997 w 9060830"/>
                <a:gd name="connsiteY225" fmla="*/ 214452 h 7598503"/>
                <a:gd name="connsiteX226" fmla="*/ 5424668 w 9060830"/>
                <a:gd name="connsiteY226" fmla="*/ 163515 h 7598503"/>
                <a:gd name="connsiteX227" fmla="*/ 5425088 w 9060830"/>
                <a:gd name="connsiteY227" fmla="*/ 154350 h 7598503"/>
                <a:gd name="connsiteX228" fmla="*/ 5403888 w 9060830"/>
                <a:gd name="connsiteY228" fmla="*/ 140846 h 7598503"/>
                <a:gd name="connsiteX229" fmla="*/ 5391713 w 9060830"/>
                <a:gd name="connsiteY229" fmla="*/ 150711 h 7598503"/>
                <a:gd name="connsiteX230" fmla="*/ 5105475 w 9060830"/>
                <a:gd name="connsiteY230" fmla="*/ 39672 h 7598503"/>
                <a:gd name="connsiteX231" fmla="*/ 5106244 w 9060830"/>
                <a:gd name="connsiteY231" fmla="*/ 25819 h 7598503"/>
                <a:gd name="connsiteX232" fmla="*/ 5074899 w 9060830"/>
                <a:gd name="connsiteY232" fmla="*/ 5878 h 7598503"/>
                <a:gd name="connsiteX233" fmla="*/ 5054958 w 9060830"/>
                <a:gd name="connsiteY233" fmla="*/ 37224 h 7598503"/>
                <a:gd name="connsiteX234" fmla="*/ 5086304 w 9060830"/>
                <a:gd name="connsiteY234" fmla="*/ 57164 h 7598503"/>
                <a:gd name="connsiteX235" fmla="*/ 5098059 w 9060830"/>
                <a:gd name="connsiteY235" fmla="*/ 51007 h 7598503"/>
                <a:gd name="connsiteX236" fmla="*/ 5854410 w 9060830"/>
                <a:gd name="connsiteY236" fmla="*/ 806939 h 7598503"/>
                <a:gd name="connsiteX237" fmla="*/ 5848323 w 9060830"/>
                <a:gd name="connsiteY237" fmla="*/ 830169 h 7598503"/>
                <a:gd name="connsiteX238" fmla="*/ 5879739 w 9060830"/>
                <a:gd name="connsiteY238" fmla="*/ 850110 h 7598503"/>
                <a:gd name="connsiteX239" fmla="*/ 5889044 w 9060830"/>
                <a:gd name="connsiteY239" fmla="*/ 845981 h 7598503"/>
                <a:gd name="connsiteX240" fmla="*/ 6145057 w 9060830"/>
                <a:gd name="connsiteY240" fmla="*/ 1173571 h 7598503"/>
                <a:gd name="connsiteX241" fmla="*/ 6140858 w 9060830"/>
                <a:gd name="connsiteY241" fmla="*/ 1187844 h 7598503"/>
                <a:gd name="connsiteX242" fmla="*/ 6159260 w 9060830"/>
                <a:gd name="connsiteY242" fmla="*/ 1199529 h 7598503"/>
                <a:gd name="connsiteX243" fmla="*/ 6163878 w 9060830"/>
                <a:gd name="connsiteY243" fmla="*/ 1197640 h 7598503"/>
                <a:gd name="connsiteX244" fmla="*/ 6272468 w 9060830"/>
                <a:gd name="connsiteY244" fmla="*/ 1336596 h 7598503"/>
                <a:gd name="connsiteX245" fmla="*/ 6265961 w 9060830"/>
                <a:gd name="connsiteY245" fmla="*/ 1356816 h 7598503"/>
                <a:gd name="connsiteX246" fmla="*/ 6283803 w 9060830"/>
                <a:gd name="connsiteY246" fmla="*/ 1373119 h 7598503"/>
                <a:gd name="connsiteX247" fmla="*/ 6244271 w 9060830"/>
                <a:gd name="connsiteY247" fmla="*/ 1946575 h 7598503"/>
                <a:gd name="connsiteX248" fmla="*/ 5778495 w 9060830"/>
                <a:gd name="connsiteY248" fmla="*/ 2060552 h 7598503"/>
                <a:gd name="connsiteX249" fmla="*/ 5750018 w 9060830"/>
                <a:gd name="connsiteY249" fmla="*/ 2033265 h 7598503"/>
                <a:gd name="connsiteX250" fmla="*/ 5703489 w 9060830"/>
                <a:gd name="connsiteY250" fmla="*/ 2062442 h 7598503"/>
                <a:gd name="connsiteX251" fmla="*/ 5712166 w 9060830"/>
                <a:gd name="connsiteY251" fmla="*/ 2096586 h 7598503"/>
                <a:gd name="connsiteX252" fmla="*/ 5560546 w 9060830"/>
                <a:gd name="connsiteY252" fmla="*/ 2239600 h 7598503"/>
                <a:gd name="connsiteX253" fmla="*/ 5553829 w 9060830"/>
                <a:gd name="connsiteY253" fmla="*/ 2235822 h 7598503"/>
                <a:gd name="connsiteX254" fmla="*/ 5535357 w 9060830"/>
                <a:gd name="connsiteY254" fmla="*/ 2247437 h 7598503"/>
                <a:gd name="connsiteX255" fmla="*/ 5538506 w 9060830"/>
                <a:gd name="connsiteY255" fmla="*/ 2260381 h 7598503"/>
                <a:gd name="connsiteX256" fmla="*/ 5435723 w 9060830"/>
                <a:gd name="connsiteY256" fmla="*/ 2357286 h 7598503"/>
                <a:gd name="connsiteX257" fmla="*/ 5427817 w 9060830"/>
                <a:gd name="connsiteY257" fmla="*/ 2352808 h 7598503"/>
                <a:gd name="connsiteX258" fmla="*/ 5406546 w 9060830"/>
                <a:gd name="connsiteY258" fmla="*/ 2366172 h 7598503"/>
                <a:gd name="connsiteX259" fmla="*/ 5410325 w 9060830"/>
                <a:gd name="connsiteY259" fmla="*/ 2381215 h 7598503"/>
                <a:gd name="connsiteX260" fmla="*/ 5186777 w 9060830"/>
                <a:gd name="connsiteY260" fmla="*/ 2592028 h 7598503"/>
                <a:gd name="connsiteX261" fmla="*/ 5174603 w 9060830"/>
                <a:gd name="connsiteY261" fmla="*/ 2585381 h 7598503"/>
                <a:gd name="connsiteX262" fmla="*/ 5143117 w 9060830"/>
                <a:gd name="connsiteY262" fmla="*/ 2605112 h 7598503"/>
                <a:gd name="connsiteX263" fmla="*/ 5162849 w 9060830"/>
                <a:gd name="connsiteY263" fmla="*/ 2636598 h 7598503"/>
                <a:gd name="connsiteX264" fmla="*/ 5178241 w 9060830"/>
                <a:gd name="connsiteY264" fmla="*/ 2635478 h 7598503"/>
                <a:gd name="connsiteX265" fmla="*/ 5466089 w 9060830"/>
                <a:gd name="connsiteY265" fmla="*/ 3267497 h 7598503"/>
                <a:gd name="connsiteX266" fmla="*/ 5454125 w 9060830"/>
                <a:gd name="connsiteY266" fmla="*/ 3276803 h 7598503"/>
                <a:gd name="connsiteX267" fmla="*/ 5291450 w 9060830"/>
                <a:gd name="connsiteY267" fmla="*/ 3146453 h 7598503"/>
                <a:gd name="connsiteX268" fmla="*/ 5294248 w 9060830"/>
                <a:gd name="connsiteY268" fmla="*/ 3139246 h 7598503"/>
                <a:gd name="connsiteX269" fmla="*/ 5280184 w 9060830"/>
                <a:gd name="connsiteY269" fmla="*/ 3122524 h 7598503"/>
                <a:gd name="connsiteX270" fmla="*/ 5267800 w 9060830"/>
                <a:gd name="connsiteY270" fmla="*/ 3127422 h 7598503"/>
                <a:gd name="connsiteX271" fmla="*/ 5157740 w 9060830"/>
                <a:gd name="connsiteY271" fmla="*/ 3039192 h 7598503"/>
                <a:gd name="connsiteX272" fmla="*/ 5160889 w 9060830"/>
                <a:gd name="connsiteY272" fmla="*/ 3030656 h 7598503"/>
                <a:gd name="connsiteX273" fmla="*/ 5144727 w 9060830"/>
                <a:gd name="connsiteY273" fmla="*/ 3011415 h 7598503"/>
                <a:gd name="connsiteX274" fmla="*/ 5130174 w 9060830"/>
                <a:gd name="connsiteY274" fmla="*/ 3017152 h 7598503"/>
                <a:gd name="connsiteX275" fmla="*/ 4890604 w 9060830"/>
                <a:gd name="connsiteY275" fmla="*/ 2825161 h 7598503"/>
                <a:gd name="connsiteX276" fmla="*/ 4895501 w 9060830"/>
                <a:gd name="connsiteY276" fmla="*/ 2812217 h 7598503"/>
                <a:gd name="connsiteX277" fmla="*/ 4871573 w 9060830"/>
                <a:gd name="connsiteY277" fmla="*/ 2783810 h 7598503"/>
                <a:gd name="connsiteX278" fmla="*/ 4843165 w 9060830"/>
                <a:gd name="connsiteY278" fmla="*/ 2807739 h 7598503"/>
                <a:gd name="connsiteX279" fmla="*/ 4864296 w 9060830"/>
                <a:gd name="connsiteY279" fmla="*/ 2835656 h 7598503"/>
                <a:gd name="connsiteX280" fmla="*/ 4667476 w 9060830"/>
                <a:gd name="connsiteY280" fmla="*/ 4252154 h 7598503"/>
                <a:gd name="connsiteX281" fmla="*/ 4658871 w 9060830"/>
                <a:gd name="connsiteY281" fmla="*/ 4253414 h 7598503"/>
                <a:gd name="connsiteX282" fmla="*/ 4645226 w 9060830"/>
                <a:gd name="connsiteY282" fmla="*/ 4274054 h 7598503"/>
                <a:gd name="connsiteX283" fmla="*/ 3743901 w 9060830"/>
                <a:gd name="connsiteY283" fmla="*/ 4388452 h 7598503"/>
                <a:gd name="connsiteX284" fmla="*/ 3729278 w 9060830"/>
                <a:gd name="connsiteY284" fmla="*/ 4366272 h 7598503"/>
                <a:gd name="connsiteX285" fmla="*/ 3684009 w 9060830"/>
                <a:gd name="connsiteY285" fmla="*/ 4376417 h 7598503"/>
                <a:gd name="connsiteX286" fmla="*/ 3680440 w 9060830"/>
                <a:gd name="connsiteY286" fmla="*/ 4384603 h 7598503"/>
                <a:gd name="connsiteX287" fmla="*/ 3511818 w 9060830"/>
                <a:gd name="connsiteY287" fmla="*/ 4341923 h 7598503"/>
                <a:gd name="connsiteX288" fmla="*/ 3500553 w 9060830"/>
                <a:gd name="connsiteY288" fmla="*/ 4314985 h 7598503"/>
                <a:gd name="connsiteX289" fmla="*/ 3726409 w 9060830"/>
                <a:gd name="connsiteY289" fmla="*/ 3929323 h 7598503"/>
                <a:gd name="connsiteX290" fmla="*/ 3728648 w 9060830"/>
                <a:gd name="connsiteY290" fmla="*/ 3930582 h 7598503"/>
                <a:gd name="connsiteX291" fmla="*/ 3780075 w 9060830"/>
                <a:gd name="connsiteY291" fmla="*/ 3911341 h 7598503"/>
                <a:gd name="connsiteX292" fmla="*/ 3760833 w 9060830"/>
                <a:gd name="connsiteY292" fmla="*/ 3859914 h 7598503"/>
                <a:gd name="connsiteX293" fmla="*/ 3725640 w 9060830"/>
                <a:gd name="connsiteY293" fmla="*/ 3861594 h 7598503"/>
                <a:gd name="connsiteX294" fmla="*/ 3615930 w 9060830"/>
                <a:gd name="connsiteY294" fmla="*/ 3684365 h 7598503"/>
                <a:gd name="connsiteX295" fmla="*/ 3620968 w 9060830"/>
                <a:gd name="connsiteY295" fmla="*/ 3678488 h 7598503"/>
                <a:gd name="connsiteX296" fmla="*/ 3613272 w 9060830"/>
                <a:gd name="connsiteY296" fmla="*/ 3658057 h 7598503"/>
                <a:gd name="connsiteX297" fmla="*/ 3599977 w 9060830"/>
                <a:gd name="connsiteY297" fmla="*/ 3658547 h 7598503"/>
                <a:gd name="connsiteX298" fmla="*/ 3525742 w 9060830"/>
                <a:gd name="connsiteY298" fmla="*/ 3538622 h 7598503"/>
                <a:gd name="connsiteX299" fmla="*/ 3531619 w 9060830"/>
                <a:gd name="connsiteY299" fmla="*/ 3531626 h 7598503"/>
                <a:gd name="connsiteX300" fmla="*/ 3522803 w 9060830"/>
                <a:gd name="connsiteY300" fmla="*/ 3508117 h 7598503"/>
                <a:gd name="connsiteX301" fmla="*/ 3507200 w 9060830"/>
                <a:gd name="connsiteY301" fmla="*/ 3508606 h 7598503"/>
                <a:gd name="connsiteX302" fmla="*/ 3345575 w 9060830"/>
                <a:gd name="connsiteY302" fmla="*/ 3247556 h 7598503"/>
                <a:gd name="connsiteX303" fmla="*/ 3354530 w 9060830"/>
                <a:gd name="connsiteY303" fmla="*/ 3236991 h 7598503"/>
                <a:gd name="connsiteX304" fmla="*/ 3355650 w 9060830"/>
                <a:gd name="connsiteY304" fmla="*/ 3218590 h 7598503"/>
                <a:gd name="connsiteX305" fmla="*/ 3802534 w 9060830"/>
                <a:gd name="connsiteY305" fmla="*/ 3057384 h 7598503"/>
                <a:gd name="connsiteX306" fmla="*/ 3804354 w 9060830"/>
                <a:gd name="connsiteY306" fmla="*/ 3061092 h 7598503"/>
                <a:gd name="connsiteX307" fmla="*/ 3840597 w 9060830"/>
                <a:gd name="connsiteY307" fmla="*/ 3069418 h 7598503"/>
                <a:gd name="connsiteX308" fmla="*/ 3848853 w 9060830"/>
                <a:gd name="connsiteY308" fmla="*/ 3033175 h 7598503"/>
                <a:gd name="connsiteX309" fmla="*/ 3844375 w 9060830"/>
                <a:gd name="connsiteY309" fmla="*/ 3027927 h 7598503"/>
                <a:gd name="connsiteX310" fmla="*/ 4212966 w 9060830"/>
                <a:gd name="connsiteY310" fmla="*/ 2583492 h 7598503"/>
                <a:gd name="connsiteX311" fmla="*/ 4236685 w 9060830"/>
                <a:gd name="connsiteY311" fmla="*/ 2584332 h 7598503"/>
                <a:gd name="connsiteX312" fmla="*/ 4243402 w 9060830"/>
                <a:gd name="connsiteY312" fmla="*/ 2555085 h 7598503"/>
                <a:gd name="connsiteX313" fmla="*/ 4239973 w 9060830"/>
                <a:gd name="connsiteY313" fmla="*/ 2550957 h 7598503"/>
                <a:gd name="connsiteX314" fmla="*/ 4537056 w 9060830"/>
                <a:gd name="connsiteY314" fmla="*/ 2192722 h 7598503"/>
                <a:gd name="connsiteX315" fmla="*/ 4574210 w 9060830"/>
                <a:gd name="connsiteY315" fmla="*/ 2194401 h 7598503"/>
                <a:gd name="connsiteX316" fmla="*/ 4584565 w 9060830"/>
                <a:gd name="connsiteY316" fmla="*/ 2149202 h 7598503"/>
                <a:gd name="connsiteX317" fmla="*/ 4539365 w 9060830"/>
                <a:gd name="connsiteY317" fmla="*/ 2138847 h 7598503"/>
                <a:gd name="connsiteX318" fmla="*/ 4526981 w 9060830"/>
                <a:gd name="connsiteY318" fmla="*/ 2179918 h 7598503"/>
                <a:gd name="connsiteX319" fmla="*/ 3468298 w 9060830"/>
                <a:gd name="connsiteY319" fmla="*/ 2710414 h 7598503"/>
                <a:gd name="connsiteX320" fmla="*/ 3467808 w 9060830"/>
                <a:gd name="connsiteY320" fmla="*/ 2709434 h 7598503"/>
                <a:gd name="connsiteX321" fmla="*/ 3439961 w 9060830"/>
                <a:gd name="connsiteY321" fmla="*/ 2697819 h 7598503"/>
                <a:gd name="connsiteX322" fmla="*/ 3268680 w 9060830"/>
                <a:gd name="connsiteY322" fmla="*/ 2077415 h 7598503"/>
                <a:gd name="connsiteX323" fmla="*/ 3272948 w 9060830"/>
                <a:gd name="connsiteY323" fmla="*/ 2075386 h 7598503"/>
                <a:gd name="connsiteX324" fmla="*/ 3279595 w 9060830"/>
                <a:gd name="connsiteY324" fmla="*/ 2046139 h 7598503"/>
                <a:gd name="connsiteX325" fmla="*/ 3250349 w 9060830"/>
                <a:gd name="connsiteY325" fmla="*/ 2039422 h 7598503"/>
                <a:gd name="connsiteX326" fmla="*/ 3243632 w 9060830"/>
                <a:gd name="connsiteY326" fmla="*/ 2068669 h 7598503"/>
                <a:gd name="connsiteX327" fmla="*/ 3256016 w 9060830"/>
                <a:gd name="connsiteY327" fmla="*/ 2077765 h 7598503"/>
                <a:gd name="connsiteX328" fmla="*/ 3098238 w 9060830"/>
                <a:gd name="connsiteY328" fmla="*/ 2855807 h 7598503"/>
                <a:gd name="connsiteX329" fmla="*/ 3080467 w 9060830"/>
                <a:gd name="connsiteY329" fmla="*/ 2859445 h 7598503"/>
                <a:gd name="connsiteX330" fmla="*/ 3072210 w 9060830"/>
                <a:gd name="connsiteY330" fmla="*/ 2895688 h 7598503"/>
                <a:gd name="connsiteX331" fmla="*/ 3079207 w 9060830"/>
                <a:gd name="connsiteY331" fmla="*/ 2903035 h 7598503"/>
                <a:gd name="connsiteX332" fmla="*/ 2769810 w 9060830"/>
                <a:gd name="connsiteY332" fmla="*/ 3389451 h 7598503"/>
                <a:gd name="connsiteX333" fmla="*/ 2748330 w 9060830"/>
                <a:gd name="connsiteY333" fmla="*/ 3389941 h 7598503"/>
                <a:gd name="connsiteX334" fmla="*/ 2741613 w 9060830"/>
                <a:gd name="connsiteY334" fmla="*/ 3419187 h 7598503"/>
                <a:gd name="connsiteX335" fmla="*/ 2747140 w 9060830"/>
                <a:gd name="connsiteY335" fmla="*/ 3425065 h 7598503"/>
                <a:gd name="connsiteX336" fmla="*/ 2652474 w 9060830"/>
                <a:gd name="connsiteY336" fmla="*/ 3573886 h 7598503"/>
                <a:gd name="connsiteX337" fmla="*/ 2637081 w 9060830"/>
                <a:gd name="connsiteY337" fmla="*/ 3574166 h 7598503"/>
                <a:gd name="connsiteX338" fmla="*/ 2632183 w 9060830"/>
                <a:gd name="connsiteY338" fmla="*/ 3595436 h 7598503"/>
                <a:gd name="connsiteX339" fmla="*/ 2636101 w 9060830"/>
                <a:gd name="connsiteY339" fmla="*/ 3599564 h 7598503"/>
                <a:gd name="connsiteX340" fmla="*/ 2526951 w 9060830"/>
                <a:gd name="connsiteY340" fmla="*/ 3771125 h 7598503"/>
                <a:gd name="connsiteX341" fmla="*/ 2444529 w 9060830"/>
                <a:gd name="connsiteY341" fmla="*/ 3406523 h 7598503"/>
                <a:gd name="connsiteX342" fmla="*/ 2459572 w 9060830"/>
                <a:gd name="connsiteY342" fmla="*/ 3395468 h 7598503"/>
                <a:gd name="connsiteX343" fmla="*/ 2451456 w 9060830"/>
                <a:gd name="connsiteY343" fmla="*/ 3359155 h 7598503"/>
                <a:gd name="connsiteX344" fmla="*/ 2415143 w 9060830"/>
                <a:gd name="connsiteY344" fmla="*/ 3367271 h 7598503"/>
                <a:gd name="connsiteX345" fmla="*/ 2415073 w 9060830"/>
                <a:gd name="connsiteY345" fmla="*/ 3367411 h 7598503"/>
                <a:gd name="connsiteX346" fmla="*/ 1342116 w 9060830"/>
                <a:gd name="connsiteY346" fmla="*/ 2775833 h 7598503"/>
                <a:gd name="connsiteX347" fmla="*/ 1335470 w 9060830"/>
                <a:gd name="connsiteY347" fmla="*/ 2753584 h 7598503"/>
                <a:gd name="connsiteX348" fmla="*/ 1310911 w 9060830"/>
                <a:gd name="connsiteY348" fmla="*/ 2759041 h 7598503"/>
                <a:gd name="connsiteX349" fmla="*/ 1309232 w 9060830"/>
                <a:gd name="connsiteY349" fmla="*/ 2774644 h 7598503"/>
                <a:gd name="connsiteX350" fmla="*/ 851642 w 9060830"/>
                <a:gd name="connsiteY350" fmla="*/ 2983848 h 7598503"/>
                <a:gd name="connsiteX351" fmla="*/ 782864 w 9060830"/>
                <a:gd name="connsiteY351" fmla="*/ 2929483 h 7598503"/>
                <a:gd name="connsiteX352" fmla="*/ 784403 w 9060830"/>
                <a:gd name="connsiteY352" fmla="*/ 2927524 h 7598503"/>
                <a:gd name="connsiteX353" fmla="*/ 772439 w 9060830"/>
                <a:gd name="connsiteY353" fmla="*/ 2873928 h 7598503"/>
                <a:gd name="connsiteX354" fmla="*/ 718843 w 9060830"/>
                <a:gd name="connsiteY354" fmla="*/ 2885893 h 7598503"/>
                <a:gd name="connsiteX355" fmla="*/ 715625 w 9060830"/>
                <a:gd name="connsiteY355" fmla="*/ 2921017 h 7598503"/>
                <a:gd name="connsiteX356" fmla="*/ 524893 w 9060830"/>
                <a:gd name="connsiteY356" fmla="*/ 3005118 h 7598503"/>
                <a:gd name="connsiteX357" fmla="*/ 519785 w 9060830"/>
                <a:gd name="connsiteY357" fmla="*/ 2999311 h 7598503"/>
                <a:gd name="connsiteX358" fmla="*/ 498514 w 9060830"/>
                <a:gd name="connsiteY358" fmla="*/ 3004068 h 7598503"/>
                <a:gd name="connsiteX359" fmla="*/ 497185 w 9060830"/>
                <a:gd name="connsiteY359" fmla="*/ 3017362 h 7598503"/>
                <a:gd name="connsiteX360" fmla="*/ 368095 w 9060830"/>
                <a:gd name="connsiteY360" fmla="*/ 3074246 h 7598503"/>
                <a:gd name="connsiteX361" fmla="*/ 361938 w 9060830"/>
                <a:gd name="connsiteY361" fmla="*/ 3067459 h 7598503"/>
                <a:gd name="connsiteX362" fmla="*/ 337379 w 9060830"/>
                <a:gd name="connsiteY362" fmla="*/ 3072917 h 7598503"/>
                <a:gd name="connsiteX363" fmla="*/ 335700 w 9060830"/>
                <a:gd name="connsiteY363" fmla="*/ 3088450 h 7598503"/>
                <a:gd name="connsiteX364" fmla="*/ 54779 w 9060830"/>
                <a:gd name="connsiteY364" fmla="*/ 3212293 h 7598503"/>
                <a:gd name="connsiteX365" fmla="*/ 45543 w 9060830"/>
                <a:gd name="connsiteY365" fmla="*/ 3202007 h 7598503"/>
                <a:gd name="connsiteX366" fmla="*/ 9230 w 9060830"/>
                <a:gd name="connsiteY366" fmla="*/ 3210124 h 7598503"/>
                <a:gd name="connsiteX367" fmla="*/ 17486 w 9060830"/>
                <a:gd name="connsiteY367" fmla="*/ 3246437 h 7598503"/>
                <a:gd name="connsiteX368" fmla="*/ 59677 w 9060830"/>
                <a:gd name="connsiteY368" fmla="*/ 3222788 h 7598503"/>
                <a:gd name="connsiteX369" fmla="*/ 401400 w 9060830"/>
                <a:gd name="connsiteY369" fmla="*/ 3187384 h 7598503"/>
                <a:gd name="connsiteX370" fmla="*/ 408186 w 9060830"/>
                <a:gd name="connsiteY370" fmla="*/ 3197389 h 7598503"/>
                <a:gd name="connsiteX371" fmla="*/ 429526 w 9060830"/>
                <a:gd name="connsiteY371" fmla="*/ 3192632 h 7598503"/>
                <a:gd name="connsiteX372" fmla="*/ 430856 w 9060830"/>
                <a:gd name="connsiteY372" fmla="*/ 3179338 h 7598503"/>
                <a:gd name="connsiteX373" fmla="*/ 851292 w 9060830"/>
                <a:gd name="connsiteY373" fmla="*/ 2987206 h 7598503"/>
                <a:gd name="connsiteX374" fmla="*/ 1131863 w 9060830"/>
                <a:gd name="connsiteY374" fmla="*/ 3208934 h 7598503"/>
                <a:gd name="connsiteX375" fmla="*/ 1131094 w 9060830"/>
                <a:gd name="connsiteY375" fmla="*/ 3209914 h 7598503"/>
                <a:gd name="connsiteX376" fmla="*/ 1127175 w 9060830"/>
                <a:gd name="connsiteY376" fmla="*/ 3222578 h 7598503"/>
                <a:gd name="connsiteX377" fmla="*/ 59677 w 9060830"/>
                <a:gd name="connsiteY377" fmla="*/ 3222788 h 7598503"/>
                <a:gd name="connsiteX378" fmla="*/ 1170765 w 9060830"/>
                <a:gd name="connsiteY378" fmla="*/ 3243358 h 7598503"/>
                <a:gd name="connsiteX379" fmla="*/ 1175383 w 9060830"/>
                <a:gd name="connsiteY379" fmla="*/ 3238041 h 7598503"/>
                <a:gd name="connsiteX380" fmla="*/ 1179021 w 9060830"/>
                <a:gd name="connsiteY380" fmla="*/ 3228595 h 7598503"/>
                <a:gd name="connsiteX381" fmla="*/ 1591972 w 9060830"/>
                <a:gd name="connsiteY381" fmla="*/ 3279182 h 7598503"/>
                <a:gd name="connsiteX382" fmla="*/ 1598828 w 9060830"/>
                <a:gd name="connsiteY382" fmla="*/ 3292266 h 7598503"/>
                <a:gd name="connsiteX383" fmla="*/ 1620099 w 9060830"/>
                <a:gd name="connsiteY383" fmla="*/ 3287508 h 7598503"/>
                <a:gd name="connsiteX384" fmla="*/ 1621918 w 9060830"/>
                <a:gd name="connsiteY384" fmla="*/ 3282890 h 7598503"/>
                <a:gd name="connsiteX385" fmla="*/ 1797047 w 9060830"/>
                <a:gd name="connsiteY385" fmla="*/ 3304370 h 7598503"/>
                <a:gd name="connsiteX386" fmla="*/ 1806773 w 9060830"/>
                <a:gd name="connsiteY386" fmla="*/ 3323261 h 7598503"/>
                <a:gd name="connsiteX387" fmla="*/ 1836089 w 9060830"/>
                <a:gd name="connsiteY387" fmla="*/ 3316684 h 7598503"/>
                <a:gd name="connsiteX388" fmla="*/ 1838958 w 9060830"/>
                <a:gd name="connsiteY388" fmla="*/ 3309478 h 7598503"/>
                <a:gd name="connsiteX389" fmla="*/ 2411225 w 9060830"/>
                <a:gd name="connsiteY389" fmla="*/ 3379656 h 7598503"/>
                <a:gd name="connsiteX390" fmla="*/ 2422490 w 9060830"/>
                <a:gd name="connsiteY390" fmla="*/ 3403025 h 7598503"/>
                <a:gd name="connsiteX391" fmla="*/ 1959792 w 9060830"/>
                <a:gd name="connsiteY391" fmla="*/ 4165604 h 7598503"/>
                <a:gd name="connsiteX392" fmla="*/ 1920330 w 9060830"/>
                <a:gd name="connsiteY392" fmla="*/ 4166513 h 7598503"/>
                <a:gd name="connsiteX393" fmla="*/ 1917812 w 9060830"/>
                <a:gd name="connsiteY393" fmla="*/ 4168473 h 7598503"/>
                <a:gd name="connsiteX394" fmla="*/ 1170765 w 9060830"/>
                <a:gd name="connsiteY394" fmla="*/ 3243358 h 7598503"/>
                <a:gd name="connsiteX395" fmla="*/ 3489358 w 9060830"/>
                <a:gd name="connsiteY395" fmla="*/ 4310857 h 7598503"/>
                <a:gd name="connsiteX396" fmla="*/ 3462211 w 9060830"/>
                <a:gd name="connsiteY396" fmla="*/ 4325970 h 7598503"/>
                <a:gd name="connsiteX397" fmla="*/ 3461162 w 9060830"/>
                <a:gd name="connsiteY397" fmla="*/ 4329049 h 7598503"/>
                <a:gd name="connsiteX398" fmla="*/ 3229288 w 9060830"/>
                <a:gd name="connsiteY398" fmla="*/ 4270416 h 7598503"/>
                <a:gd name="connsiteX399" fmla="*/ 3219773 w 9060830"/>
                <a:gd name="connsiteY399" fmla="*/ 4248796 h 7598503"/>
                <a:gd name="connsiteX400" fmla="*/ 3190456 w 9060830"/>
                <a:gd name="connsiteY400" fmla="*/ 4255303 h 7598503"/>
                <a:gd name="connsiteX401" fmla="*/ 3188287 w 9060830"/>
                <a:gd name="connsiteY401" fmla="*/ 4260060 h 7598503"/>
                <a:gd name="connsiteX402" fmla="*/ 2628545 w 9060830"/>
                <a:gd name="connsiteY402" fmla="*/ 4118446 h 7598503"/>
                <a:gd name="connsiteX403" fmla="*/ 2628754 w 9060830"/>
                <a:gd name="connsiteY403" fmla="*/ 4109910 h 7598503"/>
                <a:gd name="connsiteX404" fmla="*/ 3558067 w 9060830"/>
                <a:gd name="connsiteY404" fmla="*/ 3932331 h 7598503"/>
                <a:gd name="connsiteX405" fmla="*/ 3489358 w 9060830"/>
                <a:gd name="connsiteY405" fmla="*/ 4310857 h 7598503"/>
                <a:gd name="connsiteX406" fmla="*/ 2580687 w 9060830"/>
                <a:gd name="connsiteY406" fmla="*/ 4099344 h 7598503"/>
                <a:gd name="connsiteX407" fmla="*/ 2576768 w 9060830"/>
                <a:gd name="connsiteY407" fmla="*/ 4115367 h 7598503"/>
                <a:gd name="connsiteX408" fmla="*/ 2318167 w 9060830"/>
                <a:gd name="connsiteY408" fmla="*/ 4148951 h 7598503"/>
                <a:gd name="connsiteX409" fmla="*/ 2390234 w 9060830"/>
                <a:gd name="connsiteY409" fmla="*/ 3997611 h 7598503"/>
                <a:gd name="connsiteX410" fmla="*/ 2414163 w 9060830"/>
                <a:gd name="connsiteY410" fmla="*/ 3995582 h 7598503"/>
                <a:gd name="connsiteX411" fmla="*/ 2422419 w 9060830"/>
                <a:gd name="connsiteY411" fmla="*/ 3959339 h 7598503"/>
                <a:gd name="connsiteX412" fmla="*/ 2415423 w 9060830"/>
                <a:gd name="connsiteY412" fmla="*/ 3951992 h 7598503"/>
                <a:gd name="connsiteX413" fmla="*/ 2525692 w 9060830"/>
                <a:gd name="connsiteY413" fmla="*/ 3778612 h 7598503"/>
                <a:gd name="connsiteX414" fmla="*/ 2595730 w 9060830"/>
                <a:gd name="connsiteY414" fmla="*/ 4088289 h 7598503"/>
                <a:gd name="connsiteX415" fmla="*/ 2580687 w 9060830"/>
                <a:gd name="connsiteY415" fmla="*/ 4099344 h 7598503"/>
                <a:gd name="connsiteX416" fmla="*/ 1979523 w 9060830"/>
                <a:gd name="connsiteY416" fmla="*/ 4195830 h 7598503"/>
                <a:gd name="connsiteX417" fmla="*/ 2313200 w 9060830"/>
                <a:gd name="connsiteY417" fmla="*/ 4152520 h 7598503"/>
                <a:gd name="connsiteX418" fmla="*/ 2202371 w 9060830"/>
                <a:gd name="connsiteY418" fmla="*/ 4385303 h 7598503"/>
                <a:gd name="connsiteX419" fmla="*/ 1973296 w 9060830"/>
                <a:gd name="connsiteY419" fmla="*/ 4220809 h 7598503"/>
                <a:gd name="connsiteX420" fmla="*/ 1979523 w 9060830"/>
                <a:gd name="connsiteY420" fmla="*/ 4195830 h 7598503"/>
                <a:gd name="connsiteX421" fmla="*/ 1979313 w 9060830"/>
                <a:gd name="connsiteY421" fmla="*/ 4192891 h 7598503"/>
                <a:gd name="connsiteX422" fmla="*/ 1976305 w 9060830"/>
                <a:gd name="connsiteY422" fmla="*/ 4183586 h 7598503"/>
                <a:gd name="connsiteX423" fmla="*/ 2377290 w 9060830"/>
                <a:gd name="connsiteY423" fmla="*/ 3986137 h 7598503"/>
                <a:gd name="connsiteX424" fmla="*/ 2377850 w 9060830"/>
                <a:gd name="connsiteY424" fmla="*/ 3987256 h 7598503"/>
                <a:gd name="connsiteX425" fmla="*/ 2387576 w 9060830"/>
                <a:gd name="connsiteY425" fmla="*/ 3996282 h 7598503"/>
                <a:gd name="connsiteX426" fmla="*/ 2314669 w 9060830"/>
                <a:gd name="connsiteY426" fmla="*/ 4149372 h 7598503"/>
                <a:gd name="connsiteX427" fmla="*/ 1979313 w 9060830"/>
                <a:gd name="connsiteY427" fmla="*/ 4192891 h 7598503"/>
                <a:gd name="connsiteX428" fmla="*/ 2386106 w 9060830"/>
                <a:gd name="connsiteY428" fmla="*/ 3951013 h 7598503"/>
                <a:gd name="connsiteX429" fmla="*/ 2375961 w 9060830"/>
                <a:gd name="connsiteY429" fmla="*/ 3983548 h 7598503"/>
                <a:gd name="connsiteX430" fmla="*/ 1974975 w 9060830"/>
                <a:gd name="connsiteY430" fmla="*/ 4180997 h 7598503"/>
                <a:gd name="connsiteX431" fmla="*/ 1973856 w 9060830"/>
                <a:gd name="connsiteY431" fmla="*/ 4178688 h 7598503"/>
                <a:gd name="connsiteX432" fmla="*/ 1962311 w 9060830"/>
                <a:gd name="connsiteY432" fmla="*/ 4167003 h 7598503"/>
                <a:gd name="connsiteX433" fmla="*/ 2425008 w 9060830"/>
                <a:gd name="connsiteY433" fmla="*/ 3404494 h 7598503"/>
                <a:gd name="connsiteX434" fmla="*/ 2434244 w 9060830"/>
                <a:gd name="connsiteY434" fmla="*/ 3407433 h 7598503"/>
                <a:gd name="connsiteX435" fmla="*/ 2400240 w 9060830"/>
                <a:gd name="connsiteY435" fmla="*/ 3947094 h 7598503"/>
                <a:gd name="connsiteX436" fmla="*/ 2386106 w 9060830"/>
                <a:gd name="connsiteY436" fmla="*/ 3951013 h 7598503"/>
                <a:gd name="connsiteX437" fmla="*/ 1927957 w 9060830"/>
                <a:gd name="connsiteY437" fmla="*/ 4961768 h 7598503"/>
                <a:gd name="connsiteX438" fmla="*/ 1920190 w 9060830"/>
                <a:gd name="connsiteY438" fmla="*/ 4959949 h 7598503"/>
                <a:gd name="connsiteX439" fmla="*/ 1929146 w 9060830"/>
                <a:gd name="connsiteY439" fmla="*/ 4653000 h 7598503"/>
                <a:gd name="connsiteX440" fmla="*/ 1937473 w 9060830"/>
                <a:gd name="connsiteY440" fmla="*/ 4650411 h 7598503"/>
                <a:gd name="connsiteX441" fmla="*/ 1943070 w 9060830"/>
                <a:gd name="connsiteY441" fmla="*/ 4625922 h 7598503"/>
                <a:gd name="connsiteX442" fmla="*/ 1930196 w 9060830"/>
                <a:gd name="connsiteY442" fmla="*/ 4617806 h 7598503"/>
                <a:gd name="connsiteX443" fmla="*/ 1934324 w 9060830"/>
                <a:gd name="connsiteY443" fmla="*/ 4476751 h 7598503"/>
                <a:gd name="connsiteX444" fmla="*/ 1941321 w 9060830"/>
                <a:gd name="connsiteY444" fmla="*/ 4474652 h 7598503"/>
                <a:gd name="connsiteX445" fmla="*/ 1946149 w 9060830"/>
                <a:gd name="connsiteY445" fmla="*/ 4453381 h 7598503"/>
                <a:gd name="connsiteX446" fmla="*/ 1935164 w 9060830"/>
                <a:gd name="connsiteY446" fmla="*/ 4446525 h 7598503"/>
                <a:gd name="connsiteX447" fmla="*/ 1941251 w 9060830"/>
                <a:gd name="connsiteY447" fmla="*/ 4238091 h 7598503"/>
                <a:gd name="connsiteX448" fmla="*/ 1961542 w 9060830"/>
                <a:gd name="connsiteY448" fmla="*/ 4232283 h 7598503"/>
                <a:gd name="connsiteX449" fmla="*/ 1971477 w 9060830"/>
                <a:gd name="connsiteY449" fmla="*/ 4223118 h 7598503"/>
                <a:gd name="connsiteX450" fmla="*/ 2201041 w 9060830"/>
                <a:gd name="connsiteY450" fmla="*/ 4387962 h 7598503"/>
                <a:gd name="connsiteX451" fmla="*/ 1927957 w 9060830"/>
                <a:gd name="connsiteY451" fmla="*/ 4961768 h 7598503"/>
                <a:gd name="connsiteX452" fmla="*/ 3143578 w 9060830"/>
                <a:gd name="connsiteY452" fmla="*/ 5042790 h 7598503"/>
                <a:gd name="connsiteX453" fmla="*/ 3131403 w 9060830"/>
                <a:gd name="connsiteY453" fmla="*/ 5026278 h 7598503"/>
                <a:gd name="connsiteX454" fmla="*/ 3105235 w 9060830"/>
                <a:gd name="connsiteY454" fmla="*/ 5033555 h 7598503"/>
                <a:gd name="connsiteX455" fmla="*/ 2204889 w 9060830"/>
                <a:gd name="connsiteY455" fmla="*/ 4386982 h 7598503"/>
                <a:gd name="connsiteX456" fmla="*/ 2316698 w 9060830"/>
                <a:gd name="connsiteY456" fmla="*/ 4152030 h 7598503"/>
                <a:gd name="connsiteX457" fmla="*/ 2577188 w 9060830"/>
                <a:gd name="connsiteY457" fmla="*/ 4118236 h 7598503"/>
                <a:gd name="connsiteX458" fmla="*/ 2588873 w 9060830"/>
                <a:gd name="connsiteY458" fmla="*/ 4135588 h 7598503"/>
                <a:gd name="connsiteX459" fmla="*/ 2625116 w 9060830"/>
                <a:gd name="connsiteY459" fmla="*/ 4127472 h 7598503"/>
                <a:gd name="connsiteX460" fmla="*/ 2627915 w 9060830"/>
                <a:gd name="connsiteY460" fmla="*/ 4121174 h 7598503"/>
                <a:gd name="connsiteX461" fmla="*/ 3187657 w 9060830"/>
                <a:gd name="connsiteY461" fmla="*/ 4262789 h 7598503"/>
                <a:gd name="connsiteX462" fmla="*/ 3197103 w 9060830"/>
                <a:gd name="connsiteY462" fmla="*/ 4284549 h 7598503"/>
                <a:gd name="connsiteX463" fmla="*/ 3226419 w 9060830"/>
                <a:gd name="connsiteY463" fmla="*/ 4278042 h 7598503"/>
                <a:gd name="connsiteX464" fmla="*/ 3228658 w 9060830"/>
                <a:gd name="connsiteY464" fmla="*/ 4273144 h 7598503"/>
                <a:gd name="connsiteX465" fmla="*/ 3460532 w 9060830"/>
                <a:gd name="connsiteY465" fmla="*/ 4331777 h 7598503"/>
                <a:gd name="connsiteX466" fmla="*/ 3475365 w 9060830"/>
                <a:gd name="connsiteY466" fmla="*/ 4360674 h 7598503"/>
                <a:gd name="connsiteX467" fmla="*/ 3485231 w 9060830"/>
                <a:gd name="connsiteY467" fmla="*/ 4362983 h 7598503"/>
                <a:gd name="connsiteX468" fmla="*/ 3492297 w 9060830"/>
                <a:gd name="connsiteY468" fmla="*/ 4778942 h 7598503"/>
                <a:gd name="connsiteX469" fmla="*/ 3480263 w 9060830"/>
                <a:gd name="connsiteY469" fmla="*/ 4787548 h 7598503"/>
                <a:gd name="connsiteX470" fmla="*/ 3487959 w 9060830"/>
                <a:gd name="connsiteY470" fmla="*/ 4807978 h 7598503"/>
                <a:gd name="connsiteX471" fmla="*/ 3492787 w 9060830"/>
                <a:gd name="connsiteY471" fmla="*/ 4809098 h 7598503"/>
                <a:gd name="connsiteX472" fmla="*/ 3495795 w 9060830"/>
                <a:gd name="connsiteY472" fmla="*/ 4985487 h 7598503"/>
                <a:gd name="connsiteX473" fmla="*/ 3478443 w 9060830"/>
                <a:gd name="connsiteY473" fmla="*/ 4997731 h 7598503"/>
                <a:gd name="connsiteX474" fmla="*/ 3476694 w 9060830"/>
                <a:gd name="connsiteY474" fmla="*/ 5007527 h 7598503"/>
                <a:gd name="connsiteX475" fmla="*/ 3143578 w 9060830"/>
                <a:gd name="connsiteY475" fmla="*/ 5042790 h 7598503"/>
                <a:gd name="connsiteX476" fmla="*/ 3494886 w 9060830"/>
                <a:gd name="connsiteY476" fmla="*/ 5027677 h 7598503"/>
                <a:gd name="connsiteX477" fmla="*/ 3496355 w 9060830"/>
                <a:gd name="connsiteY477" fmla="*/ 5027887 h 7598503"/>
                <a:gd name="connsiteX478" fmla="*/ 3506151 w 9060830"/>
                <a:gd name="connsiteY478" fmla="*/ 5604352 h 7598503"/>
                <a:gd name="connsiteX479" fmla="*/ 3484111 w 9060830"/>
                <a:gd name="connsiteY479" fmla="*/ 5619605 h 7598503"/>
                <a:gd name="connsiteX480" fmla="*/ 3483061 w 9060830"/>
                <a:gd name="connsiteY480" fmla="*/ 5638357 h 7598503"/>
                <a:gd name="connsiteX481" fmla="*/ 3369574 w 9060830"/>
                <a:gd name="connsiteY481" fmla="*/ 5681246 h 7598503"/>
                <a:gd name="connsiteX482" fmla="*/ 3494886 w 9060830"/>
                <a:gd name="connsiteY482" fmla="*/ 5027677 h 7598503"/>
                <a:gd name="connsiteX483" fmla="*/ 3365865 w 9060830"/>
                <a:gd name="connsiteY483" fmla="*/ 5685724 h 7598503"/>
                <a:gd name="connsiteX484" fmla="*/ 3334450 w 9060830"/>
                <a:gd name="connsiteY484" fmla="*/ 5849449 h 7598503"/>
                <a:gd name="connsiteX485" fmla="*/ 3323045 w 9060830"/>
                <a:gd name="connsiteY485" fmla="*/ 5853018 h 7598503"/>
                <a:gd name="connsiteX486" fmla="*/ 3322415 w 9060830"/>
                <a:gd name="connsiteY486" fmla="*/ 5853717 h 7598503"/>
                <a:gd name="connsiteX487" fmla="*/ 3201021 w 9060830"/>
                <a:gd name="connsiteY487" fmla="*/ 5748066 h 7598503"/>
                <a:gd name="connsiteX488" fmla="*/ 3365865 w 9060830"/>
                <a:gd name="connsiteY488" fmla="*/ 5685724 h 7598503"/>
                <a:gd name="connsiteX489" fmla="*/ 2831032 w 9060830"/>
                <a:gd name="connsiteY489" fmla="*/ 5887791 h 7598503"/>
                <a:gd name="connsiteX490" fmla="*/ 3130703 w 9060830"/>
                <a:gd name="connsiteY490" fmla="*/ 5774514 h 7598503"/>
                <a:gd name="connsiteX491" fmla="*/ 3318357 w 9060830"/>
                <a:gd name="connsiteY491" fmla="*/ 5860014 h 7598503"/>
                <a:gd name="connsiteX492" fmla="*/ 3317658 w 9060830"/>
                <a:gd name="connsiteY492" fmla="*/ 5864142 h 7598503"/>
                <a:gd name="connsiteX493" fmla="*/ 2832081 w 9060830"/>
                <a:gd name="connsiteY493" fmla="*/ 5892619 h 7598503"/>
                <a:gd name="connsiteX494" fmla="*/ 2831032 w 9060830"/>
                <a:gd name="connsiteY494" fmla="*/ 5887791 h 7598503"/>
                <a:gd name="connsiteX495" fmla="*/ 3319477 w 9060830"/>
                <a:gd name="connsiteY495" fmla="*/ 5857426 h 7598503"/>
                <a:gd name="connsiteX496" fmla="*/ 3134482 w 9060830"/>
                <a:gd name="connsiteY496" fmla="*/ 5773114 h 7598503"/>
                <a:gd name="connsiteX497" fmla="*/ 3197942 w 9060830"/>
                <a:gd name="connsiteY497" fmla="*/ 5749115 h 7598503"/>
                <a:gd name="connsiteX498" fmla="*/ 3320456 w 9060830"/>
                <a:gd name="connsiteY498" fmla="*/ 5855746 h 7598503"/>
                <a:gd name="connsiteX499" fmla="*/ 3319477 w 9060830"/>
                <a:gd name="connsiteY499" fmla="*/ 5857426 h 7598503"/>
                <a:gd name="connsiteX500" fmla="*/ 3195494 w 9060830"/>
                <a:gd name="connsiteY500" fmla="*/ 5747016 h 7598503"/>
                <a:gd name="connsiteX501" fmla="*/ 3130773 w 9060830"/>
                <a:gd name="connsiteY501" fmla="*/ 5771435 h 7598503"/>
                <a:gd name="connsiteX502" fmla="*/ 2941091 w 9060830"/>
                <a:gd name="connsiteY502" fmla="*/ 5684955 h 7598503"/>
                <a:gd name="connsiteX503" fmla="*/ 2936823 w 9060830"/>
                <a:gd name="connsiteY503" fmla="*/ 5658507 h 7598503"/>
                <a:gd name="connsiteX504" fmla="*/ 2903238 w 9060830"/>
                <a:gd name="connsiteY504" fmla="*/ 5652980 h 7598503"/>
                <a:gd name="connsiteX505" fmla="*/ 2652193 w 9060830"/>
                <a:gd name="connsiteY505" fmla="*/ 5283200 h 7598503"/>
                <a:gd name="connsiteX506" fmla="*/ 2654293 w 9060830"/>
                <a:gd name="connsiteY506" fmla="*/ 5281730 h 7598503"/>
                <a:gd name="connsiteX507" fmla="*/ 2657441 w 9060830"/>
                <a:gd name="connsiteY507" fmla="*/ 5278512 h 7598503"/>
                <a:gd name="connsiteX508" fmla="*/ 3195494 w 9060830"/>
                <a:gd name="connsiteY508" fmla="*/ 5747016 h 7598503"/>
                <a:gd name="connsiteX509" fmla="*/ 1870373 w 9060830"/>
                <a:gd name="connsiteY509" fmla="*/ 5350299 h 7598503"/>
                <a:gd name="connsiteX510" fmla="*/ 1873102 w 9060830"/>
                <a:gd name="connsiteY510" fmla="*/ 5336935 h 7598503"/>
                <a:gd name="connsiteX511" fmla="*/ 2178302 w 9060830"/>
                <a:gd name="connsiteY511" fmla="*/ 5303281 h 7598503"/>
                <a:gd name="connsiteX512" fmla="*/ 2182010 w 9060830"/>
                <a:gd name="connsiteY512" fmla="*/ 5311117 h 7598503"/>
                <a:gd name="connsiteX513" fmla="*/ 2207058 w 9060830"/>
                <a:gd name="connsiteY513" fmla="*/ 5313286 h 7598503"/>
                <a:gd name="connsiteX514" fmla="*/ 2213286 w 9060830"/>
                <a:gd name="connsiteY514" fmla="*/ 5299432 h 7598503"/>
                <a:gd name="connsiteX515" fmla="*/ 2353431 w 9060830"/>
                <a:gd name="connsiteY515" fmla="*/ 5283969 h 7598503"/>
                <a:gd name="connsiteX516" fmla="*/ 2356650 w 9060830"/>
                <a:gd name="connsiteY516" fmla="*/ 5290616 h 7598503"/>
                <a:gd name="connsiteX517" fmla="*/ 2378410 w 9060830"/>
                <a:gd name="connsiteY517" fmla="*/ 5292436 h 7598503"/>
                <a:gd name="connsiteX518" fmla="*/ 2383867 w 9060830"/>
                <a:gd name="connsiteY518" fmla="*/ 5280611 h 7598503"/>
                <a:gd name="connsiteX519" fmla="*/ 2590972 w 9060830"/>
                <a:gd name="connsiteY519" fmla="*/ 5257802 h 7598503"/>
                <a:gd name="connsiteX520" fmla="*/ 2599578 w 9060830"/>
                <a:gd name="connsiteY520" fmla="*/ 5277113 h 7598503"/>
                <a:gd name="connsiteX521" fmla="*/ 2649745 w 9060830"/>
                <a:gd name="connsiteY521" fmla="*/ 5284879 h 7598503"/>
                <a:gd name="connsiteX522" fmla="*/ 2900789 w 9060830"/>
                <a:gd name="connsiteY522" fmla="*/ 5654659 h 7598503"/>
                <a:gd name="connsiteX523" fmla="*/ 2899740 w 9060830"/>
                <a:gd name="connsiteY523" fmla="*/ 5655359 h 7598503"/>
                <a:gd name="connsiteX524" fmla="*/ 2896521 w 9060830"/>
                <a:gd name="connsiteY524" fmla="*/ 5692371 h 7598503"/>
                <a:gd name="connsiteX525" fmla="*/ 2933534 w 9060830"/>
                <a:gd name="connsiteY525" fmla="*/ 5695590 h 7598503"/>
                <a:gd name="connsiteX526" fmla="*/ 2939901 w 9060830"/>
                <a:gd name="connsiteY526" fmla="*/ 5687684 h 7598503"/>
                <a:gd name="connsiteX527" fmla="*/ 3126925 w 9060830"/>
                <a:gd name="connsiteY527" fmla="*/ 5772904 h 7598503"/>
                <a:gd name="connsiteX528" fmla="*/ 2829912 w 9060830"/>
                <a:gd name="connsiteY528" fmla="*/ 5885133 h 7598503"/>
                <a:gd name="connsiteX529" fmla="*/ 2816828 w 9060830"/>
                <a:gd name="connsiteY529" fmla="*/ 5871769 h 7598503"/>
                <a:gd name="connsiteX530" fmla="*/ 2784013 w 9060830"/>
                <a:gd name="connsiteY530" fmla="*/ 5881355 h 7598503"/>
                <a:gd name="connsiteX531" fmla="*/ 1870373 w 9060830"/>
                <a:gd name="connsiteY531" fmla="*/ 5350299 h 7598503"/>
                <a:gd name="connsiteX532" fmla="*/ 2696413 w 9060830"/>
                <a:gd name="connsiteY532" fmla="*/ 7003498 h 7598503"/>
                <a:gd name="connsiteX533" fmla="*/ 2695364 w 9060830"/>
                <a:gd name="connsiteY533" fmla="*/ 7002868 h 7598503"/>
                <a:gd name="connsiteX534" fmla="*/ 2686758 w 9060830"/>
                <a:gd name="connsiteY534" fmla="*/ 7000420 h 7598503"/>
                <a:gd name="connsiteX535" fmla="*/ 2737345 w 9060830"/>
                <a:gd name="connsiteY535" fmla="*/ 6537793 h 7598503"/>
                <a:gd name="connsiteX536" fmla="*/ 2757425 w 9060830"/>
                <a:gd name="connsiteY536" fmla="*/ 6525408 h 7598503"/>
                <a:gd name="connsiteX537" fmla="*/ 2746860 w 9060830"/>
                <a:gd name="connsiteY537" fmla="*/ 6497351 h 7598503"/>
                <a:gd name="connsiteX538" fmla="*/ 2741892 w 9060830"/>
                <a:gd name="connsiteY538" fmla="*/ 6495882 h 7598503"/>
                <a:gd name="connsiteX539" fmla="*/ 2804584 w 9060830"/>
                <a:gd name="connsiteY539" fmla="*/ 5921936 h 7598503"/>
                <a:gd name="connsiteX540" fmla="*/ 2829912 w 9060830"/>
                <a:gd name="connsiteY540" fmla="*/ 5906613 h 7598503"/>
                <a:gd name="connsiteX541" fmla="*/ 2832221 w 9060830"/>
                <a:gd name="connsiteY541" fmla="*/ 5895628 h 7598503"/>
                <a:gd name="connsiteX542" fmla="*/ 3317728 w 9060830"/>
                <a:gd name="connsiteY542" fmla="*/ 5867151 h 7598503"/>
                <a:gd name="connsiteX543" fmla="*/ 3321086 w 9060830"/>
                <a:gd name="connsiteY543" fmla="*/ 5874778 h 7598503"/>
                <a:gd name="connsiteX544" fmla="*/ 3324165 w 9060830"/>
                <a:gd name="connsiteY544" fmla="*/ 5877506 h 7598503"/>
                <a:gd name="connsiteX545" fmla="*/ 2696413 w 9060830"/>
                <a:gd name="connsiteY545" fmla="*/ 7003498 h 7598503"/>
                <a:gd name="connsiteX546" fmla="*/ 3347394 w 9060830"/>
                <a:gd name="connsiteY546" fmla="*/ 5870159 h 7598503"/>
                <a:gd name="connsiteX547" fmla="*/ 3344805 w 9060830"/>
                <a:gd name="connsiteY547" fmla="*/ 5854837 h 7598503"/>
                <a:gd name="connsiteX548" fmla="*/ 3337248 w 9060830"/>
                <a:gd name="connsiteY548" fmla="*/ 5849939 h 7598503"/>
                <a:gd name="connsiteX549" fmla="*/ 3369014 w 9060830"/>
                <a:gd name="connsiteY549" fmla="*/ 5684535 h 7598503"/>
                <a:gd name="connsiteX550" fmla="*/ 3484181 w 9060830"/>
                <a:gd name="connsiteY550" fmla="*/ 5641015 h 7598503"/>
                <a:gd name="connsiteX551" fmla="*/ 3497265 w 9060830"/>
                <a:gd name="connsiteY551" fmla="*/ 5654309 h 7598503"/>
                <a:gd name="connsiteX552" fmla="*/ 3532109 w 9060830"/>
                <a:gd name="connsiteY552" fmla="*/ 5641295 h 7598503"/>
                <a:gd name="connsiteX553" fmla="*/ 3519095 w 9060830"/>
                <a:gd name="connsiteY553" fmla="*/ 5606451 h 7598503"/>
                <a:gd name="connsiteX554" fmla="*/ 3509159 w 9060830"/>
                <a:gd name="connsiteY554" fmla="*/ 5604142 h 7598503"/>
                <a:gd name="connsiteX555" fmla="*/ 3499364 w 9060830"/>
                <a:gd name="connsiteY555" fmla="*/ 5027747 h 7598503"/>
                <a:gd name="connsiteX556" fmla="*/ 3517066 w 9060830"/>
                <a:gd name="connsiteY556" fmla="*/ 5015503 h 7598503"/>
                <a:gd name="connsiteX557" fmla="*/ 3518885 w 9060830"/>
                <a:gd name="connsiteY557" fmla="*/ 5006197 h 7598503"/>
                <a:gd name="connsiteX558" fmla="*/ 3730468 w 9060830"/>
                <a:gd name="connsiteY558" fmla="*/ 4983947 h 7598503"/>
                <a:gd name="connsiteX559" fmla="*/ 3738933 w 9060830"/>
                <a:gd name="connsiteY559" fmla="*/ 4995002 h 7598503"/>
                <a:gd name="connsiteX560" fmla="*/ 3758245 w 9060830"/>
                <a:gd name="connsiteY560" fmla="*/ 4988915 h 7598503"/>
                <a:gd name="connsiteX561" fmla="*/ 4389144 w 9060830"/>
                <a:gd name="connsiteY561" fmla="*/ 5297053 h 7598503"/>
                <a:gd name="connsiteX562" fmla="*/ 4388445 w 9060830"/>
                <a:gd name="connsiteY562" fmla="*/ 5321682 h 7598503"/>
                <a:gd name="connsiteX563" fmla="*/ 4419231 w 9060830"/>
                <a:gd name="connsiteY563" fmla="*/ 5342882 h 7598503"/>
                <a:gd name="connsiteX564" fmla="*/ 4440011 w 9060830"/>
                <a:gd name="connsiteY564" fmla="*/ 5796484 h 7598503"/>
                <a:gd name="connsiteX565" fmla="*/ 4418741 w 9060830"/>
                <a:gd name="connsiteY565" fmla="*/ 5811666 h 7598503"/>
                <a:gd name="connsiteX566" fmla="*/ 4424128 w 9060830"/>
                <a:gd name="connsiteY566" fmla="*/ 5841053 h 7598503"/>
                <a:gd name="connsiteX567" fmla="*/ 4110533 w 9060830"/>
                <a:gd name="connsiteY567" fmla="*/ 6191452 h 7598503"/>
                <a:gd name="connsiteX568" fmla="*/ 4077158 w 9060830"/>
                <a:gd name="connsiteY568" fmla="*/ 6191872 h 7598503"/>
                <a:gd name="connsiteX569" fmla="*/ 4070791 w 9060830"/>
                <a:gd name="connsiteY569" fmla="*/ 6199778 h 7598503"/>
                <a:gd name="connsiteX570" fmla="*/ 3546242 w 9060830"/>
                <a:gd name="connsiteY570" fmla="*/ 5960768 h 7598503"/>
                <a:gd name="connsiteX571" fmla="*/ 3542744 w 9060830"/>
                <a:gd name="connsiteY571" fmla="*/ 5939498 h 7598503"/>
                <a:gd name="connsiteX572" fmla="*/ 3512867 w 9060830"/>
                <a:gd name="connsiteY572" fmla="*/ 5936909 h 7598503"/>
                <a:gd name="connsiteX573" fmla="*/ 3507830 w 9060830"/>
                <a:gd name="connsiteY573" fmla="*/ 5943206 h 7598503"/>
                <a:gd name="connsiteX574" fmla="*/ 3347394 w 9060830"/>
                <a:gd name="connsiteY574" fmla="*/ 5870159 h 7598503"/>
                <a:gd name="connsiteX575" fmla="*/ 5729308 w 9060830"/>
                <a:gd name="connsiteY575" fmla="*/ 5389971 h 7598503"/>
                <a:gd name="connsiteX576" fmla="*/ 5729658 w 9060830"/>
                <a:gd name="connsiteY576" fmla="*/ 5396548 h 7598503"/>
                <a:gd name="connsiteX577" fmla="*/ 5292849 w 9060830"/>
                <a:gd name="connsiteY577" fmla="*/ 5494363 h 7598503"/>
                <a:gd name="connsiteX578" fmla="*/ 5288511 w 9060830"/>
                <a:gd name="connsiteY578" fmla="*/ 5485687 h 7598503"/>
                <a:gd name="connsiteX579" fmla="*/ 5716713 w 9060830"/>
                <a:gd name="connsiteY579" fmla="*/ 5123463 h 7598503"/>
                <a:gd name="connsiteX580" fmla="*/ 5750438 w 9060830"/>
                <a:gd name="connsiteY580" fmla="*/ 5366531 h 7598503"/>
                <a:gd name="connsiteX581" fmla="*/ 5729308 w 9060830"/>
                <a:gd name="connsiteY581" fmla="*/ 5389971 h 7598503"/>
                <a:gd name="connsiteX582" fmla="*/ 5265351 w 9060830"/>
                <a:gd name="connsiteY582" fmla="*/ 5527667 h 7598503"/>
                <a:gd name="connsiteX583" fmla="*/ 5272208 w 9060830"/>
                <a:gd name="connsiteY583" fmla="*/ 5527248 h 7598503"/>
                <a:gd name="connsiteX584" fmla="*/ 5404937 w 9060830"/>
                <a:gd name="connsiteY584" fmla="*/ 6089159 h 7598503"/>
                <a:gd name="connsiteX585" fmla="*/ 5389964 w 9060830"/>
                <a:gd name="connsiteY585" fmla="*/ 6107630 h 7598503"/>
                <a:gd name="connsiteX586" fmla="*/ 5390593 w 9060830"/>
                <a:gd name="connsiteY586" fmla="*/ 6114557 h 7598503"/>
                <a:gd name="connsiteX587" fmla="*/ 4952945 w 9060830"/>
                <a:gd name="connsiteY587" fmla="*/ 6255472 h 7598503"/>
                <a:gd name="connsiteX588" fmla="*/ 4949586 w 9060830"/>
                <a:gd name="connsiteY588" fmla="*/ 6249595 h 7598503"/>
                <a:gd name="connsiteX589" fmla="*/ 4919711 w 9060830"/>
                <a:gd name="connsiteY589" fmla="*/ 6247006 h 7598503"/>
                <a:gd name="connsiteX590" fmla="*/ 4912364 w 9060830"/>
                <a:gd name="connsiteY590" fmla="*/ 6260650 h 7598503"/>
                <a:gd name="connsiteX591" fmla="*/ 4120188 w 9060830"/>
                <a:gd name="connsiteY591" fmla="*/ 6212022 h 7598503"/>
                <a:gd name="connsiteX592" fmla="*/ 4114101 w 9060830"/>
                <a:gd name="connsiteY592" fmla="*/ 6194950 h 7598503"/>
                <a:gd name="connsiteX593" fmla="*/ 4112492 w 9060830"/>
                <a:gd name="connsiteY593" fmla="*/ 6193341 h 7598503"/>
                <a:gd name="connsiteX594" fmla="*/ 4426158 w 9060830"/>
                <a:gd name="connsiteY594" fmla="*/ 5842802 h 7598503"/>
                <a:gd name="connsiteX595" fmla="*/ 4431615 w 9060830"/>
                <a:gd name="connsiteY595" fmla="*/ 5846301 h 7598503"/>
                <a:gd name="connsiteX596" fmla="*/ 4466459 w 9060830"/>
                <a:gd name="connsiteY596" fmla="*/ 5833287 h 7598503"/>
                <a:gd name="connsiteX597" fmla="*/ 4453445 w 9060830"/>
                <a:gd name="connsiteY597" fmla="*/ 5798442 h 7598503"/>
                <a:gd name="connsiteX598" fmla="*/ 4442810 w 9060830"/>
                <a:gd name="connsiteY598" fmla="*/ 5796134 h 7598503"/>
                <a:gd name="connsiteX599" fmla="*/ 4422030 w 9060830"/>
                <a:gd name="connsiteY599" fmla="*/ 5342532 h 7598503"/>
                <a:gd name="connsiteX600" fmla="*/ 4430636 w 9060830"/>
                <a:gd name="connsiteY600" fmla="*/ 5340713 h 7598503"/>
                <a:gd name="connsiteX601" fmla="*/ 4450716 w 9060830"/>
                <a:gd name="connsiteY601" fmla="*/ 5318604 h 7598503"/>
                <a:gd name="connsiteX602" fmla="*/ 5241842 w 9060830"/>
                <a:gd name="connsiteY602" fmla="*/ 5497021 h 7598503"/>
                <a:gd name="connsiteX603" fmla="*/ 5241422 w 9060830"/>
                <a:gd name="connsiteY603" fmla="*/ 5499120 h 7598503"/>
                <a:gd name="connsiteX604" fmla="*/ 5265351 w 9060830"/>
                <a:gd name="connsiteY604" fmla="*/ 5527667 h 7598503"/>
                <a:gd name="connsiteX605" fmla="*/ 3544143 w 9060830"/>
                <a:gd name="connsiteY605" fmla="*/ 5964686 h 7598503"/>
                <a:gd name="connsiteX606" fmla="*/ 3544983 w 9060830"/>
                <a:gd name="connsiteY606" fmla="*/ 5963357 h 7598503"/>
                <a:gd name="connsiteX607" fmla="*/ 4069672 w 9060830"/>
                <a:gd name="connsiteY607" fmla="*/ 6202437 h 7598503"/>
                <a:gd name="connsiteX608" fmla="*/ 4073940 w 9060830"/>
                <a:gd name="connsiteY608" fmla="*/ 6228885 h 7598503"/>
                <a:gd name="connsiteX609" fmla="*/ 4090452 w 9060830"/>
                <a:gd name="connsiteY609" fmla="*/ 6237911 h 7598503"/>
                <a:gd name="connsiteX610" fmla="*/ 4079467 w 9060830"/>
                <a:gd name="connsiteY610" fmla="*/ 6369520 h 7598503"/>
                <a:gd name="connsiteX611" fmla="*/ 3544143 w 9060830"/>
                <a:gd name="connsiteY611" fmla="*/ 5964686 h 7598503"/>
                <a:gd name="connsiteX612" fmla="*/ 4081846 w 9060830"/>
                <a:gd name="connsiteY612" fmla="*/ 6375047 h 7598503"/>
                <a:gd name="connsiteX613" fmla="*/ 4277616 w 9060830"/>
                <a:gd name="connsiteY613" fmla="*/ 6523029 h 7598503"/>
                <a:gd name="connsiteX614" fmla="*/ 4279225 w 9060830"/>
                <a:gd name="connsiteY614" fmla="*/ 6554585 h 7598503"/>
                <a:gd name="connsiteX615" fmla="*/ 4284123 w 9060830"/>
                <a:gd name="connsiteY615" fmla="*/ 6558993 h 7598503"/>
                <a:gd name="connsiteX616" fmla="*/ 4044413 w 9060830"/>
                <a:gd name="connsiteY616" fmla="*/ 6937029 h 7598503"/>
                <a:gd name="connsiteX617" fmla="*/ 4035247 w 9060830"/>
                <a:gd name="connsiteY617" fmla="*/ 6933950 h 7598503"/>
                <a:gd name="connsiteX618" fmla="*/ 4081846 w 9060830"/>
                <a:gd name="connsiteY618" fmla="*/ 6375047 h 7598503"/>
                <a:gd name="connsiteX619" fmla="*/ 4984990 w 9060830"/>
                <a:gd name="connsiteY619" fmla="*/ 7534974 h 7598503"/>
                <a:gd name="connsiteX620" fmla="*/ 4983591 w 9060830"/>
                <a:gd name="connsiteY620" fmla="*/ 7535953 h 7598503"/>
                <a:gd name="connsiteX621" fmla="*/ 4977713 w 9060830"/>
                <a:gd name="connsiteY621" fmla="*/ 7542670 h 7598503"/>
                <a:gd name="connsiteX622" fmla="*/ 4581766 w 9060830"/>
                <a:gd name="connsiteY622" fmla="*/ 7298063 h 7598503"/>
                <a:gd name="connsiteX623" fmla="*/ 4579177 w 9060830"/>
                <a:gd name="connsiteY623" fmla="*/ 7274623 h 7598503"/>
                <a:gd name="connsiteX624" fmla="*/ 4549301 w 9060830"/>
                <a:gd name="connsiteY624" fmla="*/ 7272034 h 7598503"/>
                <a:gd name="connsiteX625" fmla="*/ 4545802 w 9060830"/>
                <a:gd name="connsiteY625" fmla="*/ 7275883 h 7598503"/>
                <a:gd name="connsiteX626" fmla="*/ 4054629 w 9060830"/>
                <a:gd name="connsiteY626" fmla="*/ 6972432 h 7598503"/>
                <a:gd name="connsiteX627" fmla="*/ 4051690 w 9060830"/>
                <a:gd name="connsiteY627" fmla="*/ 6942976 h 7598503"/>
                <a:gd name="connsiteX628" fmla="*/ 4046792 w 9060830"/>
                <a:gd name="connsiteY628" fmla="*/ 6938568 h 7598503"/>
                <a:gd name="connsiteX629" fmla="*/ 4286502 w 9060830"/>
                <a:gd name="connsiteY629" fmla="*/ 6560532 h 7598503"/>
                <a:gd name="connsiteX630" fmla="*/ 4312949 w 9060830"/>
                <a:gd name="connsiteY630" fmla="*/ 6560042 h 7598503"/>
                <a:gd name="connsiteX631" fmla="*/ 4984990 w 9060830"/>
                <a:gd name="connsiteY631" fmla="*/ 7534974 h 7598503"/>
                <a:gd name="connsiteX632" fmla="*/ 4322745 w 9060830"/>
                <a:gd name="connsiteY632" fmla="*/ 6525898 h 7598503"/>
                <a:gd name="connsiteX633" fmla="*/ 4319387 w 9060830"/>
                <a:gd name="connsiteY633" fmla="*/ 6520720 h 7598503"/>
                <a:gd name="connsiteX634" fmla="*/ 4282373 w 9060830"/>
                <a:gd name="connsiteY634" fmla="*/ 6517502 h 7598503"/>
                <a:gd name="connsiteX635" fmla="*/ 4279295 w 9060830"/>
                <a:gd name="connsiteY635" fmla="*/ 6520720 h 7598503"/>
                <a:gd name="connsiteX636" fmla="*/ 4082125 w 9060830"/>
                <a:gd name="connsiteY636" fmla="*/ 6371619 h 7598503"/>
                <a:gd name="connsiteX637" fmla="*/ 4093251 w 9060830"/>
                <a:gd name="connsiteY637" fmla="*/ 6238190 h 7598503"/>
                <a:gd name="connsiteX638" fmla="*/ 4110882 w 9060830"/>
                <a:gd name="connsiteY638" fmla="*/ 6232103 h 7598503"/>
                <a:gd name="connsiteX639" fmla="*/ 4120048 w 9060830"/>
                <a:gd name="connsiteY639" fmla="*/ 6215031 h 7598503"/>
                <a:gd name="connsiteX640" fmla="*/ 4912224 w 9060830"/>
                <a:gd name="connsiteY640" fmla="*/ 6263519 h 7598503"/>
                <a:gd name="connsiteX641" fmla="*/ 4913413 w 9060830"/>
                <a:gd name="connsiteY641" fmla="*/ 6270445 h 7598503"/>
                <a:gd name="connsiteX642" fmla="*/ 4322745 w 9060830"/>
                <a:gd name="connsiteY642" fmla="*/ 6525898 h 7598503"/>
                <a:gd name="connsiteX643" fmla="*/ 4952385 w 9060830"/>
                <a:gd name="connsiteY643" fmla="*/ 6272754 h 7598503"/>
                <a:gd name="connsiteX644" fmla="*/ 4953924 w 9060830"/>
                <a:gd name="connsiteY644" fmla="*/ 6258201 h 7598503"/>
                <a:gd name="connsiteX645" fmla="*/ 5391503 w 9060830"/>
                <a:gd name="connsiteY645" fmla="*/ 6117286 h 7598503"/>
                <a:gd name="connsiteX646" fmla="*/ 5409345 w 9060830"/>
                <a:gd name="connsiteY646" fmla="*/ 6130580 h 7598503"/>
                <a:gd name="connsiteX647" fmla="*/ 5414663 w 9060830"/>
                <a:gd name="connsiteY647" fmla="*/ 6130300 h 7598503"/>
                <a:gd name="connsiteX648" fmla="*/ 5521643 w 9060830"/>
                <a:gd name="connsiteY648" fmla="*/ 6583202 h 7598503"/>
                <a:gd name="connsiteX649" fmla="*/ 5503171 w 9060830"/>
                <a:gd name="connsiteY649" fmla="*/ 6596845 h 7598503"/>
                <a:gd name="connsiteX650" fmla="*/ 4952385 w 9060830"/>
                <a:gd name="connsiteY650" fmla="*/ 6272754 h 7598503"/>
                <a:gd name="connsiteX651" fmla="*/ 5535077 w 9060830"/>
                <a:gd name="connsiteY651" fmla="*/ 6582292 h 7598503"/>
                <a:gd name="connsiteX652" fmla="*/ 5533398 w 9060830"/>
                <a:gd name="connsiteY652" fmla="*/ 6581942 h 7598503"/>
                <a:gd name="connsiteX653" fmla="*/ 5524512 w 9060830"/>
                <a:gd name="connsiteY653" fmla="*/ 6582572 h 7598503"/>
                <a:gd name="connsiteX654" fmla="*/ 5417531 w 9060830"/>
                <a:gd name="connsiteY654" fmla="*/ 6129670 h 7598503"/>
                <a:gd name="connsiteX655" fmla="*/ 5432295 w 9060830"/>
                <a:gd name="connsiteY655" fmla="*/ 6111269 h 7598503"/>
                <a:gd name="connsiteX656" fmla="*/ 5412984 w 9060830"/>
                <a:gd name="connsiteY656" fmla="*/ 6088319 h 7598503"/>
                <a:gd name="connsiteX657" fmla="*/ 5407806 w 9060830"/>
                <a:gd name="connsiteY657" fmla="*/ 6088599 h 7598503"/>
                <a:gd name="connsiteX658" fmla="*/ 5275077 w 9060830"/>
                <a:gd name="connsiteY658" fmla="*/ 5526688 h 7598503"/>
                <a:gd name="connsiteX659" fmla="*/ 5293828 w 9060830"/>
                <a:gd name="connsiteY659" fmla="*/ 5503808 h 7598503"/>
                <a:gd name="connsiteX660" fmla="*/ 5293478 w 9060830"/>
                <a:gd name="connsiteY660" fmla="*/ 5497092 h 7598503"/>
                <a:gd name="connsiteX661" fmla="*/ 5730287 w 9060830"/>
                <a:gd name="connsiteY661" fmla="*/ 5399416 h 7598503"/>
                <a:gd name="connsiteX662" fmla="*/ 5749389 w 9060830"/>
                <a:gd name="connsiteY662" fmla="*/ 5417748 h 7598503"/>
                <a:gd name="connsiteX663" fmla="*/ 5535077 w 9060830"/>
                <a:gd name="connsiteY663" fmla="*/ 6582292 h 7598503"/>
                <a:gd name="connsiteX664" fmla="*/ 6382807 w 9060830"/>
                <a:gd name="connsiteY664" fmla="*/ 5631780 h 7598503"/>
                <a:gd name="connsiteX665" fmla="*/ 6378749 w 9060830"/>
                <a:gd name="connsiteY665" fmla="*/ 5637517 h 7598503"/>
                <a:gd name="connsiteX666" fmla="*/ 5780385 w 9060830"/>
                <a:gd name="connsiteY666" fmla="*/ 5400536 h 7598503"/>
                <a:gd name="connsiteX667" fmla="*/ 5781714 w 9060830"/>
                <a:gd name="connsiteY667" fmla="*/ 5394518 h 7598503"/>
                <a:gd name="connsiteX668" fmla="*/ 5757784 w 9060830"/>
                <a:gd name="connsiteY668" fmla="*/ 5366042 h 7598503"/>
                <a:gd name="connsiteX669" fmla="*/ 5753306 w 9060830"/>
                <a:gd name="connsiteY669" fmla="*/ 5366112 h 7598503"/>
                <a:gd name="connsiteX670" fmla="*/ 5719372 w 9060830"/>
                <a:gd name="connsiteY670" fmla="*/ 5121294 h 7598503"/>
                <a:gd name="connsiteX671" fmla="*/ 5821595 w 9060830"/>
                <a:gd name="connsiteY671" fmla="*/ 5034814 h 7598503"/>
                <a:gd name="connsiteX672" fmla="*/ 5838387 w 9060830"/>
                <a:gd name="connsiteY672" fmla="*/ 5043000 h 7598503"/>
                <a:gd name="connsiteX673" fmla="*/ 5856929 w 9060830"/>
                <a:gd name="connsiteY673" fmla="*/ 5037403 h 7598503"/>
                <a:gd name="connsiteX674" fmla="*/ 6382807 w 9060830"/>
                <a:gd name="connsiteY674" fmla="*/ 5631780 h 7598503"/>
                <a:gd name="connsiteX675" fmla="*/ 5830132 w 9060830"/>
                <a:gd name="connsiteY675" fmla="*/ 4992833 h 7598503"/>
                <a:gd name="connsiteX676" fmla="*/ 5814459 w 9060830"/>
                <a:gd name="connsiteY676" fmla="*/ 5014593 h 7598503"/>
                <a:gd name="connsiteX677" fmla="*/ 5819776 w 9060830"/>
                <a:gd name="connsiteY677" fmla="*/ 5032645 h 7598503"/>
                <a:gd name="connsiteX678" fmla="*/ 5718953 w 9060830"/>
                <a:gd name="connsiteY678" fmla="*/ 5117936 h 7598503"/>
                <a:gd name="connsiteX679" fmla="*/ 5626735 w 9060830"/>
                <a:gd name="connsiteY679" fmla="*/ 4453172 h 7598503"/>
                <a:gd name="connsiteX680" fmla="*/ 5628274 w 9060830"/>
                <a:gd name="connsiteY680" fmla="*/ 4452822 h 7598503"/>
                <a:gd name="connsiteX681" fmla="*/ 5830132 w 9060830"/>
                <a:gd name="connsiteY681" fmla="*/ 4992833 h 7598503"/>
                <a:gd name="connsiteX682" fmla="*/ 5613441 w 9060830"/>
                <a:gd name="connsiteY682" fmla="*/ 4413290 h 7598503"/>
                <a:gd name="connsiteX683" fmla="*/ 5601196 w 9060830"/>
                <a:gd name="connsiteY683" fmla="*/ 4430642 h 7598503"/>
                <a:gd name="connsiteX684" fmla="*/ 5620508 w 9060830"/>
                <a:gd name="connsiteY684" fmla="*/ 4453592 h 7598503"/>
                <a:gd name="connsiteX685" fmla="*/ 5623797 w 9060830"/>
                <a:gd name="connsiteY685" fmla="*/ 4453522 h 7598503"/>
                <a:gd name="connsiteX686" fmla="*/ 5716294 w 9060830"/>
                <a:gd name="connsiteY686" fmla="*/ 5120105 h 7598503"/>
                <a:gd name="connsiteX687" fmla="*/ 5286691 w 9060830"/>
                <a:gd name="connsiteY687" fmla="*/ 5483518 h 7598503"/>
                <a:gd name="connsiteX688" fmla="*/ 5269899 w 9060830"/>
                <a:gd name="connsiteY688" fmla="*/ 5475331 h 7598503"/>
                <a:gd name="connsiteX689" fmla="*/ 5242402 w 9060830"/>
                <a:gd name="connsiteY689" fmla="*/ 5494293 h 7598503"/>
                <a:gd name="connsiteX690" fmla="*/ 4451276 w 9060830"/>
                <a:gd name="connsiteY690" fmla="*/ 5315875 h 7598503"/>
                <a:gd name="connsiteX691" fmla="*/ 4449807 w 9060830"/>
                <a:gd name="connsiteY691" fmla="*/ 5298593 h 7598503"/>
                <a:gd name="connsiteX692" fmla="*/ 4407616 w 9060830"/>
                <a:gd name="connsiteY692" fmla="*/ 5279352 h 7598503"/>
                <a:gd name="connsiteX693" fmla="*/ 4390404 w 9060830"/>
                <a:gd name="connsiteY693" fmla="*/ 5294465 h 7598503"/>
                <a:gd name="connsiteX694" fmla="*/ 3759504 w 9060830"/>
                <a:gd name="connsiteY694" fmla="*/ 4986327 h 7598503"/>
                <a:gd name="connsiteX695" fmla="*/ 3751598 w 9060830"/>
                <a:gd name="connsiteY695" fmla="*/ 4966945 h 7598503"/>
                <a:gd name="connsiteX696" fmla="*/ 3731167 w 9060830"/>
                <a:gd name="connsiteY696" fmla="*/ 4974572 h 7598503"/>
                <a:gd name="connsiteX697" fmla="*/ 3729908 w 9060830"/>
                <a:gd name="connsiteY697" fmla="*/ 4981149 h 7598503"/>
                <a:gd name="connsiteX698" fmla="*/ 3518605 w 9060830"/>
                <a:gd name="connsiteY698" fmla="*/ 5003399 h 7598503"/>
                <a:gd name="connsiteX699" fmla="*/ 3506431 w 9060830"/>
                <a:gd name="connsiteY699" fmla="*/ 4987446 h 7598503"/>
                <a:gd name="connsiteX700" fmla="*/ 3498594 w 9060830"/>
                <a:gd name="connsiteY700" fmla="*/ 4985557 h 7598503"/>
                <a:gd name="connsiteX701" fmla="*/ 3495586 w 9060830"/>
                <a:gd name="connsiteY701" fmla="*/ 4809238 h 7598503"/>
                <a:gd name="connsiteX702" fmla="*/ 3508320 w 9060830"/>
                <a:gd name="connsiteY702" fmla="*/ 4800492 h 7598503"/>
                <a:gd name="connsiteX703" fmla="*/ 3502233 w 9060830"/>
                <a:gd name="connsiteY703" fmla="*/ 4781181 h 7598503"/>
                <a:gd name="connsiteX704" fmla="*/ 3697373 w 9060830"/>
                <a:gd name="connsiteY704" fmla="*/ 4423295 h 7598503"/>
                <a:gd name="connsiteX705" fmla="*/ 3739423 w 9060830"/>
                <a:gd name="connsiteY705" fmla="*/ 4411541 h 7598503"/>
                <a:gd name="connsiteX706" fmla="*/ 3741872 w 9060830"/>
                <a:gd name="connsiteY706" fmla="*/ 4406713 h 7598503"/>
                <a:gd name="connsiteX707" fmla="*/ 4230598 w 9060830"/>
                <a:gd name="connsiteY707" fmla="*/ 4588559 h 7598503"/>
                <a:gd name="connsiteX708" fmla="*/ 4230947 w 9060830"/>
                <a:gd name="connsiteY708" fmla="*/ 4610110 h 7598503"/>
                <a:gd name="connsiteX709" fmla="*/ 4273138 w 9060830"/>
                <a:gd name="connsiteY709" fmla="*/ 4629281 h 7598503"/>
                <a:gd name="connsiteX710" fmla="*/ 4293359 w 9060830"/>
                <a:gd name="connsiteY710" fmla="*/ 4591078 h 7598503"/>
                <a:gd name="connsiteX711" fmla="*/ 5533678 w 9060830"/>
                <a:gd name="connsiteY711" fmla="*/ 4238790 h 7598503"/>
                <a:gd name="connsiteX712" fmla="*/ 5546622 w 9060830"/>
                <a:gd name="connsiteY712" fmla="*/ 4248586 h 7598503"/>
                <a:gd name="connsiteX713" fmla="*/ 5551589 w 9060830"/>
                <a:gd name="connsiteY713" fmla="*/ 4248026 h 7598503"/>
                <a:gd name="connsiteX714" fmla="*/ 5613441 w 9060830"/>
                <a:gd name="connsiteY714" fmla="*/ 4413290 h 7598503"/>
                <a:gd name="connsiteX715" fmla="*/ 4673844 w 9060830"/>
                <a:gd name="connsiteY715" fmla="*/ 4293365 h 7598503"/>
                <a:gd name="connsiteX716" fmla="*/ 4686228 w 9060830"/>
                <a:gd name="connsiteY716" fmla="*/ 4266008 h 7598503"/>
                <a:gd name="connsiteX717" fmla="*/ 4683779 w 9060830"/>
                <a:gd name="connsiteY717" fmla="*/ 4261460 h 7598503"/>
                <a:gd name="connsiteX718" fmla="*/ 5133952 w 9060830"/>
                <a:gd name="connsiteY718" fmla="*/ 3899936 h 7598503"/>
                <a:gd name="connsiteX719" fmla="*/ 5162709 w 9060830"/>
                <a:gd name="connsiteY719" fmla="*/ 3907003 h 7598503"/>
                <a:gd name="connsiteX720" fmla="*/ 5172084 w 9060830"/>
                <a:gd name="connsiteY720" fmla="*/ 3900846 h 7598503"/>
                <a:gd name="connsiteX721" fmla="*/ 5535707 w 9060830"/>
                <a:gd name="connsiteY721" fmla="*/ 4224167 h 7598503"/>
                <a:gd name="connsiteX722" fmla="*/ 5532558 w 9060830"/>
                <a:gd name="connsiteY722" fmla="*/ 4231794 h 7598503"/>
                <a:gd name="connsiteX723" fmla="*/ 5533048 w 9060830"/>
                <a:gd name="connsiteY723" fmla="*/ 4235852 h 7598503"/>
                <a:gd name="connsiteX724" fmla="*/ 4292659 w 9060830"/>
                <a:gd name="connsiteY724" fmla="*/ 4588210 h 7598503"/>
                <a:gd name="connsiteX725" fmla="*/ 4292309 w 9060830"/>
                <a:gd name="connsiteY725" fmla="*/ 4587020 h 7598503"/>
                <a:gd name="connsiteX726" fmla="*/ 4287901 w 9060830"/>
                <a:gd name="connsiteY726" fmla="*/ 4579253 h 7598503"/>
                <a:gd name="connsiteX727" fmla="*/ 4650824 w 9060830"/>
                <a:gd name="connsiteY727" fmla="*/ 4287838 h 7598503"/>
                <a:gd name="connsiteX728" fmla="*/ 4673844 w 9060830"/>
                <a:gd name="connsiteY728" fmla="*/ 4293365 h 7598503"/>
                <a:gd name="connsiteX729" fmla="*/ 5480223 w 9060830"/>
                <a:gd name="connsiteY729" fmla="*/ 3341033 h 7598503"/>
                <a:gd name="connsiteX730" fmla="*/ 5484771 w 9060830"/>
                <a:gd name="connsiteY730" fmla="*/ 3340963 h 7598503"/>
                <a:gd name="connsiteX731" fmla="*/ 5517585 w 9060830"/>
                <a:gd name="connsiteY731" fmla="*/ 3814995 h 7598503"/>
                <a:gd name="connsiteX732" fmla="*/ 5413613 w 9060830"/>
                <a:gd name="connsiteY732" fmla="*/ 3805829 h 7598503"/>
                <a:gd name="connsiteX733" fmla="*/ 5393743 w 9060830"/>
                <a:gd name="connsiteY733" fmla="*/ 3779592 h 7598503"/>
                <a:gd name="connsiteX734" fmla="*/ 5477704 w 9060830"/>
                <a:gd name="connsiteY734" fmla="*/ 3340614 h 7598503"/>
                <a:gd name="connsiteX735" fmla="*/ 5480223 w 9060830"/>
                <a:gd name="connsiteY735" fmla="*/ 3341033 h 7598503"/>
                <a:gd name="connsiteX736" fmla="*/ 5534027 w 9060830"/>
                <a:gd name="connsiteY736" fmla="*/ 4052676 h 7598503"/>
                <a:gd name="connsiteX737" fmla="*/ 5470986 w 9060830"/>
                <a:gd name="connsiteY737" fmla="*/ 4024199 h 7598503"/>
                <a:gd name="connsiteX738" fmla="*/ 5397940 w 9060830"/>
                <a:gd name="connsiteY738" fmla="*/ 3828919 h 7598503"/>
                <a:gd name="connsiteX739" fmla="*/ 5413333 w 9060830"/>
                <a:gd name="connsiteY739" fmla="*/ 3808698 h 7598503"/>
                <a:gd name="connsiteX740" fmla="*/ 5517725 w 9060830"/>
                <a:gd name="connsiteY740" fmla="*/ 3817864 h 7598503"/>
                <a:gd name="connsiteX741" fmla="*/ 5534027 w 9060830"/>
                <a:gd name="connsiteY741" fmla="*/ 4052676 h 7598503"/>
                <a:gd name="connsiteX742" fmla="*/ 5520733 w 9060830"/>
                <a:gd name="connsiteY742" fmla="*/ 3818144 h 7598503"/>
                <a:gd name="connsiteX743" fmla="*/ 6084184 w 9060830"/>
                <a:gd name="connsiteY743" fmla="*/ 3867681 h 7598503"/>
                <a:gd name="connsiteX744" fmla="*/ 5700691 w 9060830"/>
                <a:gd name="connsiteY744" fmla="*/ 4127821 h 7598503"/>
                <a:gd name="connsiteX745" fmla="*/ 5537106 w 9060830"/>
                <a:gd name="connsiteY745" fmla="*/ 4053935 h 7598503"/>
                <a:gd name="connsiteX746" fmla="*/ 5520733 w 9060830"/>
                <a:gd name="connsiteY746" fmla="*/ 3818144 h 7598503"/>
                <a:gd name="connsiteX747" fmla="*/ 5176772 w 9060830"/>
                <a:gd name="connsiteY747" fmla="*/ 3894549 h 7598503"/>
                <a:gd name="connsiteX748" fmla="*/ 5468748 w 9060830"/>
                <a:gd name="connsiteY748" fmla="*/ 4026368 h 7598503"/>
                <a:gd name="connsiteX749" fmla="*/ 5541094 w 9060830"/>
                <a:gd name="connsiteY749" fmla="*/ 4219759 h 7598503"/>
                <a:gd name="connsiteX750" fmla="*/ 5537596 w 9060830"/>
                <a:gd name="connsiteY750" fmla="*/ 4221998 h 7598503"/>
                <a:gd name="connsiteX751" fmla="*/ 5174043 w 9060830"/>
                <a:gd name="connsiteY751" fmla="*/ 3898747 h 7598503"/>
                <a:gd name="connsiteX752" fmla="*/ 5176772 w 9060830"/>
                <a:gd name="connsiteY752" fmla="*/ 3894549 h 7598503"/>
                <a:gd name="connsiteX753" fmla="*/ 5543613 w 9060830"/>
                <a:gd name="connsiteY753" fmla="*/ 4218500 h 7598503"/>
                <a:gd name="connsiteX754" fmla="*/ 5472386 w 9060830"/>
                <a:gd name="connsiteY754" fmla="*/ 4028047 h 7598503"/>
                <a:gd name="connsiteX755" fmla="*/ 5534238 w 9060830"/>
                <a:gd name="connsiteY755" fmla="*/ 4055964 h 7598503"/>
                <a:gd name="connsiteX756" fmla="*/ 5545432 w 9060830"/>
                <a:gd name="connsiteY756" fmla="*/ 4218290 h 7598503"/>
                <a:gd name="connsiteX757" fmla="*/ 5543613 w 9060830"/>
                <a:gd name="connsiteY757" fmla="*/ 4218500 h 7598503"/>
                <a:gd name="connsiteX758" fmla="*/ 5385206 w 9060830"/>
                <a:gd name="connsiteY758" fmla="*/ 3831158 h 7598503"/>
                <a:gd name="connsiteX759" fmla="*/ 5395282 w 9060830"/>
                <a:gd name="connsiteY759" fmla="*/ 3830038 h 7598503"/>
                <a:gd name="connsiteX760" fmla="*/ 5467279 w 9060830"/>
                <a:gd name="connsiteY760" fmla="*/ 4022520 h 7598503"/>
                <a:gd name="connsiteX761" fmla="*/ 5177961 w 9060830"/>
                <a:gd name="connsiteY761" fmla="*/ 3891890 h 7598503"/>
                <a:gd name="connsiteX762" fmla="*/ 5178801 w 9060830"/>
                <a:gd name="connsiteY762" fmla="*/ 3875588 h 7598503"/>
                <a:gd name="connsiteX763" fmla="*/ 5363167 w 9060830"/>
                <a:gd name="connsiteY763" fmla="*/ 3814575 h 7598503"/>
                <a:gd name="connsiteX764" fmla="*/ 5385206 w 9060830"/>
                <a:gd name="connsiteY764" fmla="*/ 3831158 h 7598503"/>
                <a:gd name="connsiteX765" fmla="*/ 5559846 w 9060830"/>
                <a:gd name="connsiteY765" fmla="*/ 4223397 h 7598503"/>
                <a:gd name="connsiteX766" fmla="*/ 5549281 w 9060830"/>
                <a:gd name="connsiteY766" fmla="*/ 4217800 h 7598503"/>
                <a:gd name="connsiteX767" fmla="*/ 5548371 w 9060830"/>
                <a:gd name="connsiteY767" fmla="*/ 4217940 h 7598503"/>
                <a:gd name="connsiteX768" fmla="*/ 5537247 w 9060830"/>
                <a:gd name="connsiteY768" fmla="*/ 4057294 h 7598503"/>
                <a:gd name="connsiteX769" fmla="*/ 5697822 w 9060830"/>
                <a:gd name="connsiteY769" fmla="*/ 4129780 h 7598503"/>
                <a:gd name="connsiteX770" fmla="*/ 5559846 w 9060830"/>
                <a:gd name="connsiteY770" fmla="*/ 4223397 h 7598503"/>
                <a:gd name="connsiteX771" fmla="*/ 5854620 w 9060830"/>
                <a:gd name="connsiteY771" fmla="*/ 4171481 h 7598503"/>
                <a:gd name="connsiteX772" fmla="*/ 5828242 w 9060830"/>
                <a:gd name="connsiteY772" fmla="*/ 4166653 h 7598503"/>
                <a:gd name="connsiteX773" fmla="*/ 5814249 w 9060830"/>
                <a:gd name="connsiteY773" fmla="*/ 4179178 h 7598503"/>
                <a:gd name="connsiteX774" fmla="*/ 5703699 w 9060830"/>
                <a:gd name="connsiteY774" fmla="*/ 4129290 h 7598503"/>
                <a:gd name="connsiteX775" fmla="*/ 6088662 w 9060830"/>
                <a:gd name="connsiteY775" fmla="*/ 3868171 h 7598503"/>
                <a:gd name="connsiteX776" fmla="*/ 6143168 w 9060830"/>
                <a:gd name="connsiteY776" fmla="*/ 3872999 h 7598503"/>
                <a:gd name="connsiteX777" fmla="*/ 5854620 w 9060830"/>
                <a:gd name="connsiteY777" fmla="*/ 4171481 h 7598503"/>
                <a:gd name="connsiteX778" fmla="*/ 6254417 w 9060830"/>
                <a:gd name="connsiteY778" fmla="*/ 3755733 h 7598503"/>
                <a:gd name="connsiteX779" fmla="*/ 6255325 w 9060830"/>
                <a:gd name="connsiteY779" fmla="*/ 3756922 h 7598503"/>
                <a:gd name="connsiteX780" fmla="*/ 6145826 w 9060830"/>
                <a:gd name="connsiteY780" fmla="*/ 3870270 h 7598503"/>
                <a:gd name="connsiteX781" fmla="*/ 6092511 w 9060830"/>
                <a:gd name="connsiteY781" fmla="*/ 3865582 h 7598503"/>
                <a:gd name="connsiteX782" fmla="*/ 6254417 w 9060830"/>
                <a:gd name="connsiteY782" fmla="*/ 3755733 h 7598503"/>
                <a:gd name="connsiteX783" fmla="*/ 6451585 w 9060830"/>
                <a:gd name="connsiteY783" fmla="*/ 3891190 h 7598503"/>
                <a:gd name="connsiteX784" fmla="*/ 6449277 w 9060830"/>
                <a:gd name="connsiteY784" fmla="*/ 3896928 h 7598503"/>
                <a:gd name="connsiteX785" fmla="*/ 6149465 w 9060830"/>
                <a:gd name="connsiteY785" fmla="*/ 3870550 h 7598503"/>
                <a:gd name="connsiteX786" fmla="*/ 6257355 w 9060830"/>
                <a:gd name="connsiteY786" fmla="*/ 3758881 h 7598503"/>
                <a:gd name="connsiteX787" fmla="*/ 6278555 w 9060830"/>
                <a:gd name="connsiteY787" fmla="*/ 3762729 h 7598503"/>
                <a:gd name="connsiteX788" fmla="*/ 6286391 w 9060830"/>
                <a:gd name="connsiteY788" fmla="*/ 3757482 h 7598503"/>
                <a:gd name="connsiteX789" fmla="*/ 6451585 w 9060830"/>
                <a:gd name="connsiteY789" fmla="*/ 3891190 h 7598503"/>
                <a:gd name="connsiteX790" fmla="*/ 6428426 w 9060830"/>
                <a:gd name="connsiteY790" fmla="*/ 3577874 h 7598503"/>
                <a:gd name="connsiteX791" fmla="*/ 6413662 w 9060830"/>
                <a:gd name="connsiteY791" fmla="*/ 3575635 h 7598503"/>
                <a:gd name="connsiteX792" fmla="*/ 6404637 w 9060830"/>
                <a:gd name="connsiteY792" fmla="*/ 3595506 h 7598503"/>
                <a:gd name="connsiteX793" fmla="*/ 6407156 w 9060830"/>
                <a:gd name="connsiteY793" fmla="*/ 3599844 h 7598503"/>
                <a:gd name="connsiteX794" fmla="*/ 6284642 w 9060830"/>
                <a:gd name="connsiteY794" fmla="*/ 3726626 h 7598503"/>
                <a:gd name="connsiteX795" fmla="*/ 6263722 w 9060830"/>
                <a:gd name="connsiteY795" fmla="*/ 3722988 h 7598503"/>
                <a:gd name="connsiteX796" fmla="*/ 6255465 w 9060830"/>
                <a:gd name="connsiteY796" fmla="*/ 3728655 h 7598503"/>
                <a:gd name="connsiteX797" fmla="*/ 5995256 w 9060830"/>
                <a:gd name="connsiteY797" fmla="*/ 3517912 h 7598503"/>
                <a:gd name="connsiteX798" fmla="*/ 5999593 w 9060830"/>
                <a:gd name="connsiteY798" fmla="*/ 3505458 h 7598503"/>
                <a:gd name="connsiteX799" fmla="*/ 6523862 w 9060830"/>
                <a:gd name="connsiteY799" fmla="*/ 3479080 h 7598503"/>
                <a:gd name="connsiteX800" fmla="*/ 6428426 w 9060830"/>
                <a:gd name="connsiteY800" fmla="*/ 3577874 h 7598503"/>
                <a:gd name="connsiteX801" fmla="*/ 5193914 w 9060830"/>
                <a:gd name="connsiteY801" fmla="*/ 2603923 h 7598503"/>
                <a:gd name="connsiteX802" fmla="*/ 6201661 w 9060830"/>
                <a:gd name="connsiteY802" fmla="*/ 2246177 h 7598503"/>
                <a:gd name="connsiteX803" fmla="*/ 6219992 w 9060830"/>
                <a:gd name="connsiteY803" fmla="*/ 2261710 h 7598503"/>
                <a:gd name="connsiteX804" fmla="*/ 6251478 w 9060830"/>
                <a:gd name="connsiteY804" fmla="*/ 2241909 h 7598503"/>
                <a:gd name="connsiteX805" fmla="*/ 6251758 w 9060830"/>
                <a:gd name="connsiteY805" fmla="*/ 2231764 h 7598503"/>
                <a:gd name="connsiteX806" fmla="*/ 6452355 w 9060830"/>
                <a:gd name="connsiteY806" fmla="*/ 2187124 h 7598503"/>
                <a:gd name="connsiteX807" fmla="*/ 6282893 w 9060830"/>
                <a:gd name="connsiteY807" fmla="*/ 2455591 h 7598503"/>
                <a:gd name="connsiteX808" fmla="*/ 6264421 w 9060830"/>
                <a:gd name="connsiteY808" fmla="*/ 2452792 h 7598503"/>
                <a:gd name="connsiteX809" fmla="*/ 6243991 w 9060830"/>
                <a:gd name="connsiteY809" fmla="*/ 2480149 h 7598503"/>
                <a:gd name="connsiteX810" fmla="*/ 5194684 w 9060830"/>
                <a:gd name="connsiteY810" fmla="*/ 2606651 h 7598503"/>
                <a:gd name="connsiteX811" fmla="*/ 5193914 w 9060830"/>
                <a:gd name="connsiteY811" fmla="*/ 2603923 h 7598503"/>
                <a:gd name="connsiteX812" fmla="*/ 6275826 w 9060830"/>
                <a:gd name="connsiteY812" fmla="*/ 2504149 h 7598503"/>
                <a:gd name="connsiteX813" fmla="*/ 6282264 w 9060830"/>
                <a:gd name="connsiteY813" fmla="*/ 2501700 h 7598503"/>
                <a:gd name="connsiteX814" fmla="*/ 6577948 w 9060830"/>
                <a:gd name="connsiteY814" fmla="*/ 2997631 h 7598503"/>
                <a:gd name="connsiteX815" fmla="*/ 6569202 w 9060830"/>
                <a:gd name="connsiteY815" fmla="*/ 3019741 h 7598503"/>
                <a:gd name="connsiteX816" fmla="*/ 6594530 w 9060830"/>
                <a:gd name="connsiteY816" fmla="*/ 3035834 h 7598503"/>
                <a:gd name="connsiteX817" fmla="*/ 6599567 w 9060830"/>
                <a:gd name="connsiteY817" fmla="*/ 3033945 h 7598503"/>
                <a:gd name="connsiteX818" fmla="*/ 6722011 w 9060830"/>
                <a:gd name="connsiteY818" fmla="*/ 3239370 h 7598503"/>
                <a:gd name="connsiteX819" fmla="*/ 6712075 w 9060830"/>
                <a:gd name="connsiteY819" fmla="*/ 3270296 h 7598503"/>
                <a:gd name="connsiteX820" fmla="*/ 6717463 w 9060830"/>
                <a:gd name="connsiteY820" fmla="*/ 3278902 h 7598503"/>
                <a:gd name="connsiteX821" fmla="*/ 6526871 w 9060830"/>
                <a:gd name="connsiteY821" fmla="*/ 3476071 h 7598503"/>
                <a:gd name="connsiteX822" fmla="*/ 5999523 w 9060830"/>
                <a:gd name="connsiteY822" fmla="*/ 3502589 h 7598503"/>
                <a:gd name="connsiteX823" fmla="*/ 5998404 w 9060830"/>
                <a:gd name="connsiteY823" fmla="*/ 3497621 h 7598503"/>
                <a:gd name="connsiteX824" fmla="*/ 5983851 w 9060830"/>
                <a:gd name="connsiteY824" fmla="*/ 3484537 h 7598503"/>
                <a:gd name="connsiteX825" fmla="*/ 6264351 w 9060830"/>
                <a:gd name="connsiteY825" fmla="*/ 2504009 h 7598503"/>
                <a:gd name="connsiteX826" fmla="*/ 6275826 w 9060830"/>
                <a:gd name="connsiteY826" fmla="*/ 2504149 h 7598503"/>
                <a:gd name="connsiteX827" fmla="*/ 7404616 w 9060830"/>
                <a:gd name="connsiteY827" fmla="*/ 2390661 h 7598503"/>
                <a:gd name="connsiteX828" fmla="*/ 7334299 w 9060830"/>
                <a:gd name="connsiteY828" fmla="*/ 2689563 h 7598503"/>
                <a:gd name="connsiteX829" fmla="*/ 7325623 w 9060830"/>
                <a:gd name="connsiteY829" fmla="*/ 2690473 h 7598503"/>
                <a:gd name="connsiteX830" fmla="*/ 7315198 w 9060830"/>
                <a:gd name="connsiteY830" fmla="*/ 2713352 h 7598503"/>
                <a:gd name="connsiteX831" fmla="*/ 7326183 w 9060830"/>
                <a:gd name="connsiteY831" fmla="*/ 2723917 h 7598503"/>
                <a:gd name="connsiteX832" fmla="*/ 7293858 w 9060830"/>
                <a:gd name="connsiteY832" fmla="*/ 2861124 h 7598503"/>
                <a:gd name="connsiteX833" fmla="*/ 7286581 w 9060830"/>
                <a:gd name="connsiteY833" fmla="*/ 2861894 h 7598503"/>
                <a:gd name="connsiteX834" fmla="*/ 7277556 w 9060830"/>
                <a:gd name="connsiteY834" fmla="*/ 2881765 h 7598503"/>
                <a:gd name="connsiteX835" fmla="*/ 7278604 w 9060830"/>
                <a:gd name="connsiteY835" fmla="*/ 2883864 h 7598503"/>
                <a:gd name="connsiteX836" fmla="*/ 6757275 w 9060830"/>
                <a:gd name="connsiteY836" fmla="*/ 3244967 h 7598503"/>
                <a:gd name="connsiteX837" fmla="*/ 6753497 w 9060830"/>
                <a:gd name="connsiteY837" fmla="*/ 3241049 h 7598503"/>
                <a:gd name="connsiteX838" fmla="*/ 7397340 w 9060830"/>
                <a:gd name="connsiteY838" fmla="*/ 2387302 h 7598503"/>
                <a:gd name="connsiteX839" fmla="*/ 7404616 w 9060830"/>
                <a:gd name="connsiteY839" fmla="*/ 2390661 h 7598503"/>
                <a:gd name="connsiteX840" fmla="*/ 6823044 w 9060830"/>
                <a:gd name="connsiteY840" fmla="*/ 3461168 h 7598503"/>
                <a:gd name="connsiteX841" fmla="*/ 6531069 w 9060830"/>
                <a:gd name="connsiteY841" fmla="*/ 3475861 h 7598503"/>
                <a:gd name="connsiteX842" fmla="*/ 6719562 w 9060830"/>
                <a:gd name="connsiteY842" fmla="*/ 3280861 h 7598503"/>
                <a:gd name="connsiteX843" fmla="*/ 6745870 w 9060830"/>
                <a:gd name="connsiteY843" fmla="*/ 3285689 h 7598503"/>
                <a:gd name="connsiteX844" fmla="*/ 6748738 w 9060830"/>
                <a:gd name="connsiteY844" fmla="*/ 3284290 h 7598503"/>
                <a:gd name="connsiteX845" fmla="*/ 6837807 w 9060830"/>
                <a:gd name="connsiteY845" fmla="*/ 3433671 h 7598503"/>
                <a:gd name="connsiteX846" fmla="*/ 6823044 w 9060830"/>
                <a:gd name="connsiteY846" fmla="*/ 3461168 h 7598503"/>
                <a:gd name="connsiteX847" fmla="*/ 6761613 w 9060830"/>
                <a:gd name="connsiteY847" fmla="*/ 3253014 h 7598503"/>
                <a:gd name="connsiteX848" fmla="*/ 6761263 w 9060830"/>
                <a:gd name="connsiteY848" fmla="*/ 3251824 h 7598503"/>
                <a:gd name="connsiteX849" fmla="*/ 6759024 w 9060830"/>
                <a:gd name="connsiteY849" fmla="*/ 3247277 h 7598503"/>
                <a:gd name="connsiteX850" fmla="*/ 7280284 w 9060830"/>
                <a:gd name="connsiteY850" fmla="*/ 2886243 h 7598503"/>
                <a:gd name="connsiteX851" fmla="*/ 7286931 w 9060830"/>
                <a:gd name="connsiteY851" fmla="*/ 2890861 h 7598503"/>
                <a:gd name="connsiteX852" fmla="*/ 7239213 w 9060830"/>
                <a:gd name="connsiteY852" fmla="*/ 3093627 h 7598503"/>
                <a:gd name="connsiteX853" fmla="*/ 7218153 w 9060830"/>
                <a:gd name="connsiteY853" fmla="*/ 3095236 h 7598503"/>
                <a:gd name="connsiteX854" fmla="*/ 7194014 w 9060830"/>
                <a:gd name="connsiteY854" fmla="*/ 3139946 h 7598503"/>
                <a:gd name="connsiteX855" fmla="*/ 6761613 w 9060830"/>
                <a:gd name="connsiteY855" fmla="*/ 3253014 h 7598503"/>
                <a:gd name="connsiteX856" fmla="*/ 7842895 w 9060830"/>
                <a:gd name="connsiteY856" fmla="*/ 2117087 h 7598503"/>
                <a:gd name="connsiteX857" fmla="*/ 7849472 w 9060830"/>
                <a:gd name="connsiteY857" fmla="*/ 2117646 h 7598503"/>
                <a:gd name="connsiteX858" fmla="*/ 7885855 w 9060830"/>
                <a:gd name="connsiteY858" fmla="*/ 2563761 h 7598503"/>
                <a:gd name="connsiteX859" fmla="*/ 7876690 w 9060830"/>
                <a:gd name="connsiteY859" fmla="*/ 2566840 h 7598503"/>
                <a:gd name="connsiteX860" fmla="*/ 7610182 w 9060830"/>
                <a:gd name="connsiteY860" fmla="*/ 2144724 h 7598503"/>
                <a:gd name="connsiteX861" fmla="*/ 7656501 w 9060830"/>
                <a:gd name="connsiteY861" fmla="*/ 2092668 h 7598503"/>
                <a:gd name="connsiteX862" fmla="*/ 7822674 w 9060830"/>
                <a:gd name="connsiteY862" fmla="*/ 2092878 h 7598503"/>
                <a:gd name="connsiteX863" fmla="*/ 7842895 w 9060830"/>
                <a:gd name="connsiteY863" fmla="*/ 2117087 h 7598503"/>
                <a:gd name="connsiteX864" fmla="*/ 8996804 w 9060830"/>
                <a:gd name="connsiteY864" fmla="*/ 2474552 h 7598503"/>
                <a:gd name="connsiteX865" fmla="*/ 8996244 w 9060830"/>
                <a:gd name="connsiteY865" fmla="*/ 2476161 h 7598503"/>
                <a:gd name="connsiteX866" fmla="*/ 8995614 w 9060830"/>
                <a:gd name="connsiteY866" fmla="*/ 2485047 h 7598503"/>
                <a:gd name="connsiteX867" fmla="*/ 8532218 w 9060830"/>
                <a:gd name="connsiteY867" fmla="*/ 2528287 h 7598503"/>
                <a:gd name="connsiteX868" fmla="*/ 8516055 w 9060830"/>
                <a:gd name="connsiteY868" fmla="*/ 2511075 h 7598503"/>
                <a:gd name="connsiteX869" fmla="*/ 8490657 w 9060830"/>
                <a:gd name="connsiteY869" fmla="*/ 2527028 h 7598503"/>
                <a:gd name="connsiteX870" fmla="*/ 8490167 w 9060830"/>
                <a:gd name="connsiteY870" fmla="*/ 2532206 h 7598503"/>
                <a:gd name="connsiteX871" fmla="*/ 7915311 w 9060830"/>
                <a:gd name="connsiteY871" fmla="*/ 2585871 h 7598503"/>
                <a:gd name="connsiteX872" fmla="*/ 7895231 w 9060830"/>
                <a:gd name="connsiteY872" fmla="*/ 2564111 h 7598503"/>
                <a:gd name="connsiteX873" fmla="*/ 7888654 w 9060830"/>
                <a:gd name="connsiteY873" fmla="*/ 2563551 h 7598503"/>
                <a:gd name="connsiteX874" fmla="*/ 7852271 w 9060830"/>
                <a:gd name="connsiteY874" fmla="*/ 2117436 h 7598503"/>
                <a:gd name="connsiteX875" fmla="*/ 7873051 w 9060830"/>
                <a:gd name="connsiteY875" fmla="*/ 2101064 h 7598503"/>
                <a:gd name="connsiteX876" fmla="*/ 8996804 w 9060830"/>
                <a:gd name="connsiteY876" fmla="*/ 2474552 h 7598503"/>
                <a:gd name="connsiteX877" fmla="*/ 8176712 w 9060830"/>
                <a:gd name="connsiteY877" fmla="*/ 1507317 h 7598503"/>
                <a:gd name="connsiteX878" fmla="*/ 8177971 w 9060830"/>
                <a:gd name="connsiteY878" fmla="*/ 1508227 h 7598503"/>
                <a:gd name="connsiteX879" fmla="*/ 7860387 w 9060830"/>
                <a:gd name="connsiteY879" fmla="*/ 2068039 h 7598503"/>
                <a:gd name="connsiteX880" fmla="*/ 7854580 w 9060830"/>
                <a:gd name="connsiteY880" fmla="*/ 2065870 h 7598503"/>
                <a:gd name="connsiteX881" fmla="*/ 7823094 w 9060830"/>
                <a:gd name="connsiteY881" fmla="*/ 2085671 h 7598503"/>
                <a:gd name="connsiteX882" fmla="*/ 7822535 w 9060830"/>
                <a:gd name="connsiteY882" fmla="*/ 2090149 h 7598503"/>
                <a:gd name="connsiteX883" fmla="*/ 7658950 w 9060830"/>
                <a:gd name="connsiteY883" fmla="*/ 2089939 h 7598503"/>
                <a:gd name="connsiteX884" fmla="*/ 8176712 w 9060830"/>
                <a:gd name="connsiteY884" fmla="*/ 1507317 h 7598503"/>
                <a:gd name="connsiteX885" fmla="*/ 7652583 w 9060830"/>
                <a:gd name="connsiteY885" fmla="*/ 2092738 h 7598503"/>
                <a:gd name="connsiteX886" fmla="*/ 7608573 w 9060830"/>
                <a:gd name="connsiteY886" fmla="*/ 2142275 h 7598503"/>
                <a:gd name="connsiteX887" fmla="*/ 7577227 w 9060830"/>
                <a:gd name="connsiteY887" fmla="*/ 2092668 h 7598503"/>
                <a:gd name="connsiteX888" fmla="*/ 7652583 w 9060830"/>
                <a:gd name="connsiteY888" fmla="*/ 2092738 h 7598503"/>
                <a:gd name="connsiteX889" fmla="*/ 7463530 w 9060830"/>
                <a:gd name="connsiteY889" fmla="*/ 1962248 h 7598503"/>
                <a:gd name="connsiteX890" fmla="*/ 7482841 w 9060830"/>
                <a:gd name="connsiteY890" fmla="*/ 1980789 h 7598503"/>
                <a:gd name="connsiteX891" fmla="*/ 7501453 w 9060830"/>
                <a:gd name="connsiteY891" fmla="*/ 1978061 h 7598503"/>
                <a:gd name="connsiteX892" fmla="*/ 7571980 w 9060830"/>
                <a:gd name="connsiteY892" fmla="*/ 2089729 h 7598503"/>
                <a:gd name="connsiteX893" fmla="*/ 6900848 w 9060830"/>
                <a:gd name="connsiteY893" fmla="*/ 2089029 h 7598503"/>
                <a:gd name="connsiteX894" fmla="*/ 6900709 w 9060830"/>
                <a:gd name="connsiteY894" fmla="*/ 2087420 h 7598503"/>
                <a:gd name="connsiteX895" fmla="*/ 7463530 w 9060830"/>
                <a:gd name="connsiteY895" fmla="*/ 1962248 h 7598503"/>
                <a:gd name="connsiteX896" fmla="*/ 6657850 w 9060830"/>
                <a:gd name="connsiteY896" fmla="*/ 2141435 h 7598503"/>
                <a:gd name="connsiteX897" fmla="*/ 6668696 w 9060830"/>
                <a:gd name="connsiteY897" fmla="*/ 2151441 h 7598503"/>
                <a:gd name="connsiteX898" fmla="*/ 6687167 w 9060830"/>
                <a:gd name="connsiteY898" fmla="*/ 2139826 h 7598503"/>
                <a:gd name="connsiteX899" fmla="*/ 6687307 w 9060830"/>
                <a:gd name="connsiteY899" fmla="*/ 2134858 h 7598503"/>
                <a:gd name="connsiteX900" fmla="*/ 6859568 w 9060830"/>
                <a:gd name="connsiteY900" fmla="*/ 2096516 h 7598503"/>
                <a:gd name="connsiteX901" fmla="*/ 6875031 w 9060830"/>
                <a:gd name="connsiteY901" fmla="*/ 2111069 h 7598503"/>
                <a:gd name="connsiteX902" fmla="*/ 6900429 w 9060830"/>
                <a:gd name="connsiteY902" fmla="*/ 2095117 h 7598503"/>
                <a:gd name="connsiteX903" fmla="*/ 6900848 w 9060830"/>
                <a:gd name="connsiteY903" fmla="*/ 2091828 h 7598503"/>
                <a:gd name="connsiteX904" fmla="*/ 7573799 w 9060830"/>
                <a:gd name="connsiteY904" fmla="*/ 2092528 h 7598503"/>
                <a:gd name="connsiteX905" fmla="*/ 7606544 w 9060830"/>
                <a:gd name="connsiteY905" fmla="*/ 2144374 h 7598503"/>
                <a:gd name="connsiteX906" fmla="*/ 7428336 w 9060830"/>
                <a:gd name="connsiteY906" fmla="*/ 2344902 h 7598503"/>
                <a:gd name="connsiteX907" fmla="*/ 7402797 w 9060830"/>
                <a:gd name="connsiteY907" fmla="*/ 2340774 h 7598503"/>
                <a:gd name="connsiteX908" fmla="*/ 7387405 w 9060830"/>
                <a:gd name="connsiteY908" fmla="*/ 2374568 h 7598503"/>
                <a:gd name="connsiteX909" fmla="*/ 7395101 w 9060830"/>
                <a:gd name="connsiteY909" fmla="*/ 2385343 h 7598503"/>
                <a:gd name="connsiteX910" fmla="*/ 6751257 w 9060830"/>
                <a:gd name="connsiteY910" fmla="*/ 3239090 h 7598503"/>
                <a:gd name="connsiteX911" fmla="*/ 6727399 w 9060830"/>
                <a:gd name="connsiteY911" fmla="*/ 3236292 h 7598503"/>
                <a:gd name="connsiteX912" fmla="*/ 6724460 w 9060830"/>
                <a:gd name="connsiteY912" fmla="*/ 3237761 h 7598503"/>
                <a:gd name="connsiteX913" fmla="*/ 6602016 w 9060830"/>
                <a:gd name="connsiteY913" fmla="*/ 3032335 h 7598503"/>
                <a:gd name="connsiteX914" fmla="*/ 6610622 w 9060830"/>
                <a:gd name="connsiteY914" fmla="*/ 3010296 h 7598503"/>
                <a:gd name="connsiteX915" fmla="*/ 6585294 w 9060830"/>
                <a:gd name="connsiteY915" fmla="*/ 2994203 h 7598503"/>
                <a:gd name="connsiteX916" fmla="*/ 6580396 w 9060830"/>
                <a:gd name="connsiteY916" fmla="*/ 2996022 h 7598503"/>
                <a:gd name="connsiteX917" fmla="*/ 6284712 w 9060830"/>
                <a:gd name="connsiteY917" fmla="*/ 2500090 h 7598503"/>
                <a:gd name="connsiteX918" fmla="*/ 6295697 w 9060830"/>
                <a:gd name="connsiteY918" fmla="*/ 2472593 h 7598503"/>
                <a:gd name="connsiteX919" fmla="*/ 6285202 w 9060830"/>
                <a:gd name="connsiteY919" fmla="*/ 2456990 h 7598503"/>
                <a:gd name="connsiteX920" fmla="*/ 6456203 w 9060830"/>
                <a:gd name="connsiteY920" fmla="*/ 2186145 h 7598503"/>
                <a:gd name="connsiteX921" fmla="*/ 6657850 w 9060830"/>
                <a:gd name="connsiteY921" fmla="*/ 2141435 h 7598503"/>
                <a:gd name="connsiteX922" fmla="*/ 6454454 w 9060830"/>
                <a:gd name="connsiteY922" fmla="*/ 2183696 h 7598503"/>
                <a:gd name="connsiteX923" fmla="*/ 6250987 w 9060830"/>
                <a:gd name="connsiteY923" fmla="*/ 2228965 h 7598503"/>
                <a:gd name="connsiteX924" fmla="*/ 6246370 w 9060830"/>
                <a:gd name="connsiteY924" fmla="*/ 2219869 h 7598503"/>
                <a:gd name="connsiteX925" fmla="*/ 6652043 w 9060830"/>
                <a:gd name="connsiteY925" fmla="*/ 1862264 h 7598503"/>
                <a:gd name="connsiteX926" fmla="*/ 6655542 w 9060830"/>
                <a:gd name="connsiteY926" fmla="*/ 1865202 h 7598503"/>
                <a:gd name="connsiteX927" fmla="*/ 6454454 w 9060830"/>
                <a:gd name="connsiteY927" fmla="*/ 2183696 h 7598503"/>
                <a:gd name="connsiteX928" fmla="*/ 6286181 w 9060830"/>
                <a:gd name="connsiteY928" fmla="*/ 1331068 h 7598503"/>
                <a:gd name="connsiteX929" fmla="*/ 6282124 w 9060830"/>
                <a:gd name="connsiteY929" fmla="*/ 1331558 h 7598503"/>
                <a:gd name="connsiteX930" fmla="*/ 6274707 w 9060830"/>
                <a:gd name="connsiteY930" fmla="*/ 1334847 h 7598503"/>
                <a:gd name="connsiteX931" fmla="*/ 6166186 w 9060830"/>
                <a:gd name="connsiteY931" fmla="*/ 1196030 h 7598503"/>
                <a:gd name="connsiteX932" fmla="*/ 6170945 w 9060830"/>
                <a:gd name="connsiteY932" fmla="*/ 1181267 h 7598503"/>
                <a:gd name="connsiteX933" fmla="*/ 6152473 w 9060830"/>
                <a:gd name="connsiteY933" fmla="*/ 1169582 h 7598503"/>
                <a:gd name="connsiteX934" fmla="*/ 6147225 w 9060830"/>
                <a:gd name="connsiteY934" fmla="*/ 1171891 h 7598503"/>
                <a:gd name="connsiteX935" fmla="*/ 5891143 w 9060830"/>
                <a:gd name="connsiteY935" fmla="*/ 844302 h 7598503"/>
                <a:gd name="connsiteX936" fmla="*/ 5899609 w 9060830"/>
                <a:gd name="connsiteY936" fmla="*/ 818904 h 7598503"/>
                <a:gd name="connsiteX937" fmla="*/ 5898420 w 9060830"/>
                <a:gd name="connsiteY937" fmla="*/ 815196 h 7598503"/>
                <a:gd name="connsiteX938" fmla="*/ 6302554 w 9060830"/>
                <a:gd name="connsiteY938" fmla="*/ 633349 h 7598503"/>
                <a:gd name="connsiteX939" fmla="*/ 6315848 w 9060830"/>
                <a:gd name="connsiteY939" fmla="*/ 642375 h 7598503"/>
                <a:gd name="connsiteX940" fmla="*/ 6286181 w 9060830"/>
                <a:gd name="connsiteY940" fmla="*/ 1331068 h 7598503"/>
                <a:gd name="connsiteX941" fmla="*/ 6302344 w 9060830"/>
                <a:gd name="connsiteY941" fmla="*/ 616767 h 7598503"/>
                <a:gd name="connsiteX942" fmla="*/ 6300804 w 9060830"/>
                <a:gd name="connsiteY942" fmla="*/ 628661 h 7598503"/>
                <a:gd name="connsiteX943" fmla="*/ 6301505 w 9060830"/>
                <a:gd name="connsiteY943" fmla="*/ 630690 h 7598503"/>
                <a:gd name="connsiteX944" fmla="*/ 5897371 w 9060830"/>
                <a:gd name="connsiteY944" fmla="*/ 812537 h 7598503"/>
                <a:gd name="connsiteX945" fmla="*/ 5872532 w 9060830"/>
                <a:gd name="connsiteY945" fmla="*/ 798473 h 7598503"/>
                <a:gd name="connsiteX946" fmla="*/ 5820476 w 9060830"/>
                <a:gd name="connsiteY946" fmla="*/ 354528 h 7598503"/>
                <a:gd name="connsiteX947" fmla="*/ 5822995 w 9060830"/>
                <a:gd name="connsiteY947" fmla="*/ 354248 h 7598503"/>
                <a:gd name="connsiteX948" fmla="*/ 5846784 w 9060830"/>
                <a:gd name="connsiteY948" fmla="*/ 337805 h 7598503"/>
                <a:gd name="connsiteX949" fmla="*/ 6302344 w 9060830"/>
                <a:gd name="connsiteY949" fmla="*/ 616767 h 7598503"/>
                <a:gd name="connsiteX950" fmla="*/ 5777865 w 9060830"/>
                <a:gd name="connsiteY950" fmla="*/ 303661 h 7598503"/>
                <a:gd name="connsiteX951" fmla="*/ 5776536 w 9060830"/>
                <a:gd name="connsiteY951" fmla="*/ 324721 h 7598503"/>
                <a:gd name="connsiteX952" fmla="*/ 5817467 w 9060830"/>
                <a:gd name="connsiteY952" fmla="*/ 354807 h 7598503"/>
                <a:gd name="connsiteX953" fmla="*/ 5869454 w 9060830"/>
                <a:gd name="connsiteY953" fmla="*/ 798753 h 7598503"/>
                <a:gd name="connsiteX954" fmla="*/ 5868194 w 9060830"/>
                <a:gd name="connsiteY954" fmla="*/ 798893 h 7598503"/>
                <a:gd name="connsiteX955" fmla="*/ 5863436 w 9060830"/>
                <a:gd name="connsiteY955" fmla="*/ 800502 h 7598503"/>
                <a:gd name="connsiteX956" fmla="*/ 5578108 w 9060830"/>
                <a:gd name="connsiteY956" fmla="*/ 234253 h 7598503"/>
                <a:gd name="connsiteX957" fmla="*/ 5583565 w 9060830"/>
                <a:gd name="connsiteY957" fmla="*/ 228306 h 7598503"/>
                <a:gd name="connsiteX958" fmla="*/ 5777865 w 9060830"/>
                <a:gd name="connsiteY958" fmla="*/ 303661 h 7598503"/>
                <a:gd name="connsiteX959" fmla="*/ 5100227 w 9060830"/>
                <a:gd name="connsiteY959" fmla="*/ 49118 h 7598503"/>
                <a:gd name="connsiteX960" fmla="*/ 5104565 w 9060830"/>
                <a:gd name="connsiteY960" fmla="*/ 42401 h 7598503"/>
                <a:gd name="connsiteX961" fmla="*/ 5390874 w 9060830"/>
                <a:gd name="connsiteY961" fmla="*/ 153510 h 7598503"/>
                <a:gd name="connsiteX962" fmla="*/ 5390523 w 9060830"/>
                <a:gd name="connsiteY962" fmla="*/ 162186 h 7598503"/>
                <a:gd name="connsiteX963" fmla="*/ 5411794 w 9060830"/>
                <a:gd name="connsiteY963" fmla="*/ 175690 h 7598503"/>
                <a:gd name="connsiteX964" fmla="*/ 5423758 w 9060830"/>
                <a:gd name="connsiteY964" fmla="*/ 166244 h 7598503"/>
                <a:gd name="connsiteX965" fmla="*/ 5555158 w 9060830"/>
                <a:gd name="connsiteY965" fmla="*/ 217251 h 7598503"/>
                <a:gd name="connsiteX966" fmla="*/ 5554948 w 9060830"/>
                <a:gd name="connsiteY966" fmla="*/ 224597 h 7598503"/>
                <a:gd name="connsiteX967" fmla="*/ 5573349 w 9060830"/>
                <a:gd name="connsiteY967" fmla="*/ 236282 h 7598503"/>
                <a:gd name="connsiteX968" fmla="*/ 5575589 w 9060830"/>
                <a:gd name="connsiteY968" fmla="*/ 235512 h 7598503"/>
                <a:gd name="connsiteX969" fmla="*/ 5860987 w 9060830"/>
                <a:gd name="connsiteY969" fmla="*/ 801832 h 7598503"/>
                <a:gd name="connsiteX970" fmla="*/ 5856579 w 9060830"/>
                <a:gd name="connsiteY970" fmla="*/ 805050 h 7598503"/>
                <a:gd name="connsiteX971" fmla="*/ 5100227 w 9060830"/>
                <a:gd name="connsiteY971" fmla="*/ 49118 h 7598503"/>
                <a:gd name="connsiteX972" fmla="*/ 6286742 w 9060830"/>
                <a:gd name="connsiteY972" fmla="*/ 1373469 h 7598503"/>
                <a:gd name="connsiteX973" fmla="*/ 6291359 w 9060830"/>
                <a:gd name="connsiteY973" fmla="*/ 1372979 h 7598503"/>
                <a:gd name="connsiteX974" fmla="*/ 6298426 w 9060830"/>
                <a:gd name="connsiteY974" fmla="*/ 1369900 h 7598503"/>
                <a:gd name="connsiteX975" fmla="*/ 6653442 w 9060830"/>
                <a:gd name="connsiteY975" fmla="*/ 1824131 h 7598503"/>
                <a:gd name="connsiteX976" fmla="*/ 6644906 w 9060830"/>
                <a:gd name="connsiteY976" fmla="*/ 1848620 h 7598503"/>
                <a:gd name="connsiteX977" fmla="*/ 6247210 w 9060830"/>
                <a:gd name="connsiteY977" fmla="*/ 1945945 h 7598503"/>
                <a:gd name="connsiteX978" fmla="*/ 6286742 w 9060830"/>
                <a:gd name="connsiteY978" fmla="*/ 1373469 h 7598503"/>
                <a:gd name="connsiteX979" fmla="*/ 6247070 w 9060830"/>
                <a:gd name="connsiteY979" fmla="*/ 1949024 h 7598503"/>
                <a:gd name="connsiteX980" fmla="*/ 6645676 w 9060830"/>
                <a:gd name="connsiteY980" fmla="*/ 1851489 h 7598503"/>
                <a:gd name="connsiteX981" fmla="*/ 6650154 w 9060830"/>
                <a:gd name="connsiteY981" fmla="*/ 1860095 h 7598503"/>
                <a:gd name="connsiteX982" fmla="*/ 6244481 w 9060830"/>
                <a:gd name="connsiteY982" fmla="*/ 2217700 h 7598503"/>
                <a:gd name="connsiteX983" fmla="*/ 6231677 w 9060830"/>
                <a:gd name="connsiteY983" fmla="*/ 2210494 h 7598503"/>
                <a:gd name="connsiteX984" fmla="*/ 6229018 w 9060830"/>
                <a:gd name="connsiteY984" fmla="*/ 2210144 h 7598503"/>
                <a:gd name="connsiteX985" fmla="*/ 6247070 w 9060830"/>
                <a:gd name="connsiteY985" fmla="*/ 1949024 h 7598503"/>
                <a:gd name="connsiteX986" fmla="*/ 6244061 w 9060830"/>
                <a:gd name="connsiteY986" fmla="*/ 1949724 h 7598503"/>
                <a:gd name="connsiteX987" fmla="*/ 6226149 w 9060830"/>
                <a:gd name="connsiteY987" fmla="*/ 2209794 h 7598503"/>
                <a:gd name="connsiteX988" fmla="*/ 6201520 w 9060830"/>
                <a:gd name="connsiteY988" fmla="*/ 2226236 h 7598503"/>
                <a:gd name="connsiteX989" fmla="*/ 5778355 w 9060830"/>
                <a:gd name="connsiteY989" fmla="*/ 2082313 h 7598503"/>
                <a:gd name="connsiteX990" fmla="*/ 5779195 w 9060830"/>
                <a:gd name="connsiteY990" fmla="*/ 2079934 h 7598503"/>
                <a:gd name="connsiteX991" fmla="*/ 5779265 w 9060830"/>
                <a:gd name="connsiteY991" fmla="*/ 2063491 h 7598503"/>
                <a:gd name="connsiteX992" fmla="*/ 6244061 w 9060830"/>
                <a:gd name="connsiteY992" fmla="*/ 1949724 h 7598503"/>
                <a:gd name="connsiteX993" fmla="*/ 5412283 w 9060830"/>
                <a:gd name="connsiteY993" fmla="*/ 2383594 h 7598503"/>
                <a:gd name="connsiteX994" fmla="*/ 5419840 w 9060830"/>
                <a:gd name="connsiteY994" fmla="*/ 2387722 h 7598503"/>
                <a:gd name="connsiteX995" fmla="*/ 5441110 w 9060830"/>
                <a:gd name="connsiteY995" fmla="*/ 2374358 h 7598503"/>
                <a:gd name="connsiteX996" fmla="*/ 5437612 w 9060830"/>
                <a:gd name="connsiteY996" fmla="*/ 2359665 h 7598503"/>
                <a:gd name="connsiteX997" fmla="*/ 5540395 w 9060830"/>
                <a:gd name="connsiteY997" fmla="*/ 2262760 h 7598503"/>
                <a:gd name="connsiteX998" fmla="*/ 5546832 w 9060830"/>
                <a:gd name="connsiteY998" fmla="*/ 2266188 h 7598503"/>
                <a:gd name="connsiteX999" fmla="*/ 5565303 w 9060830"/>
                <a:gd name="connsiteY999" fmla="*/ 2254573 h 7598503"/>
                <a:gd name="connsiteX1000" fmla="*/ 5562435 w 9060830"/>
                <a:gd name="connsiteY1000" fmla="*/ 2241979 h 7598503"/>
                <a:gd name="connsiteX1001" fmla="*/ 5714125 w 9060830"/>
                <a:gd name="connsiteY1001" fmla="*/ 2098965 h 7598503"/>
                <a:gd name="connsiteX1002" fmla="*/ 5732596 w 9060830"/>
                <a:gd name="connsiteY1002" fmla="*/ 2109250 h 7598503"/>
                <a:gd name="connsiteX1003" fmla="*/ 5777376 w 9060830"/>
                <a:gd name="connsiteY1003" fmla="*/ 2085181 h 7598503"/>
                <a:gd name="connsiteX1004" fmla="*/ 6200541 w 9060830"/>
                <a:gd name="connsiteY1004" fmla="*/ 2229105 h 7598503"/>
                <a:gd name="connsiteX1005" fmla="*/ 6200121 w 9060830"/>
                <a:gd name="connsiteY1005" fmla="*/ 2230294 h 7598503"/>
                <a:gd name="connsiteX1006" fmla="*/ 6200611 w 9060830"/>
                <a:gd name="connsiteY1006" fmla="*/ 2243519 h 7598503"/>
                <a:gd name="connsiteX1007" fmla="*/ 5193004 w 9060830"/>
                <a:gd name="connsiteY1007" fmla="*/ 2601124 h 7598503"/>
                <a:gd name="connsiteX1008" fmla="*/ 5188807 w 9060830"/>
                <a:gd name="connsiteY1008" fmla="*/ 2594337 h 7598503"/>
                <a:gd name="connsiteX1009" fmla="*/ 5412283 w 9060830"/>
                <a:gd name="connsiteY1009" fmla="*/ 2383594 h 7598503"/>
                <a:gd name="connsiteX1010" fmla="*/ 5180970 w 9060830"/>
                <a:gd name="connsiteY1010" fmla="*/ 2634429 h 7598503"/>
                <a:gd name="connsiteX1011" fmla="*/ 5194474 w 9060830"/>
                <a:gd name="connsiteY1011" fmla="*/ 2617147 h 7598503"/>
                <a:gd name="connsiteX1012" fmla="*/ 5194964 w 9060830"/>
                <a:gd name="connsiteY1012" fmla="*/ 2609590 h 7598503"/>
                <a:gd name="connsiteX1013" fmla="*/ 6244341 w 9060830"/>
                <a:gd name="connsiteY1013" fmla="*/ 2483088 h 7598503"/>
                <a:gd name="connsiteX1014" fmla="*/ 6244481 w 9060830"/>
                <a:gd name="connsiteY1014" fmla="*/ 2484278 h 7598503"/>
                <a:gd name="connsiteX1015" fmla="*/ 6261553 w 9060830"/>
                <a:gd name="connsiteY1015" fmla="*/ 2503309 h 7598503"/>
                <a:gd name="connsiteX1016" fmla="*/ 5980982 w 9060830"/>
                <a:gd name="connsiteY1016" fmla="*/ 3484187 h 7598503"/>
                <a:gd name="connsiteX1017" fmla="*/ 5971047 w 9060830"/>
                <a:gd name="connsiteY1017" fmla="*/ 3485307 h 7598503"/>
                <a:gd name="connsiteX1018" fmla="*/ 5958662 w 9060830"/>
                <a:gd name="connsiteY1018" fmla="*/ 3512664 h 7598503"/>
                <a:gd name="connsiteX1019" fmla="*/ 5985949 w 9060830"/>
                <a:gd name="connsiteY1019" fmla="*/ 3525119 h 7598503"/>
                <a:gd name="connsiteX1020" fmla="*/ 5993436 w 9060830"/>
                <a:gd name="connsiteY1020" fmla="*/ 3520291 h 7598503"/>
                <a:gd name="connsiteX1021" fmla="*/ 6253716 w 9060830"/>
                <a:gd name="connsiteY1021" fmla="*/ 3731034 h 7598503"/>
                <a:gd name="connsiteX1022" fmla="*/ 6251338 w 9060830"/>
                <a:gd name="connsiteY1022" fmla="*/ 3750415 h 7598503"/>
                <a:gd name="connsiteX1023" fmla="*/ 6252807 w 9060830"/>
                <a:gd name="connsiteY1023" fmla="*/ 3753424 h 7598503"/>
                <a:gd name="connsiteX1024" fmla="*/ 6087963 w 9060830"/>
                <a:gd name="connsiteY1024" fmla="*/ 3865232 h 7598503"/>
                <a:gd name="connsiteX1025" fmla="*/ 5520524 w 9060830"/>
                <a:gd name="connsiteY1025" fmla="*/ 3815345 h 7598503"/>
                <a:gd name="connsiteX1026" fmla="*/ 5487709 w 9060830"/>
                <a:gd name="connsiteY1026" fmla="*/ 3341033 h 7598503"/>
                <a:gd name="connsiteX1027" fmla="*/ 5522273 w 9060830"/>
                <a:gd name="connsiteY1027" fmla="*/ 3305770 h 7598503"/>
                <a:gd name="connsiteX1028" fmla="*/ 5486939 w 9060830"/>
                <a:gd name="connsiteY1028" fmla="*/ 3263719 h 7598503"/>
                <a:gd name="connsiteX1029" fmla="*/ 5468818 w 9060830"/>
                <a:gd name="connsiteY1029" fmla="*/ 3266658 h 7598503"/>
                <a:gd name="connsiteX1030" fmla="*/ 5180970 w 9060830"/>
                <a:gd name="connsiteY1030" fmla="*/ 2634429 h 7598503"/>
                <a:gd name="connsiteX1031" fmla="*/ 5128564 w 9060830"/>
                <a:gd name="connsiteY1031" fmla="*/ 3019671 h 7598503"/>
                <a:gd name="connsiteX1032" fmla="*/ 5125625 w 9060830"/>
                <a:gd name="connsiteY1032" fmla="*/ 3027857 h 7598503"/>
                <a:gd name="connsiteX1033" fmla="*/ 5141788 w 9060830"/>
                <a:gd name="connsiteY1033" fmla="*/ 3047099 h 7598503"/>
                <a:gd name="connsiteX1034" fmla="*/ 5155991 w 9060830"/>
                <a:gd name="connsiteY1034" fmla="*/ 3041711 h 7598503"/>
                <a:gd name="connsiteX1035" fmla="*/ 5266051 w 9060830"/>
                <a:gd name="connsiteY1035" fmla="*/ 3129940 h 7598503"/>
                <a:gd name="connsiteX1036" fmla="*/ 5263532 w 9060830"/>
                <a:gd name="connsiteY1036" fmla="*/ 3136797 h 7598503"/>
                <a:gd name="connsiteX1037" fmla="*/ 5277595 w 9060830"/>
                <a:gd name="connsiteY1037" fmla="*/ 3153520 h 7598503"/>
                <a:gd name="connsiteX1038" fmla="*/ 5289700 w 9060830"/>
                <a:gd name="connsiteY1038" fmla="*/ 3148902 h 7598503"/>
                <a:gd name="connsiteX1039" fmla="*/ 5452376 w 9060830"/>
                <a:gd name="connsiteY1039" fmla="*/ 3279252 h 7598503"/>
                <a:gd name="connsiteX1040" fmla="*/ 5444748 w 9060830"/>
                <a:gd name="connsiteY1040" fmla="*/ 3298983 h 7598503"/>
                <a:gd name="connsiteX1041" fmla="*/ 5474765 w 9060830"/>
                <a:gd name="connsiteY1041" fmla="*/ 3339984 h 7598503"/>
                <a:gd name="connsiteX1042" fmla="*/ 5390804 w 9060830"/>
                <a:gd name="connsiteY1042" fmla="*/ 3778962 h 7598503"/>
                <a:gd name="connsiteX1043" fmla="*/ 5389544 w 9060830"/>
                <a:gd name="connsiteY1043" fmla="*/ 3778752 h 7598503"/>
                <a:gd name="connsiteX1044" fmla="*/ 5376530 w 9060830"/>
                <a:gd name="connsiteY1044" fmla="*/ 3781061 h 7598503"/>
                <a:gd name="connsiteX1045" fmla="*/ 4882697 w 9060830"/>
                <a:gd name="connsiteY1045" fmla="*/ 2832647 h 7598503"/>
                <a:gd name="connsiteX1046" fmla="*/ 4888855 w 9060830"/>
                <a:gd name="connsiteY1046" fmla="*/ 2827540 h 7598503"/>
                <a:gd name="connsiteX1047" fmla="*/ 5128564 w 9060830"/>
                <a:gd name="connsiteY1047" fmla="*/ 3019671 h 7598503"/>
                <a:gd name="connsiteX1048" fmla="*/ 4867235 w 9060830"/>
                <a:gd name="connsiteY1048" fmla="*/ 2836356 h 7598503"/>
                <a:gd name="connsiteX1049" fmla="*/ 4880179 w 9060830"/>
                <a:gd name="connsiteY1049" fmla="*/ 2834047 h 7598503"/>
                <a:gd name="connsiteX1050" fmla="*/ 5374011 w 9060830"/>
                <a:gd name="connsiteY1050" fmla="*/ 3782460 h 7598503"/>
                <a:gd name="connsiteX1051" fmla="*/ 5361207 w 9060830"/>
                <a:gd name="connsiteY1051" fmla="*/ 3802751 h 7598503"/>
                <a:gd name="connsiteX1052" fmla="*/ 5362117 w 9060830"/>
                <a:gd name="connsiteY1052" fmla="*/ 3811847 h 7598503"/>
                <a:gd name="connsiteX1053" fmla="*/ 5177891 w 9060830"/>
                <a:gd name="connsiteY1053" fmla="*/ 3872859 h 7598503"/>
                <a:gd name="connsiteX1054" fmla="*/ 5144237 w 9060830"/>
                <a:gd name="connsiteY1054" fmla="*/ 3857815 h 7598503"/>
                <a:gd name="connsiteX1055" fmla="*/ 5128844 w 9060830"/>
                <a:gd name="connsiteY1055" fmla="*/ 3891680 h 7598503"/>
                <a:gd name="connsiteX1056" fmla="*/ 5132203 w 9060830"/>
                <a:gd name="connsiteY1056" fmla="*/ 3897697 h 7598503"/>
                <a:gd name="connsiteX1057" fmla="*/ 4682029 w 9060830"/>
                <a:gd name="connsiteY1057" fmla="*/ 4259221 h 7598503"/>
                <a:gd name="connsiteX1058" fmla="*/ 4670415 w 9060830"/>
                <a:gd name="connsiteY1058" fmla="*/ 4252714 h 7598503"/>
                <a:gd name="connsiteX1059" fmla="*/ 4867235 w 9060830"/>
                <a:gd name="connsiteY1059" fmla="*/ 2836356 h 7598503"/>
                <a:gd name="connsiteX1060" fmla="*/ 4645506 w 9060830"/>
                <a:gd name="connsiteY1060" fmla="*/ 4277133 h 7598503"/>
                <a:gd name="connsiteX1061" fmla="*/ 4646486 w 9060830"/>
                <a:gd name="connsiteY1061" fmla="*/ 4280911 h 7598503"/>
                <a:gd name="connsiteX1062" fmla="*/ 4649075 w 9060830"/>
                <a:gd name="connsiteY1062" fmla="*/ 4285599 h 7598503"/>
                <a:gd name="connsiteX1063" fmla="*/ 4286222 w 9060830"/>
                <a:gd name="connsiteY1063" fmla="*/ 4577015 h 7598503"/>
                <a:gd name="connsiteX1064" fmla="*/ 4250118 w 9060830"/>
                <a:gd name="connsiteY1064" fmla="*/ 4567919 h 7598503"/>
                <a:gd name="connsiteX1065" fmla="*/ 4231507 w 9060830"/>
                <a:gd name="connsiteY1065" fmla="*/ 4585901 h 7598503"/>
                <a:gd name="connsiteX1066" fmla="*/ 3742852 w 9060830"/>
                <a:gd name="connsiteY1066" fmla="*/ 4404054 h 7598503"/>
                <a:gd name="connsiteX1067" fmla="*/ 3744321 w 9060830"/>
                <a:gd name="connsiteY1067" fmla="*/ 4391390 h 7598503"/>
                <a:gd name="connsiteX1068" fmla="*/ 4645506 w 9060830"/>
                <a:gd name="connsiteY1068" fmla="*/ 4277133 h 7598503"/>
                <a:gd name="connsiteX1069" fmla="*/ 3694154 w 9060830"/>
                <a:gd name="connsiteY1069" fmla="*/ 4421686 h 7598503"/>
                <a:gd name="connsiteX1070" fmla="*/ 3694784 w 9060830"/>
                <a:gd name="connsiteY1070" fmla="*/ 4422036 h 7598503"/>
                <a:gd name="connsiteX1071" fmla="*/ 3499644 w 9060830"/>
                <a:gd name="connsiteY1071" fmla="*/ 4779851 h 7598503"/>
                <a:gd name="connsiteX1072" fmla="*/ 3495026 w 9060830"/>
                <a:gd name="connsiteY1072" fmla="*/ 4778802 h 7598503"/>
                <a:gd name="connsiteX1073" fmla="*/ 3487959 w 9060830"/>
                <a:gd name="connsiteY1073" fmla="*/ 4362983 h 7598503"/>
                <a:gd name="connsiteX1074" fmla="*/ 3509999 w 9060830"/>
                <a:gd name="connsiteY1074" fmla="*/ 4347800 h 7598503"/>
                <a:gd name="connsiteX1075" fmla="*/ 3511048 w 9060830"/>
                <a:gd name="connsiteY1075" fmla="*/ 4344792 h 7598503"/>
                <a:gd name="connsiteX1076" fmla="*/ 3679671 w 9060830"/>
                <a:gd name="connsiteY1076" fmla="*/ 4387472 h 7598503"/>
                <a:gd name="connsiteX1077" fmla="*/ 3694154 w 9060830"/>
                <a:gd name="connsiteY1077" fmla="*/ 4421686 h 7598503"/>
                <a:gd name="connsiteX1078" fmla="*/ 3498104 w 9060830"/>
                <a:gd name="connsiteY1078" fmla="*/ 4313516 h 7598503"/>
                <a:gd name="connsiteX1079" fmla="*/ 3497055 w 9060830"/>
                <a:gd name="connsiteY1079" fmla="*/ 4312886 h 7598503"/>
                <a:gd name="connsiteX1080" fmla="*/ 3492297 w 9060830"/>
                <a:gd name="connsiteY1080" fmla="*/ 4311277 h 7598503"/>
                <a:gd name="connsiteX1081" fmla="*/ 3561215 w 9060830"/>
                <a:gd name="connsiteY1081" fmla="*/ 3931771 h 7598503"/>
                <a:gd name="connsiteX1082" fmla="*/ 3707098 w 9060830"/>
                <a:gd name="connsiteY1082" fmla="*/ 3903924 h 7598503"/>
                <a:gd name="connsiteX1083" fmla="*/ 3724030 w 9060830"/>
                <a:gd name="connsiteY1083" fmla="*/ 3927853 h 7598503"/>
                <a:gd name="connsiteX1084" fmla="*/ 3498104 w 9060830"/>
                <a:gd name="connsiteY1084" fmla="*/ 4313516 h 7598503"/>
                <a:gd name="connsiteX1085" fmla="*/ 3723121 w 9060830"/>
                <a:gd name="connsiteY1085" fmla="*/ 3863133 h 7598503"/>
                <a:gd name="connsiteX1086" fmla="*/ 3709337 w 9060830"/>
                <a:gd name="connsiteY1086" fmla="*/ 3879156 h 7598503"/>
                <a:gd name="connsiteX1087" fmla="*/ 3706329 w 9060830"/>
                <a:gd name="connsiteY1087" fmla="*/ 3901056 h 7598503"/>
                <a:gd name="connsiteX1088" fmla="*/ 3561635 w 9060830"/>
                <a:gd name="connsiteY1088" fmla="*/ 3928693 h 7598503"/>
                <a:gd name="connsiteX1089" fmla="*/ 3605505 w 9060830"/>
                <a:gd name="connsiteY1089" fmla="*/ 3687304 h 7598503"/>
                <a:gd name="connsiteX1090" fmla="*/ 3613342 w 9060830"/>
                <a:gd name="connsiteY1090" fmla="*/ 3685835 h 7598503"/>
                <a:gd name="connsiteX1091" fmla="*/ 3723121 w 9060830"/>
                <a:gd name="connsiteY1091" fmla="*/ 3863133 h 7598503"/>
                <a:gd name="connsiteX1092" fmla="*/ 3459412 w 9060830"/>
                <a:gd name="connsiteY1092" fmla="*/ 2745747 h 7598503"/>
                <a:gd name="connsiteX1093" fmla="*/ 3464450 w 9060830"/>
                <a:gd name="connsiteY1093" fmla="*/ 2741479 h 7598503"/>
                <a:gd name="connsiteX1094" fmla="*/ 3805683 w 9060830"/>
                <a:gd name="connsiteY1094" fmla="*/ 3031216 h 7598503"/>
                <a:gd name="connsiteX1095" fmla="*/ 3801345 w 9060830"/>
                <a:gd name="connsiteY1095" fmla="*/ 3039892 h 7598503"/>
                <a:gd name="connsiteX1096" fmla="*/ 3254267 w 9060830"/>
                <a:gd name="connsiteY1096" fmla="*/ 2916259 h 7598503"/>
                <a:gd name="connsiteX1097" fmla="*/ 3427997 w 9060830"/>
                <a:gd name="connsiteY1097" fmla="*/ 2742949 h 7598503"/>
                <a:gd name="connsiteX1098" fmla="*/ 3459412 w 9060830"/>
                <a:gd name="connsiteY1098" fmla="*/ 2745747 h 7598503"/>
                <a:gd name="connsiteX1099" fmla="*/ 4528170 w 9060830"/>
                <a:gd name="connsiteY1099" fmla="*/ 2182576 h 7598503"/>
                <a:gd name="connsiteX1100" fmla="*/ 4528940 w 9060830"/>
                <a:gd name="connsiteY1100" fmla="*/ 2184116 h 7598503"/>
                <a:gd name="connsiteX1101" fmla="*/ 4534748 w 9060830"/>
                <a:gd name="connsiteY1101" fmla="*/ 2190833 h 7598503"/>
                <a:gd name="connsiteX1102" fmla="*/ 4237664 w 9060830"/>
                <a:gd name="connsiteY1102" fmla="*/ 2549068 h 7598503"/>
                <a:gd name="connsiteX1103" fmla="*/ 4214085 w 9060830"/>
                <a:gd name="connsiteY1103" fmla="*/ 2548368 h 7598503"/>
                <a:gd name="connsiteX1104" fmla="*/ 4207368 w 9060830"/>
                <a:gd name="connsiteY1104" fmla="*/ 2577615 h 7598503"/>
                <a:gd name="connsiteX1105" fmla="*/ 4210656 w 9060830"/>
                <a:gd name="connsiteY1105" fmla="*/ 2581603 h 7598503"/>
                <a:gd name="connsiteX1106" fmla="*/ 3842066 w 9060830"/>
                <a:gd name="connsiteY1106" fmla="*/ 3026038 h 7598503"/>
                <a:gd name="connsiteX1107" fmla="*/ 3812470 w 9060830"/>
                <a:gd name="connsiteY1107" fmla="*/ 3024849 h 7598503"/>
                <a:gd name="connsiteX1108" fmla="*/ 3807432 w 9060830"/>
                <a:gd name="connsiteY1108" fmla="*/ 3029117 h 7598503"/>
                <a:gd name="connsiteX1109" fmla="*/ 3466269 w 9060830"/>
                <a:gd name="connsiteY1109" fmla="*/ 2739380 h 7598503"/>
                <a:gd name="connsiteX1110" fmla="*/ 3469418 w 9060830"/>
                <a:gd name="connsiteY1110" fmla="*/ 2713142 h 7598503"/>
                <a:gd name="connsiteX1111" fmla="*/ 4528170 w 9060830"/>
                <a:gd name="connsiteY1111" fmla="*/ 2182576 h 7598503"/>
                <a:gd name="connsiteX1112" fmla="*/ 3437093 w 9060830"/>
                <a:gd name="connsiteY1112" fmla="*/ 2698659 h 7598503"/>
                <a:gd name="connsiteX1113" fmla="*/ 3431495 w 9060830"/>
                <a:gd name="connsiteY1113" fmla="*/ 2701248 h 7598503"/>
                <a:gd name="connsiteX1114" fmla="*/ 3423239 w 9060830"/>
                <a:gd name="connsiteY1114" fmla="*/ 2737491 h 7598503"/>
                <a:gd name="connsiteX1115" fmla="*/ 3425968 w 9060830"/>
                <a:gd name="connsiteY1115" fmla="*/ 2740989 h 7598503"/>
                <a:gd name="connsiteX1116" fmla="*/ 3250978 w 9060830"/>
                <a:gd name="connsiteY1116" fmla="*/ 2915559 h 7598503"/>
                <a:gd name="connsiteX1117" fmla="*/ 3120348 w 9060830"/>
                <a:gd name="connsiteY1117" fmla="*/ 2886033 h 7598503"/>
                <a:gd name="connsiteX1118" fmla="*/ 3116780 w 9060830"/>
                <a:gd name="connsiteY1118" fmla="*/ 2867701 h 7598503"/>
                <a:gd name="connsiteX1119" fmla="*/ 3101177 w 9060830"/>
                <a:gd name="connsiteY1119" fmla="*/ 2856296 h 7598503"/>
                <a:gd name="connsiteX1120" fmla="*/ 3258884 w 9060830"/>
                <a:gd name="connsiteY1120" fmla="*/ 2078464 h 7598503"/>
                <a:gd name="connsiteX1121" fmla="*/ 3265881 w 9060830"/>
                <a:gd name="connsiteY1121" fmla="*/ 2078254 h 7598503"/>
                <a:gd name="connsiteX1122" fmla="*/ 3437093 w 9060830"/>
                <a:gd name="connsiteY1122" fmla="*/ 2698659 h 7598503"/>
                <a:gd name="connsiteX1123" fmla="*/ 3081656 w 9060830"/>
                <a:gd name="connsiteY1123" fmla="*/ 2904504 h 7598503"/>
                <a:gd name="connsiteX1124" fmla="*/ 3108454 w 9060830"/>
                <a:gd name="connsiteY1124" fmla="*/ 2903944 h 7598503"/>
                <a:gd name="connsiteX1125" fmla="*/ 3119649 w 9060830"/>
                <a:gd name="connsiteY1125" fmla="*/ 2888831 h 7598503"/>
                <a:gd name="connsiteX1126" fmla="*/ 3248529 w 9060830"/>
                <a:gd name="connsiteY1126" fmla="*/ 2917938 h 7598503"/>
                <a:gd name="connsiteX1127" fmla="*/ 2773448 w 9060830"/>
                <a:gd name="connsiteY1127" fmla="*/ 3391970 h 7598503"/>
                <a:gd name="connsiteX1128" fmla="*/ 2772258 w 9060830"/>
                <a:gd name="connsiteY1128" fmla="*/ 3390920 h 7598503"/>
                <a:gd name="connsiteX1129" fmla="*/ 3081656 w 9060830"/>
                <a:gd name="connsiteY1129" fmla="*/ 2904504 h 7598503"/>
                <a:gd name="connsiteX1130" fmla="*/ 2638690 w 9060830"/>
                <a:gd name="connsiteY1130" fmla="*/ 3600964 h 7598503"/>
                <a:gd name="connsiteX1131" fmla="*/ 2653453 w 9060830"/>
                <a:gd name="connsiteY1131" fmla="*/ 3600334 h 7598503"/>
                <a:gd name="connsiteX1132" fmla="*/ 2658351 w 9060830"/>
                <a:gd name="connsiteY1132" fmla="*/ 3579064 h 7598503"/>
                <a:gd name="connsiteX1133" fmla="*/ 2654922 w 9060830"/>
                <a:gd name="connsiteY1133" fmla="*/ 3575426 h 7598503"/>
                <a:gd name="connsiteX1134" fmla="*/ 2749589 w 9060830"/>
                <a:gd name="connsiteY1134" fmla="*/ 3426534 h 7598503"/>
                <a:gd name="connsiteX1135" fmla="*/ 2770859 w 9060830"/>
                <a:gd name="connsiteY1135" fmla="*/ 3425834 h 7598503"/>
                <a:gd name="connsiteX1136" fmla="*/ 2777576 w 9060830"/>
                <a:gd name="connsiteY1136" fmla="*/ 3396588 h 7598503"/>
                <a:gd name="connsiteX1137" fmla="*/ 2775547 w 9060830"/>
                <a:gd name="connsiteY1137" fmla="*/ 3393999 h 7598503"/>
                <a:gd name="connsiteX1138" fmla="*/ 3251888 w 9060830"/>
                <a:gd name="connsiteY1138" fmla="*/ 2918708 h 7598503"/>
                <a:gd name="connsiteX1139" fmla="*/ 3800785 w 9060830"/>
                <a:gd name="connsiteY1139" fmla="*/ 3042761 h 7598503"/>
                <a:gd name="connsiteX1140" fmla="*/ 3801555 w 9060830"/>
                <a:gd name="connsiteY1140" fmla="*/ 3054655 h 7598503"/>
                <a:gd name="connsiteX1141" fmla="*/ 3354670 w 9060830"/>
                <a:gd name="connsiteY1141" fmla="*/ 3215861 h 7598503"/>
                <a:gd name="connsiteX1142" fmla="*/ 3341446 w 9060830"/>
                <a:gd name="connsiteY1142" fmla="*/ 3202217 h 7598503"/>
                <a:gd name="connsiteX1143" fmla="*/ 3306603 w 9060830"/>
                <a:gd name="connsiteY1143" fmla="*/ 3215231 h 7598503"/>
                <a:gd name="connsiteX1144" fmla="*/ 3319616 w 9060830"/>
                <a:gd name="connsiteY1144" fmla="*/ 3250005 h 7598503"/>
                <a:gd name="connsiteX1145" fmla="*/ 3343056 w 9060830"/>
                <a:gd name="connsiteY1145" fmla="*/ 3249096 h 7598503"/>
                <a:gd name="connsiteX1146" fmla="*/ 3504681 w 9060830"/>
                <a:gd name="connsiteY1146" fmla="*/ 3510215 h 7598503"/>
                <a:gd name="connsiteX1147" fmla="*/ 3499224 w 9060830"/>
                <a:gd name="connsiteY1147" fmla="*/ 3517002 h 7598503"/>
                <a:gd name="connsiteX1148" fmla="*/ 3508040 w 9060830"/>
                <a:gd name="connsiteY1148" fmla="*/ 3540512 h 7598503"/>
                <a:gd name="connsiteX1149" fmla="*/ 3523223 w 9060830"/>
                <a:gd name="connsiteY1149" fmla="*/ 3540232 h 7598503"/>
                <a:gd name="connsiteX1150" fmla="*/ 3597459 w 9060830"/>
                <a:gd name="connsiteY1150" fmla="*/ 3660226 h 7598503"/>
                <a:gd name="connsiteX1151" fmla="*/ 3592841 w 9060830"/>
                <a:gd name="connsiteY1151" fmla="*/ 3665824 h 7598503"/>
                <a:gd name="connsiteX1152" fmla="*/ 3600537 w 9060830"/>
                <a:gd name="connsiteY1152" fmla="*/ 3686255 h 7598503"/>
                <a:gd name="connsiteX1153" fmla="*/ 3602776 w 9060830"/>
                <a:gd name="connsiteY1153" fmla="*/ 3686814 h 7598503"/>
                <a:gd name="connsiteX1154" fmla="*/ 3558697 w 9060830"/>
                <a:gd name="connsiteY1154" fmla="*/ 3929462 h 7598503"/>
                <a:gd name="connsiteX1155" fmla="*/ 2628335 w 9060830"/>
                <a:gd name="connsiteY1155" fmla="*/ 4107181 h 7598503"/>
                <a:gd name="connsiteX1156" fmla="*/ 2617000 w 9060830"/>
                <a:gd name="connsiteY1156" fmla="*/ 4091298 h 7598503"/>
                <a:gd name="connsiteX1157" fmla="*/ 2598528 w 9060830"/>
                <a:gd name="connsiteY1157" fmla="*/ 4087660 h 7598503"/>
                <a:gd name="connsiteX1158" fmla="*/ 2527861 w 9060830"/>
                <a:gd name="connsiteY1158" fmla="*/ 3775183 h 7598503"/>
                <a:gd name="connsiteX1159" fmla="*/ 2638690 w 9060830"/>
                <a:gd name="connsiteY1159" fmla="*/ 3600964 h 7598503"/>
                <a:gd name="connsiteX1160" fmla="*/ 2524782 w 9060830"/>
                <a:gd name="connsiteY1160" fmla="*/ 3774624 h 7598503"/>
                <a:gd name="connsiteX1161" fmla="*/ 2412904 w 9060830"/>
                <a:gd name="connsiteY1161" fmla="*/ 3950523 h 7598503"/>
                <a:gd name="connsiteX1162" fmla="*/ 2403178 w 9060830"/>
                <a:gd name="connsiteY1162" fmla="*/ 3947374 h 7598503"/>
                <a:gd name="connsiteX1163" fmla="*/ 2437183 w 9060830"/>
                <a:gd name="connsiteY1163" fmla="*/ 3407643 h 7598503"/>
                <a:gd name="connsiteX1164" fmla="*/ 2441731 w 9060830"/>
                <a:gd name="connsiteY1164" fmla="*/ 3407293 h 7598503"/>
                <a:gd name="connsiteX1165" fmla="*/ 2524782 w 9060830"/>
                <a:gd name="connsiteY1165" fmla="*/ 3774624 h 7598503"/>
                <a:gd name="connsiteX1166" fmla="*/ 2411505 w 9060830"/>
                <a:gd name="connsiteY1166" fmla="*/ 3376717 h 7598503"/>
                <a:gd name="connsiteX1167" fmla="*/ 1839308 w 9060830"/>
                <a:gd name="connsiteY1167" fmla="*/ 3306609 h 7598503"/>
                <a:gd name="connsiteX1168" fmla="*/ 1829582 w 9060830"/>
                <a:gd name="connsiteY1168" fmla="*/ 3287368 h 7598503"/>
                <a:gd name="connsiteX1169" fmla="*/ 1800266 w 9060830"/>
                <a:gd name="connsiteY1169" fmla="*/ 3293875 h 7598503"/>
                <a:gd name="connsiteX1170" fmla="*/ 1797327 w 9060830"/>
                <a:gd name="connsiteY1170" fmla="*/ 3301432 h 7598503"/>
                <a:gd name="connsiteX1171" fmla="*/ 1622268 w 9060830"/>
                <a:gd name="connsiteY1171" fmla="*/ 3279951 h 7598503"/>
                <a:gd name="connsiteX1172" fmla="*/ 1615341 w 9060830"/>
                <a:gd name="connsiteY1172" fmla="*/ 3266168 h 7598503"/>
                <a:gd name="connsiteX1173" fmla="*/ 1594000 w 9060830"/>
                <a:gd name="connsiteY1173" fmla="*/ 3270926 h 7598503"/>
                <a:gd name="connsiteX1174" fmla="*/ 1591972 w 9060830"/>
                <a:gd name="connsiteY1174" fmla="*/ 3276243 h 7598503"/>
                <a:gd name="connsiteX1175" fmla="*/ 1179162 w 9060830"/>
                <a:gd name="connsiteY1175" fmla="*/ 3225657 h 7598503"/>
                <a:gd name="connsiteX1176" fmla="*/ 1167127 w 9060830"/>
                <a:gd name="connsiteY1176" fmla="*/ 3201727 h 7598503"/>
                <a:gd name="connsiteX1177" fmla="*/ 1163628 w 9060830"/>
                <a:gd name="connsiteY1177" fmla="*/ 3199978 h 7598503"/>
                <a:gd name="connsiteX1178" fmla="*/ 1320846 w 9060830"/>
                <a:gd name="connsiteY1178" fmla="*/ 2785629 h 7598503"/>
                <a:gd name="connsiteX1179" fmla="*/ 1340577 w 9060830"/>
                <a:gd name="connsiteY1179" fmla="*/ 2778422 h 7598503"/>
                <a:gd name="connsiteX1180" fmla="*/ 2413814 w 9060830"/>
                <a:gd name="connsiteY1180" fmla="*/ 3370070 h 7598503"/>
                <a:gd name="connsiteX1181" fmla="*/ 2411505 w 9060830"/>
                <a:gd name="connsiteY1181" fmla="*/ 3376717 h 7598503"/>
                <a:gd name="connsiteX1182" fmla="*/ 1310561 w 9060830"/>
                <a:gd name="connsiteY1182" fmla="*/ 2777303 h 7598503"/>
                <a:gd name="connsiteX1183" fmla="*/ 1316508 w 9060830"/>
                <a:gd name="connsiteY1183" fmla="*/ 2783670 h 7598503"/>
                <a:gd name="connsiteX1184" fmla="*/ 1318398 w 9060830"/>
                <a:gd name="connsiteY1184" fmla="*/ 2784649 h 7598503"/>
                <a:gd name="connsiteX1185" fmla="*/ 1161180 w 9060830"/>
                <a:gd name="connsiteY1185" fmla="*/ 3198999 h 7598503"/>
                <a:gd name="connsiteX1186" fmla="*/ 1133682 w 9060830"/>
                <a:gd name="connsiteY1186" fmla="*/ 3206555 h 7598503"/>
                <a:gd name="connsiteX1187" fmla="*/ 854231 w 9060830"/>
                <a:gd name="connsiteY1187" fmla="*/ 2985877 h 7598503"/>
                <a:gd name="connsiteX1188" fmla="*/ 1310561 w 9060830"/>
                <a:gd name="connsiteY1188" fmla="*/ 2777303 h 7598503"/>
                <a:gd name="connsiteX1189" fmla="*/ 848773 w 9060830"/>
                <a:gd name="connsiteY1189" fmla="*/ 2985247 h 7598503"/>
                <a:gd name="connsiteX1190" fmla="*/ 429736 w 9060830"/>
                <a:gd name="connsiteY1190" fmla="*/ 3176819 h 7598503"/>
                <a:gd name="connsiteX1191" fmla="*/ 429247 w 9060830"/>
                <a:gd name="connsiteY1191" fmla="*/ 3175769 h 7598503"/>
                <a:gd name="connsiteX1192" fmla="*/ 722901 w 9060830"/>
                <a:gd name="connsiteY1192" fmla="*/ 2932491 h 7598503"/>
                <a:gd name="connsiteX1193" fmla="*/ 730878 w 9060830"/>
                <a:gd name="connsiteY1193" fmla="*/ 2939488 h 7598503"/>
                <a:gd name="connsiteX1194" fmla="*/ 781115 w 9060830"/>
                <a:gd name="connsiteY1194" fmla="*/ 2931792 h 7598503"/>
                <a:gd name="connsiteX1195" fmla="*/ 848773 w 9060830"/>
                <a:gd name="connsiteY1195" fmla="*/ 2985247 h 7598503"/>
                <a:gd name="connsiteX1196" fmla="*/ 337099 w 9060830"/>
                <a:gd name="connsiteY1196" fmla="*/ 3091108 h 7598503"/>
                <a:gd name="connsiteX1197" fmla="*/ 343046 w 9060830"/>
                <a:gd name="connsiteY1197" fmla="*/ 3097475 h 7598503"/>
                <a:gd name="connsiteX1198" fmla="*/ 367605 w 9060830"/>
                <a:gd name="connsiteY1198" fmla="*/ 3092018 h 7598503"/>
                <a:gd name="connsiteX1199" fmla="*/ 369424 w 9060830"/>
                <a:gd name="connsiteY1199" fmla="*/ 3076905 h 7598503"/>
                <a:gd name="connsiteX1200" fmla="*/ 498514 w 9060830"/>
                <a:gd name="connsiteY1200" fmla="*/ 3019951 h 7598503"/>
                <a:gd name="connsiteX1201" fmla="*/ 503412 w 9060830"/>
                <a:gd name="connsiteY1201" fmla="*/ 3025339 h 7598503"/>
                <a:gd name="connsiteX1202" fmla="*/ 524683 w 9060830"/>
                <a:gd name="connsiteY1202" fmla="*/ 3020581 h 7598503"/>
                <a:gd name="connsiteX1203" fmla="*/ 526152 w 9060830"/>
                <a:gd name="connsiteY1203" fmla="*/ 3007707 h 7598503"/>
                <a:gd name="connsiteX1204" fmla="*/ 716884 w 9060830"/>
                <a:gd name="connsiteY1204" fmla="*/ 2923605 h 7598503"/>
                <a:gd name="connsiteX1205" fmla="*/ 721012 w 9060830"/>
                <a:gd name="connsiteY1205" fmla="*/ 2930252 h 7598503"/>
                <a:gd name="connsiteX1206" fmla="*/ 427148 w 9060830"/>
                <a:gd name="connsiteY1206" fmla="*/ 3173670 h 7598503"/>
                <a:gd name="connsiteX1207" fmla="*/ 424769 w 9060830"/>
                <a:gd name="connsiteY1207" fmla="*/ 3171361 h 7598503"/>
                <a:gd name="connsiteX1208" fmla="*/ 403499 w 9060830"/>
                <a:gd name="connsiteY1208" fmla="*/ 3176119 h 7598503"/>
                <a:gd name="connsiteX1209" fmla="*/ 401330 w 9060830"/>
                <a:gd name="connsiteY1209" fmla="*/ 3184515 h 7598503"/>
                <a:gd name="connsiteX1210" fmla="*/ 57438 w 9060830"/>
                <a:gd name="connsiteY1210" fmla="*/ 3220129 h 7598503"/>
                <a:gd name="connsiteX1211" fmla="*/ 56108 w 9060830"/>
                <a:gd name="connsiteY1211" fmla="*/ 3215021 h 7598503"/>
                <a:gd name="connsiteX1212" fmla="*/ 337099 w 9060830"/>
                <a:gd name="connsiteY1212" fmla="*/ 3091108 h 759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</a:cxnLst>
              <a:rect l="l" t="t" r="r" b="b"/>
              <a:pathLst>
                <a:path w="9060830" h="7598503">
                  <a:moveTo>
                    <a:pt x="17486" y="3246437"/>
                  </a:moveTo>
                  <a:cubicBezTo>
                    <a:pt x="29730" y="3254203"/>
                    <a:pt x="45963" y="3250565"/>
                    <a:pt x="53729" y="3238321"/>
                  </a:cubicBezTo>
                  <a:cubicBezTo>
                    <a:pt x="56248" y="3234403"/>
                    <a:pt x="57438" y="3229994"/>
                    <a:pt x="57648" y="3225657"/>
                  </a:cubicBezTo>
                  <a:lnTo>
                    <a:pt x="1126965" y="3225377"/>
                  </a:lnTo>
                  <a:cubicBezTo>
                    <a:pt x="1127385" y="3233563"/>
                    <a:pt x="1131583" y="3241399"/>
                    <a:pt x="1139070" y="3246157"/>
                  </a:cubicBezTo>
                  <a:cubicBezTo>
                    <a:pt x="1148446" y="3252104"/>
                    <a:pt x="1160060" y="3251335"/>
                    <a:pt x="1168526" y="3245247"/>
                  </a:cubicBezTo>
                  <a:lnTo>
                    <a:pt x="1915643" y="4170152"/>
                  </a:lnTo>
                  <a:cubicBezTo>
                    <a:pt x="1901439" y="4182466"/>
                    <a:pt x="1897871" y="4203527"/>
                    <a:pt x="1908156" y="4219969"/>
                  </a:cubicBezTo>
                  <a:cubicBezTo>
                    <a:pt x="1915013" y="4230884"/>
                    <a:pt x="1926488" y="4237181"/>
                    <a:pt x="1938452" y="4237951"/>
                  </a:cubicBezTo>
                  <a:lnTo>
                    <a:pt x="1932365" y="4446315"/>
                  </a:lnTo>
                  <a:cubicBezTo>
                    <a:pt x="1929846" y="4446455"/>
                    <a:pt x="1927257" y="4446945"/>
                    <a:pt x="1924949" y="4448414"/>
                  </a:cubicBezTo>
                  <a:cubicBezTo>
                    <a:pt x="1917742" y="4452962"/>
                    <a:pt x="1915573" y="4462478"/>
                    <a:pt x="1920051" y="4469684"/>
                  </a:cubicBezTo>
                  <a:cubicBezTo>
                    <a:pt x="1922639" y="4473812"/>
                    <a:pt x="1926977" y="4476051"/>
                    <a:pt x="1931455" y="4476611"/>
                  </a:cubicBezTo>
                  <a:lnTo>
                    <a:pt x="1927327" y="4617596"/>
                  </a:lnTo>
                  <a:cubicBezTo>
                    <a:pt x="1924319" y="4617736"/>
                    <a:pt x="1921310" y="4618506"/>
                    <a:pt x="1918581" y="4620255"/>
                  </a:cubicBezTo>
                  <a:cubicBezTo>
                    <a:pt x="1910255" y="4625503"/>
                    <a:pt x="1907736" y="4636417"/>
                    <a:pt x="1912984" y="4644744"/>
                  </a:cubicBezTo>
                  <a:cubicBezTo>
                    <a:pt x="1916062" y="4649571"/>
                    <a:pt x="1921030" y="4652440"/>
                    <a:pt x="1926348" y="4652930"/>
                  </a:cubicBezTo>
                  <a:lnTo>
                    <a:pt x="1917392" y="4959808"/>
                  </a:lnTo>
                  <a:cubicBezTo>
                    <a:pt x="1912844" y="4959949"/>
                    <a:pt x="1908226" y="4961138"/>
                    <a:pt x="1904098" y="4963727"/>
                  </a:cubicBezTo>
                  <a:cubicBezTo>
                    <a:pt x="1891783" y="4971423"/>
                    <a:pt x="1888075" y="4987656"/>
                    <a:pt x="1895842" y="4999970"/>
                  </a:cubicBezTo>
                  <a:cubicBezTo>
                    <a:pt x="1903538" y="5012284"/>
                    <a:pt x="1919771" y="5015993"/>
                    <a:pt x="1932085" y="5008296"/>
                  </a:cubicBezTo>
                  <a:cubicBezTo>
                    <a:pt x="1944399" y="5000600"/>
                    <a:pt x="1948108" y="4984367"/>
                    <a:pt x="1940411" y="4972053"/>
                  </a:cubicBezTo>
                  <a:cubicBezTo>
                    <a:pt x="1937892" y="4968065"/>
                    <a:pt x="1934534" y="4965126"/>
                    <a:pt x="1930685" y="4963027"/>
                  </a:cubicBezTo>
                  <a:lnTo>
                    <a:pt x="2203700" y="4389571"/>
                  </a:lnTo>
                  <a:lnTo>
                    <a:pt x="3103696" y="5036004"/>
                  </a:lnTo>
                  <a:cubicBezTo>
                    <a:pt x="3103556" y="5036283"/>
                    <a:pt x="3103416" y="5036493"/>
                    <a:pt x="3103276" y="5036773"/>
                  </a:cubicBezTo>
                  <a:cubicBezTo>
                    <a:pt x="3098448" y="5047478"/>
                    <a:pt x="3103136" y="5060002"/>
                    <a:pt x="3113841" y="5064900"/>
                  </a:cubicBezTo>
                  <a:cubicBezTo>
                    <a:pt x="3124546" y="5069728"/>
                    <a:pt x="3137071" y="5065040"/>
                    <a:pt x="3141968" y="5054405"/>
                  </a:cubicBezTo>
                  <a:cubicBezTo>
                    <a:pt x="3143228" y="5051606"/>
                    <a:pt x="3143857" y="5048598"/>
                    <a:pt x="3143857" y="5045729"/>
                  </a:cubicBezTo>
                  <a:lnTo>
                    <a:pt x="3476974" y="5010745"/>
                  </a:lnTo>
                  <a:cubicBezTo>
                    <a:pt x="3478234" y="5017322"/>
                    <a:pt x="3482502" y="5023199"/>
                    <a:pt x="3489009" y="5026138"/>
                  </a:cubicBezTo>
                  <a:cubicBezTo>
                    <a:pt x="3490058" y="5026628"/>
                    <a:pt x="3491108" y="5026908"/>
                    <a:pt x="3492157" y="5027188"/>
                  </a:cubicBezTo>
                  <a:lnTo>
                    <a:pt x="3366565" y="5682436"/>
                  </a:lnTo>
                  <a:lnTo>
                    <a:pt x="3198642" y="5745897"/>
                  </a:lnTo>
                  <a:lnTo>
                    <a:pt x="2659540" y="5276553"/>
                  </a:lnTo>
                  <a:cubicBezTo>
                    <a:pt x="2671015" y="5262349"/>
                    <a:pt x="2671225" y="5241639"/>
                    <a:pt x="2659051" y="5227156"/>
                  </a:cubicBezTo>
                  <a:cubicBezTo>
                    <a:pt x="2645197" y="5210783"/>
                    <a:pt x="2620778" y="5208684"/>
                    <a:pt x="2604336" y="5222468"/>
                  </a:cubicBezTo>
                  <a:cubicBezTo>
                    <a:pt x="2594470" y="5230794"/>
                    <a:pt x="2589852" y="5243038"/>
                    <a:pt x="2590692" y="5255003"/>
                  </a:cubicBezTo>
                  <a:lnTo>
                    <a:pt x="2383657" y="5277812"/>
                  </a:lnTo>
                  <a:cubicBezTo>
                    <a:pt x="2383168" y="5275293"/>
                    <a:pt x="2382118" y="5272844"/>
                    <a:pt x="2380369" y="5270745"/>
                  </a:cubicBezTo>
                  <a:cubicBezTo>
                    <a:pt x="2374841" y="5264238"/>
                    <a:pt x="2365116" y="5263399"/>
                    <a:pt x="2358609" y="5268857"/>
                  </a:cubicBezTo>
                  <a:cubicBezTo>
                    <a:pt x="2354830" y="5272005"/>
                    <a:pt x="2353012" y="5276553"/>
                    <a:pt x="2353151" y="5281101"/>
                  </a:cubicBezTo>
                  <a:lnTo>
                    <a:pt x="2213076" y="5296494"/>
                  </a:lnTo>
                  <a:cubicBezTo>
                    <a:pt x="2212516" y="5293555"/>
                    <a:pt x="2211327" y="5290686"/>
                    <a:pt x="2209227" y="5288167"/>
                  </a:cubicBezTo>
                  <a:cubicBezTo>
                    <a:pt x="2202931" y="5280611"/>
                    <a:pt x="2191735" y="5279701"/>
                    <a:pt x="2184179" y="5285998"/>
                  </a:cubicBezTo>
                  <a:cubicBezTo>
                    <a:pt x="2179771" y="5289707"/>
                    <a:pt x="2177672" y="5295024"/>
                    <a:pt x="2177882" y="5300342"/>
                  </a:cubicBezTo>
                  <a:lnTo>
                    <a:pt x="1872682" y="5333927"/>
                  </a:lnTo>
                  <a:cubicBezTo>
                    <a:pt x="1871913" y="5329448"/>
                    <a:pt x="1870094" y="5325040"/>
                    <a:pt x="1866945" y="5321332"/>
                  </a:cubicBezTo>
                  <a:cubicBezTo>
                    <a:pt x="1857639" y="5310207"/>
                    <a:pt x="1841057" y="5308808"/>
                    <a:pt x="1829932" y="5318114"/>
                  </a:cubicBezTo>
                  <a:cubicBezTo>
                    <a:pt x="1818807" y="5327489"/>
                    <a:pt x="1817408" y="5344072"/>
                    <a:pt x="1826713" y="5355127"/>
                  </a:cubicBezTo>
                  <a:cubicBezTo>
                    <a:pt x="1836089" y="5366252"/>
                    <a:pt x="1852672" y="5367651"/>
                    <a:pt x="1863727" y="5358345"/>
                  </a:cubicBezTo>
                  <a:cubicBezTo>
                    <a:pt x="1865756" y="5356666"/>
                    <a:pt x="1867295" y="5354707"/>
                    <a:pt x="1868694" y="5352608"/>
                  </a:cubicBezTo>
                  <a:lnTo>
                    <a:pt x="2782544" y="5883664"/>
                  </a:lnTo>
                  <a:cubicBezTo>
                    <a:pt x="2782334" y="5884013"/>
                    <a:pt x="2782124" y="5884293"/>
                    <a:pt x="2781984" y="5884643"/>
                  </a:cubicBezTo>
                  <a:cubicBezTo>
                    <a:pt x="2775967" y="5897867"/>
                    <a:pt x="2781844" y="5913470"/>
                    <a:pt x="2794998" y="5919417"/>
                  </a:cubicBezTo>
                  <a:cubicBezTo>
                    <a:pt x="2797167" y="5920397"/>
                    <a:pt x="2799406" y="5920956"/>
                    <a:pt x="2801575" y="5921306"/>
                  </a:cubicBezTo>
                  <a:lnTo>
                    <a:pt x="2738884" y="6495252"/>
                  </a:lnTo>
                  <a:cubicBezTo>
                    <a:pt x="2730487" y="6494902"/>
                    <a:pt x="2722301" y="6499520"/>
                    <a:pt x="2718593" y="6507636"/>
                  </a:cubicBezTo>
                  <a:cubicBezTo>
                    <a:pt x="2713765" y="6518271"/>
                    <a:pt x="2718453" y="6530866"/>
                    <a:pt x="2729158" y="6535694"/>
                  </a:cubicBezTo>
                  <a:cubicBezTo>
                    <a:pt x="2730838" y="6536463"/>
                    <a:pt x="2732587" y="6536883"/>
                    <a:pt x="2734266" y="6537233"/>
                  </a:cubicBezTo>
                  <a:lnTo>
                    <a:pt x="2683749" y="6999860"/>
                  </a:lnTo>
                  <a:cubicBezTo>
                    <a:pt x="2670525" y="6999020"/>
                    <a:pt x="2657581" y="7006157"/>
                    <a:pt x="2651774" y="7018891"/>
                  </a:cubicBezTo>
                  <a:cubicBezTo>
                    <a:pt x="2644288" y="7035404"/>
                    <a:pt x="2651564" y="7054854"/>
                    <a:pt x="2668076" y="7062341"/>
                  </a:cubicBezTo>
                  <a:cubicBezTo>
                    <a:pt x="2684589" y="7069828"/>
                    <a:pt x="2703970" y="7062551"/>
                    <a:pt x="2711526" y="7046039"/>
                  </a:cubicBezTo>
                  <a:cubicBezTo>
                    <a:pt x="2718453" y="7030855"/>
                    <a:pt x="2712646" y="7013224"/>
                    <a:pt x="2698792" y="7004688"/>
                  </a:cubicBezTo>
                  <a:lnTo>
                    <a:pt x="3326683" y="5878626"/>
                  </a:lnTo>
                  <a:cubicBezTo>
                    <a:pt x="3331861" y="5880935"/>
                    <a:pt x="3338158" y="5880235"/>
                    <a:pt x="3342846" y="5876317"/>
                  </a:cubicBezTo>
                  <a:cubicBezTo>
                    <a:pt x="3344175" y="5875197"/>
                    <a:pt x="3345225" y="5873868"/>
                    <a:pt x="3346064" y="5872469"/>
                  </a:cubicBezTo>
                  <a:lnTo>
                    <a:pt x="3506501" y="5945585"/>
                  </a:lnTo>
                  <a:cubicBezTo>
                    <a:pt x="3503982" y="5952512"/>
                    <a:pt x="3505031" y="5960488"/>
                    <a:pt x="3510069" y="5966505"/>
                  </a:cubicBezTo>
                  <a:cubicBezTo>
                    <a:pt x="3517625" y="5975461"/>
                    <a:pt x="3530989" y="5976651"/>
                    <a:pt x="3539945" y="5969094"/>
                  </a:cubicBezTo>
                  <a:cubicBezTo>
                    <a:pt x="3540785" y="5968395"/>
                    <a:pt x="3541555" y="5967555"/>
                    <a:pt x="3542254" y="5966715"/>
                  </a:cubicBezTo>
                  <a:lnTo>
                    <a:pt x="4078977" y="6372668"/>
                  </a:lnTo>
                  <a:lnTo>
                    <a:pt x="4032168" y="6933460"/>
                  </a:lnTo>
                  <a:cubicBezTo>
                    <a:pt x="4025942" y="6933250"/>
                    <a:pt x="4019645" y="6935210"/>
                    <a:pt x="4014537" y="6939548"/>
                  </a:cubicBezTo>
                  <a:cubicBezTo>
                    <a:pt x="4003412" y="6948923"/>
                    <a:pt x="4002013" y="6965506"/>
                    <a:pt x="4011318" y="6976560"/>
                  </a:cubicBezTo>
                  <a:cubicBezTo>
                    <a:pt x="4020694" y="6987685"/>
                    <a:pt x="4037277" y="6989085"/>
                    <a:pt x="4048331" y="6979779"/>
                  </a:cubicBezTo>
                  <a:cubicBezTo>
                    <a:pt x="4050151" y="6978240"/>
                    <a:pt x="4051620" y="6976491"/>
                    <a:pt x="4052879" y="6974601"/>
                  </a:cubicBezTo>
                  <a:lnTo>
                    <a:pt x="4544053" y="7278051"/>
                  </a:lnTo>
                  <a:cubicBezTo>
                    <a:pt x="4540065" y="7285468"/>
                    <a:pt x="4540765" y="7294844"/>
                    <a:pt x="4546502" y="7301701"/>
                  </a:cubicBezTo>
                  <a:cubicBezTo>
                    <a:pt x="4554059" y="7310657"/>
                    <a:pt x="4567422" y="7311846"/>
                    <a:pt x="4576378" y="7304289"/>
                  </a:cubicBezTo>
                  <a:cubicBezTo>
                    <a:pt x="4577778" y="7303100"/>
                    <a:pt x="4578967" y="7301701"/>
                    <a:pt x="4579947" y="7300302"/>
                  </a:cubicBezTo>
                  <a:lnTo>
                    <a:pt x="4975894" y="7544909"/>
                  </a:lnTo>
                  <a:cubicBezTo>
                    <a:pt x="4969458" y="7556454"/>
                    <a:pt x="4970367" y="7571217"/>
                    <a:pt x="4979393" y="7581922"/>
                  </a:cubicBezTo>
                  <a:cubicBezTo>
                    <a:pt x="4991077" y="7595775"/>
                    <a:pt x="5011718" y="7597525"/>
                    <a:pt x="5025572" y="7585910"/>
                  </a:cubicBezTo>
                  <a:cubicBezTo>
                    <a:pt x="5039425" y="7574226"/>
                    <a:pt x="5041245" y="7553585"/>
                    <a:pt x="5029560" y="7539731"/>
                  </a:cubicBezTo>
                  <a:cubicBezTo>
                    <a:pt x="5018925" y="7527067"/>
                    <a:pt x="5000803" y="7524619"/>
                    <a:pt x="4987159" y="7533155"/>
                  </a:cubicBezTo>
                  <a:lnTo>
                    <a:pt x="4315119" y="6558153"/>
                  </a:lnTo>
                  <a:cubicBezTo>
                    <a:pt x="4315399" y="6557943"/>
                    <a:pt x="4315748" y="6557803"/>
                    <a:pt x="4316028" y="6557524"/>
                  </a:cubicBezTo>
                  <a:cubicBezTo>
                    <a:pt x="4324774" y="6550177"/>
                    <a:pt x="4327433" y="6538422"/>
                    <a:pt x="4323655" y="6528347"/>
                  </a:cubicBezTo>
                  <a:lnTo>
                    <a:pt x="4914323" y="6272754"/>
                  </a:lnTo>
                  <a:cubicBezTo>
                    <a:pt x="4915023" y="6274154"/>
                    <a:pt x="4915862" y="6275483"/>
                    <a:pt x="4916912" y="6276673"/>
                  </a:cubicBezTo>
                  <a:cubicBezTo>
                    <a:pt x="4924468" y="6285628"/>
                    <a:pt x="4937832" y="6286748"/>
                    <a:pt x="4946788" y="6279261"/>
                  </a:cubicBezTo>
                  <a:cubicBezTo>
                    <a:pt x="4948327" y="6278002"/>
                    <a:pt x="4949517" y="6276533"/>
                    <a:pt x="4950566" y="6274923"/>
                  </a:cubicBezTo>
                  <a:lnTo>
                    <a:pt x="5501422" y="6599014"/>
                  </a:lnTo>
                  <a:cubicBezTo>
                    <a:pt x="5499394" y="6602792"/>
                    <a:pt x="5498134" y="6606991"/>
                    <a:pt x="5497715" y="6611538"/>
                  </a:cubicBezTo>
                  <a:cubicBezTo>
                    <a:pt x="5496175" y="6629590"/>
                    <a:pt x="5509539" y="6645473"/>
                    <a:pt x="5527591" y="6647012"/>
                  </a:cubicBezTo>
                  <a:cubicBezTo>
                    <a:pt x="5545642" y="6648551"/>
                    <a:pt x="5561525" y="6635188"/>
                    <a:pt x="5563064" y="6617136"/>
                  </a:cubicBezTo>
                  <a:cubicBezTo>
                    <a:pt x="5564463" y="6600623"/>
                    <a:pt x="5553409" y="6586070"/>
                    <a:pt x="5537736" y="6582502"/>
                  </a:cubicBezTo>
                  <a:lnTo>
                    <a:pt x="5751977" y="5417888"/>
                  </a:lnTo>
                  <a:cubicBezTo>
                    <a:pt x="5752328" y="5417958"/>
                    <a:pt x="5752677" y="5418028"/>
                    <a:pt x="5753027" y="5418098"/>
                  </a:cubicBezTo>
                  <a:cubicBezTo>
                    <a:pt x="5764362" y="5419077"/>
                    <a:pt x="5774577" y="5412640"/>
                    <a:pt x="5779055" y="5402915"/>
                  </a:cubicBezTo>
                  <a:lnTo>
                    <a:pt x="6377420" y="5639896"/>
                  </a:lnTo>
                  <a:cubicBezTo>
                    <a:pt x="6376929" y="5641365"/>
                    <a:pt x="6376580" y="5642904"/>
                    <a:pt x="6376440" y="5644513"/>
                  </a:cubicBezTo>
                  <a:cubicBezTo>
                    <a:pt x="6375460" y="5656198"/>
                    <a:pt x="6384066" y="5666483"/>
                    <a:pt x="6395751" y="5667463"/>
                  </a:cubicBezTo>
                  <a:cubicBezTo>
                    <a:pt x="6407436" y="5668443"/>
                    <a:pt x="6417721" y="5659836"/>
                    <a:pt x="6418701" y="5648152"/>
                  </a:cubicBezTo>
                  <a:cubicBezTo>
                    <a:pt x="6419680" y="5636467"/>
                    <a:pt x="6411074" y="5626182"/>
                    <a:pt x="6399390" y="5625203"/>
                  </a:cubicBezTo>
                  <a:cubicBezTo>
                    <a:pt x="6393862" y="5624713"/>
                    <a:pt x="6388754" y="5626462"/>
                    <a:pt x="6384697" y="5629611"/>
                  </a:cubicBezTo>
                  <a:lnTo>
                    <a:pt x="5858748" y="5035164"/>
                  </a:lnTo>
                  <a:cubicBezTo>
                    <a:pt x="5863016" y="5030896"/>
                    <a:pt x="5865955" y="5025298"/>
                    <a:pt x="5866515" y="5018791"/>
                  </a:cubicBezTo>
                  <a:cubicBezTo>
                    <a:pt x="5867774" y="5004308"/>
                    <a:pt x="5857069" y="4991574"/>
                    <a:pt x="5842585" y="4990314"/>
                  </a:cubicBezTo>
                  <a:cubicBezTo>
                    <a:pt x="5839087" y="4990035"/>
                    <a:pt x="5835659" y="4990454"/>
                    <a:pt x="5832510" y="4991434"/>
                  </a:cubicBezTo>
                  <a:lnTo>
                    <a:pt x="5630583" y="4451493"/>
                  </a:lnTo>
                  <a:cubicBezTo>
                    <a:pt x="5637440" y="4448484"/>
                    <a:pt x="5642478" y="4441977"/>
                    <a:pt x="5643177" y="4434001"/>
                  </a:cubicBezTo>
                  <a:cubicBezTo>
                    <a:pt x="5644157" y="4422316"/>
                    <a:pt x="5635551" y="4412031"/>
                    <a:pt x="5623866" y="4411051"/>
                  </a:cubicBezTo>
                  <a:cubicBezTo>
                    <a:pt x="5621068" y="4410841"/>
                    <a:pt x="5618339" y="4411121"/>
                    <a:pt x="5615820" y="4411961"/>
                  </a:cubicBezTo>
                  <a:lnTo>
                    <a:pt x="5554038" y="4246767"/>
                  </a:lnTo>
                  <a:cubicBezTo>
                    <a:pt x="5558936" y="4244528"/>
                    <a:pt x="5562575" y="4240050"/>
                    <a:pt x="5563064" y="4234312"/>
                  </a:cubicBezTo>
                  <a:cubicBezTo>
                    <a:pt x="5563344" y="4231164"/>
                    <a:pt x="5562365" y="4228295"/>
                    <a:pt x="5560965" y="4225706"/>
                  </a:cubicBezTo>
                  <a:lnTo>
                    <a:pt x="5700621" y="4130970"/>
                  </a:lnTo>
                  <a:lnTo>
                    <a:pt x="5812779" y="4181627"/>
                  </a:lnTo>
                  <a:cubicBezTo>
                    <a:pt x="5810540" y="4187434"/>
                    <a:pt x="5810260" y="4194011"/>
                    <a:pt x="5812570" y="4200308"/>
                  </a:cubicBezTo>
                  <a:cubicBezTo>
                    <a:pt x="5817677" y="4213952"/>
                    <a:pt x="5832790" y="4220809"/>
                    <a:pt x="5846434" y="4215701"/>
                  </a:cubicBezTo>
                  <a:cubicBezTo>
                    <a:pt x="5860007" y="4210594"/>
                    <a:pt x="5866935" y="4195480"/>
                    <a:pt x="5861826" y="4181836"/>
                  </a:cubicBezTo>
                  <a:cubicBezTo>
                    <a:pt x="5860568" y="4178548"/>
                    <a:pt x="5858748" y="4175610"/>
                    <a:pt x="5856440" y="4173230"/>
                  </a:cubicBezTo>
                  <a:lnTo>
                    <a:pt x="6146596" y="3873068"/>
                  </a:lnTo>
                  <a:lnTo>
                    <a:pt x="6448716" y="3899656"/>
                  </a:lnTo>
                  <a:cubicBezTo>
                    <a:pt x="6448716" y="3901406"/>
                    <a:pt x="6448997" y="3903224"/>
                    <a:pt x="6449626" y="3904974"/>
                  </a:cubicBezTo>
                  <a:cubicBezTo>
                    <a:pt x="6452635" y="3912950"/>
                    <a:pt x="6461521" y="3917008"/>
                    <a:pt x="6469497" y="3914000"/>
                  </a:cubicBezTo>
                  <a:cubicBezTo>
                    <a:pt x="6477473" y="3910991"/>
                    <a:pt x="6481532" y="3902105"/>
                    <a:pt x="6478523" y="3894129"/>
                  </a:cubicBezTo>
                  <a:cubicBezTo>
                    <a:pt x="6475515" y="3886152"/>
                    <a:pt x="6466629" y="3882095"/>
                    <a:pt x="6458652" y="3885103"/>
                  </a:cubicBezTo>
                  <a:cubicBezTo>
                    <a:pt x="6456483" y="3885943"/>
                    <a:pt x="6454594" y="3887202"/>
                    <a:pt x="6453054" y="3888811"/>
                  </a:cubicBezTo>
                  <a:lnTo>
                    <a:pt x="6288001" y="3755173"/>
                  </a:lnTo>
                  <a:cubicBezTo>
                    <a:pt x="6291989" y="3749575"/>
                    <a:pt x="6293248" y="3742229"/>
                    <a:pt x="6290659" y="3735302"/>
                  </a:cubicBezTo>
                  <a:cubicBezTo>
                    <a:pt x="6289680" y="3732643"/>
                    <a:pt x="6288211" y="3730404"/>
                    <a:pt x="6286391" y="3728445"/>
                  </a:cubicBezTo>
                  <a:lnTo>
                    <a:pt x="6408835" y="3601804"/>
                  </a:lnTo>
                  <a:cubicBezTo>
                    <a:pt x="6412963" y="3605232"/>
                    <a:pt x="6418701" y="3606491"/>
                    <a:pt x="6424088" y="3604462"/>
                  </a:cubicBezTo>
                  <a:cubicBezTo>
                    <a:pt x="6432064" y="3601453"/>
                    <a:pt x="6436123" y="3592568"/>
                    <a:pt x="6433114" y="3584591"/>
                  </a:cubicBezTo>
                  <a:cubicBezTo>
                    <a:pt x="6432414" y="3582702"/>
                    <a:pt x="6431365" y="3581093"/>
                    <a:pt x="6430106" y="3579693"/>
                  </a:cubicBezTo>
                  <a:lnTo>
                    <a:pt x="6527640" y="3478800"/>
                  </a:lnTo>
                  <a:lnTo>
                    <a:pt x="6822835" y="3463967"/>
                  </a:lnTo>
                  <a:cubicBezTo>
                    <a:pt x="6822974" y="3465296"/>
                    <a:pt x="6823044" y="3466695"/>
                    <a:pt x="6823324" y="3468025"/>
                  </a:cubicBezTo>
                  <a:cubicBezTo>
                    <a:pt x="6827243" y="3485727"/>
                    <a:pt x="6844804" y="3496852"/>
                    <a:pt x="6862506" y="3492864"/>
                  </a:cubicBezTo>
                  <a:cubicBezTo>
                    <a:pt x="6880208" y="3488945"/>
                    <a:pt x="6891333" y="3471383"/>
                    <a:pt x="6887345" y="3453682"/>
                  </a:cubicBezTo>
                  <a:cubicBezTo>
                    <a:pt x="6883426" y="3435980"/>
                    <a:pt x="6865864" y="3424855"/>
                    <a:pt x="6848163" y="3428843"/>
                  </a:cubicBezTo>
                  <a:cubicBezTo>
                    <a:pt x="6845154" y="3429543"/>
                    <a:pt x="6842425" y="3430732"/>
                    <a:pt x="6839837" y="3432062"/>
                  </a:cubicBezTo>
                  <a:lnTo>
                    <a:pt x="6750768" y="3282680"/>
                  </a:lnTo>
                  <a:cubicBezTo>
                    <a:pt x="6759514" y="3276803"/>
                    <a:pt x="6763922" y="3266168"/>
                    <a:pt x="6761822" y="3255673"/>
                  </a:cubicBezTo>
                  <a:lnTo>
                    <a:pt x="7194224" y="3142675"/>
                  </a:lnTo>
                  <a:cubicBezTo>
                    <a:pt x="7194504" y="3143514"/>
                    <a:pt x="7194574" y="3144354"/>
                    <a:pt x="7194853" y="3145124"/>
                  </a:cubicBezTo>
                  <a:cubicBezTo>
                    <a:pt x="7202410" y="3165204"/>
                    <a:pt x="7224730" y="3175350"/>
                    <a:pt x="7244810" y="3167863"/>
                  </a:cubicBezTo>
                  <a:cubicBezTo>
                    <a:pt x="7264891" y="3160376"/>
                    <a:pt x="7275037" y="3137987"/>
                    <a:pt x="7267550" y="3117906"/>
                  </a:cubicBezTo>
                  <a:cubicBezTo>
                    <a:pt x="7263002" y="3105802"/>
                    <a:pt x="7253067" y="3097405"/>
                    <a:pt x="7241452" y="3094187"/>
                  </a:cubicBezTo>
                  <a:lnTo>
                    <a:pt x="7289170" y="2891420"/>
                  </a:lnTo>
                  <a:cubicBezTo>
                    <a:pt x="7291689" y="2891840"/>
                    <a:pt x="7294347" y="2891630"/>
                    <a:pt x="7296937" y="2890721"/>
                  </a:cubicBezTo>
                  <a:cubicBezTo>
                    <a:pt x="7304912" y="2887712"/>
                    <a:pt x="7308971" y="2878826"/>
                    <a:pt x="7305962" y="2870850"/>
                  </a:cubicBezTo>
                  <a:cubicBezTo>
                    <a:pt x="7304213" y="2866232"/>
                    <a:pt x="7300574" y="2863013"/>
                    <a:pt x="7296236" y="2861614"/>
                  </a:cubicBezTo>
                  <a:lnTo>
                    <a:pt x="7328491" y="2724477"/>
                  </a:lnTo>
                  <a:cubicBezTo>
                    <a:pt x="7331430" y="2724967"/>
                    <a:pt x="7334579" y="2724757"/>
                    <a:pt x="7337588" y="2723638"/>
                  </a:cubicBezTo>
                  <a:cubicBezTo>
                    <a:pt x="7346823" y="2720209"/>
                    <a:pt x="7351441" y="2709994"/>
                    <a:pt x="7348013" y="2700758"/>
                  </a:cubicBezTo>
                  <a:cubicBezTo>
                    <a:pt x="7345983" y="2695370"/>
                    <a:pt x="7341645" y="2691662"/>
                    <a:pt x="7336608" y="2690053"/>
                  </a:cubicBezTo>
                  <a:lnTo>
                    <a:pt x="7406926" y="2391220"/>
                  </a:lnTo>
                  <a:cubicBezTo>
                    <a:pt x="7411404" y="2391990"/>
                    <a:pt x="7416161" y="2391780"/>
                    <a:pt x="7420709" y="2390031"/>
                  </a:cubicBezTo>
                  <a:cubicBezTo>
                    <a:pt x="7434283" y="2384923"/>
                    <a:pt x="7441210" y="2369740"/>
                    <a:pt x="7436102" y="2356167"/>
                  </a:cubicBezTo>
                  <a:cubicBezTo>
                    <a:pt x="7434703" y="2352458"/>
                    <a:pt x="7432604" y="2349380"/>
                    <a:pt x="7429945" y="2346791"/>
                  </a:cubicBezTo>
                  <a:lnTo>
                    <a:pt x="7607523" y="2146893"/>
                  </a:lnTo>
                  <a:lnTo>
                    <a:pt x="7873611" y="2568309"/>
                  </a:lnTo>
                  <a:cubicBezTo>
                    <a:pt x="7868573" y="2571947"/>
                    <a:pt x="7864655" y="2577265"/>
                    <a:pt x="7863186" y="2583772"/>
                  </a:cubicBezTo>
                  <a:cubicBezTo>
                    <a:pt x="7859967" y="2597905"/>
                    <a:pt x="7868783" y="2612039"/>
                    <a:pt x="7882917" y="2615257"/>
                  </a:cubicBezTo>
                  <a:cubicBezTo>
                    <a:pt x="7897050" y="2618476"/>
                    <a:pt x="7911184" y="2609660"/>
                    <a:pt x="7914403" y="2595527"/>
                  </a:cubicBezTo>
                  <a:cubicBezTo>
                    <a:pt x="7914962" y="2593217"/>
                    <a:pt x="7915032" y="2590909"/>
                    <a:pt x="7914962" y="2588670"/>
                  </a:cubicBezTo>
                  <a:lnTo>
                    <a:pt x="8489818" y="2535004"/>
                  </a:lnTo>
                  <a:cubicBezTo>
                    <a:pt x="8491146" y="2543330"/>
                    <a:pt x="8497304" y="2550397"/>
                    <a:pt x="8505980" y="2552356"/>
                  </a:cubicBezTo>
                  <a:cubicBezTo>
                    <a:pt x="8517384" y="2554945"/>
                    <a:pt x="8528789" y="2547808"/>
                    <a:pt x="8531378" y="2536404"/>
                  </a:cubicBezTo>
                  <a:cubicBezTo>
                    <a:pt x="8531798" y="2534584"/>
                    <a:pt x="8531868" y="2532835"/>
                    <a:pt x="8531868" y="2531086"/>
                  </a:cubicBezTo>
                  <a:lnTo>
                    <a:pt x="8995265" y="2487846"/>
                  </a:lnTo>
                  <a:cubicBezTo>
                    <a:pt x="8997084" y="2500930"/>
                    <a:pt x="9006670" y="2512195"/>
                    <a:pt x="9020313" y="2515343"/>
                  </a:cubicBezTo>
                  <a:cubicBezTo>
                    <a:pt x="9037945" y="2519402"/>
                    <a:pt x="9055577" y="2508346"/>
                    <a:pt x="9059565" y="2490715"/>
                  </a:cubicBezTo>
                  <a:cubicBezTo>
                    <a:pt x="9063624" y="2473083"/>
                    <a:pt x="9052568" y="2455451"/>
                    <a:pt x="9034936" y="2451393"/>
                  </a:cubicBezTo>
                  <a:cubicBezTo>
                    <a:pt x="9018844" y="2447685"/>
                    <a:pt x="9002891" y="2456640"/>
                    <a:pt x="8997154" y="2471683"/>
                  </a:cubicBezTo>
                  <a:lnTo>
                    <a:pt x="7873401" y="2098195"/>
                  </a:lnTo>
                  <a:cubicBezTo>
                    <a:pt x="7873471" y="2097845"/>
                    <a:pt x="7873681" y="2097566"/>
                    <a:pt x="7873751" y="2097216"/>
                  </a:cubicBezTo>
                  <a:cubicBezTo>
                    <a:pt x="7876270" y="2086161"/>
                    <a:pt x="7871372" y="2075106"/>
                    <a:pt x="7862276" y="2069298"/>
                  </a:cubicBezTo>
                  <a:lnTo>
                    <a:pt x="8179860" y="1509556"/>
                  </a:lnTo>
                  <a:cubicBezTo>
                    <a:pt x="8181259" y="1510186"/>
                    <a:pt x="8182729" y="1510746"/>
                    <a:pt x="8184268" y="1511165"/>
                  </a:cubicBezTo>
                  <a:cubicBezTo>
                    <a:pt x="8195673" y="1513754"/>
                    <a:pt x="8207078" y="1506617"/>
                    <a:pt x="8209666" y="1495213"/>
                  </a:cubicBezTo>
                  <a:cubicBezTo>
                    <a:pt x="8212255" y="1483808"/>
                    <a:pt x="8205118" y="1472403"/>
                    <a:pt x="8193714" y="1469744"/>
                  </a:cubicBezTo>
                  <a:cubicBezTo>
                    <a:pt x="8182309" y="1467156"/>
                    <a:pt x="8170904" y="1474292"/>
                    <a:pt x="8168315" y="1485697"/>
                  </a:cubicBezTo>
                  <a:cubicBezTo>
                    <a:pt x="8166636" y="1493044"/>
                    <a:pt x="8169015" y="1500250"/>
                    <a:pt x="8173843" y="1505288"/>
                  </a:cubicBezTo>
                  <a:lnTo>
                    <a:pt x="7655102" y="2089869"/>
                  </a:lnTo>
                  <a:lnTo>
                    <a:pt x="7575338" y="2089729"/>
                  </a:lnTo>
                  <a:lnTo>
                    <a:pt x="7503831" y="1976451"/>
                  </a:lnTo>
                  <a:cubicBezTo>
                    <a:pt x="7508869" y="1972813"/>
                    <a:pt x="7512787" y="1967565"/>
                    <a:pt x="7514256" y="1960988"/>
                  </a:cubicBezTo>
                  <a:cubicBezTo>
                    <a:pt x="7517475" y="1946785"/>
                    <a:pt x="7508659" y="1932721"/>
                    <a:pt x="7494456" y="1929503"/>
                  </a:cubicBezTo>
                  <a:cubicBezTo>
                    <a:pt x="7480322" y="1926284"/>
                    <a:pt x="7466188" y="1935100"/>
                    <a:pt x="7462970" y="1949234"/>
                  </a:cubicBezTo>
                  <a:cubicBezTo>
                    <a:pt x="7462201" y="1952662"/>
                    <a:pt x="7462131" y="1956091"/>
                    <a:pt x="7462690" y="1959379"/>
                  </a:cubicBezTo>
                  <a:lnTo>
                    <a:pt x="6899939" y="2084552"/>
                  </a:lnTo>
                  <a:cubicBezTo>
                    <a:pt x="6897840" y="2077345"/>
                    <a:pt x="6892172" y="2071467"/>
                    <a:pt x="6884336" y="2069648"/>
                  </a:cubicBezTo>
                  <a:cubicBezTo>
                    <a:pt x="6872931" y="2067060"/>
                    <a:pt x="6861526" y="2074196"/>
                    <a:pt x="6858938" y="2085601"/>
                  </a:cubicBezTo>
                  <a:cubicBezTo>
                    <a:pt x="6858308" y="2088330"/>
                    <a:pt x="6858308" y="2091059"/>
                    <a:pt x="6858658" y="2093647"/>
                  </a:cubicBezTo>
                  <a:lnTo>
                    <a:pt x="6686537" y="2131920"/>
                  </a:lnTo>
                  <a:cubicBezTo>
                    <a:pt x="6684998" y="2126742"/>
                    <a:pt x="6681010" y="2122544"/>
                    <a:pt x="6675412" y="2121215"/>
                  </a:cubicBezTo>
                  <a:cubicBezTo>
                    <a:pt x="6667086" y="2119326"/>
                    <a:pt x="6658830" y="2124503"/>
                    <a:pt x="6656941" y="2132829"/>
                  </a:cubicBezTo>
                  <a:cubicBezTo>
                    <a:pt x="6656521" y="2134788"/>
                    <a:pt x="6656521" y="2136678"/>
                    <a:pt x="6656801" y="2138497"/>
                  </a:cubicBezTo>
                  <a:lnTo>
                    <a:pt x="6458302" y="2182646"/>
                  </a:lnTo>
                  <a:lnTo>
                    <a:pt x="6657850" y="1866532"/>
                  </a:lnTo>
                  <a:cubicBezTo>
                    <a:pt x="6663308" y="1869540"/>
                    <a:pt x="6669745" y="1870730"/>
                    <a:pt x="6676322" y="1869331"/>
                  </a:cubicBezTo>
                  <a:cubicBezTo>
                    <a:pt x="6690526" y="1866182"/>
                    <a:pt x="6699412" y="1852119"/>
                    <a:pt x="6696263" y="1837985"/>
                  </a:cubicBezTo>
                  <a:cubicBezTo>
                    <a:pt x="6693114" y="1823781"/>
                    <a:pt x="6679051" y="1814896"/>
                    <a:pt x="6664847" y="1818044"/>
                  </a:cubicBezTo>
                  <a:cubicBezTo>
                    <a:pt x="6661419" y="1818814"/>
                    <a:pt x="6658270" y="1820283"/>
                    <a:pt x="6655542" y="1822172"/>
                  </a:cubicBezTo>
                  <a:lnTo>
                    <a:pt x="6300525" y="1368011"/>
                  </a:lnTo>
                  <a:cubicBezTo>
                    <a:pt x="6306122" y="1363044"/>
                    <a:pt x="6308991" y="1355347"/>
                    <a:pt x="6307242" y="1347581"/>
                  </a:cubicBezTo>
                  <a:cubicBezTo>
                    <a:pt x="6305212" y="1338485"/>
                    <a:pt x="6297656" y="1332188"/>
                    <a:pt x="6288910" y="1331208"/>
                  </a:cubicBezTo>
                  <a:lnTo>
                    <a:pt x="6318646" y="642375"/>
                  </a:lnTo>
                  <a:cubicBezTo>
                    <a:pt x="6319696" y="642305"/>
                    <a:pt x="6320746" y="642235"/>
                    <a:pt x="6321795" y="642025"/>
                  </a:cubicBezTo>
                  <a:cubicBezTo>
                    <a:pt x="6331381" y="639926"/>
                    <a:pt x="6337398" y="630411"/>
                    <a:pt x="6335299" y="620825"/>
                  </a:cubicBezTo>
                  <a:cubicBezTo>
                    <a:pt x="6333130" y="611239"/>
                    <a:pt x="6323684" y="605222"/>
                    <a:pt x="6314028" y="607321"/>
                  </a:cubicBezTo>
                  <a:cubicBezTo>
                    <a:pt x="6309620" y="608301"/>
                    <a:pt x="6306052" y="610890"/>
                    <a:pt x="6303603" y="614248"/>
                  </a:cubicBezTo>
                  <a:lnTo>
                    <a:pt x="5847903" y="335216"/>
                  </a:lnTo>
                  <a:cubicBezTo>
                    <a:pt x="5852451" y="327170"/>
                    <a:pt x="5854270" y="317515"/>
                    <a:pt x="5852102" y="307789"/>
                  </a:cubicBezTo>
                  <a:cubicBezTo>
                    <a:pt x="5847414" y="286869"/>
                    <a:pt x="5826703" y="273715"/>
                    <a:pt x="5805782" y="278403"/>
                  </a:cubicBezTo>
                  <a:cubicBezTo>
                    <a:pt x="5793188" y="281201"/>
                    <a:pt x="5783463" y="289947"/>
                    <a:pt x="5778705" y="300932"/>
                  </a:cubicBezTo>
                  <a:lnTo>
                    <a:pt x="5584544" y="225577"/>
                  </a:lnTo>
                  <a:cubicBezTo>
                    <a:pt x="5585244" y="223128"/>
                    <a:pt x="5585454" y="220469"/>
                    <a:pt x="5584894" y="217810"/>
                  </a:cubicBezTo>
                  <a:cubicBezTo>
                    <a:pt x="5583075" y="209484"/>
                    <a:pt x="5574819" y="204237"/>
                    <a:pt x="5566493" y="206126"/>
                  </a:cubicBezTo>
                  <a:cubicBezTo>
                    <a:pt x="5561665" y="207175"/>
                    <a:pt x="5557957" y="210394"/>
                    <a:pt x="5555997" y="214452"/>
                  </a:cubicBezTo>
                  <a:lnTo>
                    <a:pt x="5424668" y="163515"/>
                  </a:lnTo>
                  <a:cubicBezTo>
                    <a:pt x="5425577" y="160647"/>
                    <a:pt x="5425787" y="157568"/>
                    <a:pt x="5425088" y="154350"/>
                  </a:cubicBezTo>
                  <a:cubicBezTo>
                    <a:pt x="5422919" y="144764"/>
                    <a:pt x="5413473" y="138747"/>
                    <a:pt x="5403888" y="140846"/>
                  </a:cubicBezTo>
                  <a:cubicBezTo>
                    <a:pt x="5398290" y="142105"/>
                    <a:pt x="5393952" y="145884"/>
                    <a:pt x="5391713" y="150711"/>
                  </a:cubicBezTo>
                  <a:lnTo>
                    <a:pt x="5105475" y="39672"/>
                  </a:lnTo>
                  <a:cubicBezTo>
                    <a:pt x="5106875" y="35334"/>
                    <a:pt x="5107294" y="30577"/>
                    <a:pt x="5106244" y="25819"/>
                  </a:cubicBezTo>
                  <a:cubicBezTo>
                    <a:pt x="5103096" y="11685"/>
                    <a:pt x="5089032" y="2729"/>
                    <a:pt x="5074899" y="5878"/>
                  </a:cubicBezTo>
                  <a:cubicBezTo>
                    <a:pt x="5060765" y="9027"/>
                    <a:pt x="5051810" y="23090"/>
                    <a:pt x="5054958" y="37224"/>
                  </a:cubicBezTo>
                  <a:cubicBezTo>
                    <a:pt x="5058106" y="51427"/>
                    <a:pt x="5072170" y="60313"/>
                    <a:pt x="5086304" y="57164"/>
                  </a:cubicBezTo>
                  <a:cubicBezTo>
                    <a:pt x="5090852" y="56115"/>
                    <a:pt x="5094769" y="53946"/>
                    <a:pt x="5098059" y="51007"/>
                  </a:cubicBezTo>
                  <a:lnTo>
                    <a:pt x="5854410" y="806939"/>
                  </a:lnTo>
                  <a:cubicBezTo>
                    <a:pt x="5848953" y="813027"/>
                    <a:pt x="5846364" y="821563"/>
                    <a:pt x="5848323" y="830169"/>
                  </a:cubicBezTo>
                  <a:cubicBezTo>
                    <a:pt x="5851471" y="844302"/>
                    <a:pt x="5865535" y="853258"/>
                    <a:pt x="5879739" y="850110"/>
                  </a:cubicBezTo>
                  <a:cubicBezTo>
                    <a:pt x="5883167" y="849340"/>
                    <a:pt x="5886315" y="847941"/>
                    <a:pt x="5889044" y="845981"/>
                  </a:cubicBezTo>
                  <a:lnTo>
                    <a:pt x="6145057" y="1173571"/>
                  </a:lnTo>
                  <a:cubicBezTo>
                    <a:pt x="6141418" y="1177209"/>
                    <a:pt x="6139599" y="1182457"/>
                    <a:pt x="6140858" y="1187844"/>
                  </a:cubicBezTo>
                  <a:cubicBezTo>
                    <a:pt x="6142747" y="1196170"/>
                    <a:pt x="6150934" y="1201418"/>
                    <a:pt x="6159260" y="1199529"/>
                  </a:cubicBezTo>
                  <a:cubicBezTo>
                    <a:pt x="6160939" y="1199179"/>
                    <a:pt x="6162479" y="1198479"/>
                    <a:pt x="6163878" y="1197640"/>
                  </a:cubicBezTo>
                  <a:lnTo>
                    <a:pt x="6272468" y="1336596"/>
                  </a:lnTo>
                  <a:cubicBezTo>
                    <a:pt x="6267080" y="1341563"/>
                    <a:pt x="6264281" y="1349120"/>
                    <a:pt x="6265961" y="1356816"/>
                  </a:cubicBezTo>
                  <a:cubicBezTo>
                    <a:pt x="6267920" y="1365702"/>
                    <a:pt x="6275267" y="1371999"/>
                    <a:pt x="6283803" y="1373119"/>
                  </a:cubicBezTo>
                  <a:lnTo>
                    <a:pt x="6244271" y="1946575"/>
                  </a:lnTo>
                  <a:lnTo>
                    <a:pt x="5778495" y="2060552"/>
                  </a:lnTo>
                  <a:cubicBezTo>
                    <a:pt x="5774717" y="2047398"/>
                    <a:pt x="5764292" y="2036554"/>
                    <a:pt x="5750018" y="2033265"/>
                  </a:cubicBezTo>
                  <a:cubicBezTo>
                    <a:pt x="5729098" y="2028507"/>
                    <a:pt x="5708317" y="2041521"/>
                    <a:pt x="5703489" y="2062442"/>
                  </a:cubicBezTo>
                  <a:cubicBezTo>
                    <a:pt x="5700621" y="2075036"/>
                    <a:pt x="5704260" y="2087560"/>
                    <a:pt x="5712166" y="2096586"/>
                  </a:cubicBezTo>
                  <a:lnTo>
                    <a:pt x="5560546" y="2239600"/>
                  </a:lnTo>
                  <a:cubicBezTo>
                    <a:pt x="5558656" y="2237921"/>
                    <a:pt x="5556488" y="2236452"/>
                    <a:pt x="5553829" y="2235822"/>
                  </a:cubicBezTo>
                  <a:cubicBezTo>
                    <a:pt x="5545502" y="2233933"/>
                    <a:pt x="5537247" y="2239111"/>
                    <a:pt x="5535357" y="2247437"/>
                  </a:cubicBezTo>
                  <a:cubicBezTo>
                    <a:pt x="5534238" y="2252194"/>
                    <a:pt x="5535707" y="2256812"/>
                    <a:pt x="5538506" y="2260381"/>
                  </a:cubicBezTo>
                  <a:lnTo>
                    <a:pt x="5435723" y="2357286"/>
                  </a:lnTo>
                  <a:cubicBezTo>
                    <a:pt x="5433554" y="2355257"/>
                    <a:pt x="5430965" y="2353578"/>
                    <a:pt x="5427817" y="2352808"/>
                  </a:cubicBezTo>
                  <a:cubicBezTo>
                    <a:pt x="5418231" y="2350569"/>
                    <a:pt x="5408715" y="2356586"/>
                    <a:pt x="5406546" y="2366172"/>
                  </a:cubicBezTo>
                  <a:cubicBezTo>
                    <a:pt x="5405287" y="2371699"/>
                    <a:pt x="5406966" y="2377087"/>
                    <a:pt x="5410325" y="2381215"/>
                  </a:cubicBezTo>
                  <a:lnTo>
                    <a:pt x="5186777" y="2592028"/>
                  </a:lnTo>
                  <a:cubicBezTo>
                    <a:pt x="5183489" y="2588879"/>
                    <a:pt x="5179361" y="2586501"/>
                    <a:pt x="5174603" y="2585381"/>
                  </a:cubicBezTo>
                  <a:cubicBezTo>
                    <a:pt x="5160469" y="2582163"/>
                    <a:pt x="5146336" y="2590978"/>
                    <a:pt x="5143117" y="2605112"/>
                  </a:cubicBezTo>
                  <a:cubicBezTo>
                    <a:pt x="5139899" y="2619245"/>
                    <a:pt x="5148715" y="2633379"/>
                    <a:pt x="5162849" y="2636598"/>
                  </a:cubicBezTo>
                  <a:cubicBezTo>
                    <a:pt x="5168166" y="2637857"/>
                    <a:pt x="5173553" y="2637297"/>
                    <a:pt x="5178241" y="2635478"/>
                  </a:cubicBezTo>
                  <a:lnTo>
                    <a:pt x="5466089" y="3267497"/>
                  </a:lnTo>
                  <a:cubicBezTo>
                    <a:pt x="5461541" y="3269806"/>
                    <a:pt x="5457483" y="3272885"/>
                    <a:pt x="5454125" y="3276803"/>
                  </a:cubicBezTo>
                  <a:lnTo>
                    <a:pt x="5291450" y="3146453"/>
                  </a:lnTo>
                  <a:cubicBezTo>
                    <a:pt x="5292919" y="3144354"/>
                    <a:pt x="5294038" y="3141975"/>
                    <a:pt x="5294248" y="3139246"/>
                  </a:cubicBezTo>
                  <a:cubicBezTo>
                    <a:pt x="5295017" y="3130710"/>
                    <a:pt x="5288651" y="3123294"/>
                    <a:pt x="5280184" y="3122524"/>
                  </a:cubicBezTo>
                  <a:cubicBezTo>
                    <a:pt x="5275287" y="3122104"/>
                    <a:pt x="5270949" y="3124133"/>
                    <a:pt x="5267800" y="3127422"/>
                  </a:cubicBezTo>
                  <a:lnTo>
                    <a:pt x="5157740" y="3039192"/>
                  </a:lnTo>
                  <a:cubicBezTo>
                    <a:pt x="5159420" y="3036743"/>
                    <a:pt x="5160609" y="3033875"/>
                    <a:pt x="5160889" y="3030656"/>
                  </a:cubicBezTo>
                  <a:cubicBezTo>
                    <a:pt x="5161729" y="3020861"/>
                    <a:pt x="5154522" y="3012255"/>
                    <a:pt x="5144727" y="3011415"/>
                  </a:cubicBezTo>
                  <a:cubicBezTo>
                    <a:pt x="5138990" y="3010925"/>
                    <a:pt x="5133742" y="3013234"/>
                    <a:pt x="5130174" y="3017152"/>
                  </a:cubicBezTo>
                  <a:lnTo>
                    <a:pt x="4890604" y="2825161"/>
                  </a:lnTo>
                  <a:cubicBezTo>
                    <a:pt x="4893263" y="2821452"/>
                    <a:pt x="4895082" y="2817044"/>
                    <a:pt x="4895501" y="2812217"/>
                  </a:cubicBezTo>
                  <a:cubicBezTo>
                    <a:pt x="4896761" y="2797803"/>
                    <a:pt x="4886056" y="2784999"/>
                    <a:pt x="4871573" y="2783810"/>
                  </a:cubicBezTo>
                  <a:cubicBezTo>
                    <a:pt x="4857089" y="2782550"/>
                    <a:pt x="4844355" y="2793255"/>
                    <a:pt x="4843165" y="2807739"/>
                  </a:cubicBezTo>
                  <a:cubicBezTo>
                    <a:pt x="4841976" y="2821242"/>
                    <a:pt x="4851352" y="2833137"/>
                    <a:pt x="4864296" y="2835656"/>
                  </a:cubicBezTo>
                  <a:lnTo>
                    <a:pt x="4667476" y="4252154"/>
                  </a:lnTo>
                  <a:cubicBezTo>
                    <a:pt x="4664607" y="4252014"/>
                    <a:pt x="4661669" y="4252364"/>
                    <a:pt x="4658871" y="4253414"/>
                  </a:cubicBezTo>
                  <a:cubicBezTo>
                    <a:pt x="4650125" y="4256702"/>
                    <a:pt x="4644877" y="4265168"/>
                    <a:pt x="4645226" y="4274054"/>
                  </a:cubicBezTo>
                  <a:lnTo>
                    <a:pt x="3743901" y="4388452"/>
                  </a:lnTo>
                  <a:cubicBezTo>
                    <a:pt x="3742362" y="4379636"/>
                    <a:pt x="3737394" y="4371449"/>
                    <a:pt x="3729278" y="4366272"/>
                  </a:cubicBezTo>
                  <a:cubicBezTo>
                    <a:pt x="3714025" y="4356546"/>
                    <a:pt x="3693735" y="4361094"/>
                    <a:pt x="3684009" y="4376417"/>
                  </a:cubicBezTo>
                  <a:cubicBezTo>
                    <a:pt x="3682330" y="4379006"/>
                    <a:pt x="3681280" y="4381805"/>
                    <a:pt x="3680440" y="4384603"/>
                  </a:cubicBezTo>
                  <a:lnTo>
                    <a:pt x="3511818" y="4341923"/>
                  </a:lnTo>
                  <a:cubicBezTo>
                    <a:pt x="3513847" y="4331568"/>
                    <a:pt x="3509439" y="4320932"/>
                    <a:pt x="3500553" y="4314985"/>
                  </a:cubicBezTo>
                  <a:lnTo>
                    <a:pt x="3726409" y="3929323"/>
                  </a:lnTo>
                  <a:cubicBezTo>
                    <a:pt x="3727179" y="3929743"/>
                    <a:pt x="3727809" y="3930232"/>
                    <a:pt x="3728648" y="3930582"/>
                  </a:cubicBezTo>
                  <a:cubicBezTo>
                    <a:pt x="3748169" y="3939468"/>
                    <a:pt x="3771189" y="3930862"/>
                    <a:pt x="3780075" y="3911341"/>
                  </a:cubicBezTo>
                  <a:cubicBezTo>
                    <a:pt x="3788961" y="3891820"/>
                    <a:pt x="3780355" y="3868800"/>
                    <a:pt x="3760833" y="3859914"/>
                  </a:cubicBezTo>
                  <a:cubicBezTo>
                    <a:pt x="3749079" y="3854527"/>
                    <a:pt x="3736065" y="3855646"/>
                    <a:pt x="3725640" y="3861594"/>
                  </a:cubicBezTo>
                  <a:lnTo>
                    <a:pt x="3615930" y="3684365"/>
                  </a:lnTo>
                  <a:cubicBezTo>
                    <a:pt x="3617959" y="3682826"/>
                    <a:pt x="3619849" y="3681007"/>
                    <a:pt x="3620968" y="3678488"/>
                  </a:cubicBezTo>
                  <a:cubicBezTo>
                    <a:pt x="3624466" y="3670722"/>
                    <a:pt x="3621038" y="3661556"/>
                    <a:pt x="3613272" y="3658057"/>
                  </a:cubicBezTo>
                  <a:cubicBezTo>
                    <a:pt x="3608793" y="3656029"/>
                    <a:pt x="3603966" y="3656518"/>
                    <a:pt x="3599977" y="3658547"/>
                  </a:cubicBezTo>
                  <a:lnTo>
                    <a:pt x="3525742" y="3538622"/>
                  </a:lnTo>
                  <a:cubicBezTo>
                    <a:pt x="3528190" y="3536873"/>
                    <a:pt x="3530289" y="3534564"/>
                    <a:pt x="3531619" y="3531626"/>
                  </a:cubicBezTo>
                  <a:cubicBezTo>
                    <a:pt x="3535677" y="3522670"/>
                    <a:pt x="3531759" y="3512175"/>
                    <a:pt x="3522803" y="3508117"/>
                  </a:cubicBezTo>
                  <a:cubicBezTo>
                    <a:pt x="3517625" y="3505738"/>
                    <a:pt x="3511888" y="3506157"/>
                    <a:pt x="3507200" y="3508606"/>
                  </a:cubicBezTo>
                  <a:lnTo>
                    <a:pt x="3345575" y="3247556"/>
                  </a:lnTo>
                  <a:cubicBezTo>
                    <a:pt x="3349283" y="3244967"/>
                    <a:pt x="3352501" y="3241399"/>
                    <a:pt x="3354530" y="3236991"/>
                  </a:cubicBezTo>
                  <a:cubicBezTo>
                    <a:pt x="3357259" y="3230974"/>
                    <a:pt x="3357469" y="3224467"/>
                    <a:pt x="3355650" y="3218590"/>
                  </a:cubicBezTo>
                  <a:lnTo>
                    <a:pt x="3802534" y="3057384"/>
                  </a:lnTo>
                  <a:cubicBezTo>
                    <a:pt x="3803094" y="3058643"/>
                    <a:pt x="3803654" y="3059903"/>
                    <a:pt x="3804354" y="3061092"/>
                  </a:cubicBezTo>
                  <a:cubicBezTo>
                    <a:pt x="3812050" y="3073407"/>
                    <a:pt x="3828282" y="3077115"/>
                    <a:pt x="3840597" y="3069418"/>
                  </a:cubicBezTo>
                  <a:cubicBezTo>
                    <a:pt x="3852911" y="3061722"/>
                    <a:pt x="3856619" y="3045489"/>
                    <a:pt x="3848853" y="3033175"/>
                  </a:cubicBezTo>
                  <a:cubicBezTo>
                    <a:pt x="3847594" y="3031146"/>
                    <a:pt x="3846054" y="3029467"/>
                    <a:pt x="3844375" y="3027927"/>
                  </a:cubicBezTo>
                  <a:lnTo>
                    <a:pt x="4212966" y="2583492"/>
                  </a:lnTo>
                  <a:cubicBezTo>
                    <a:pt x="4219753" y="2588460"/>
                    <a:pt x="4229128" y="2589089"/>
                    <a:pt x="4236685" y="2584332"/>
                  </a:cubicBezTo>
                  <a:cubicBezTo>
                    <a:pt x="4246620" y="2578104"/>
                    <a:pt x="4249629" y="2565020"/>
                    <a:pt x="4243402" y="2555085"/>
                  </a:cubicBezTo>
                  <a:cubicBezTo>
                    <a:pt x="4242422" y="2553546"/>
                    <a:pt x="4241232" y="2552216"/>
                    <a:pt x="4239973" y="2550957"/>
                  </a:cubicBezTo>
                  <a:lnTo>
                    <a:pt x="4537056" y="2192722"/>
                  </a:lnTo>
                  <a:cubicBezTo>
                    <a:pt x="4547622" y="2200698"/>
                    <a:pt x="4562385" y="2201888"/>
                    <a:pt x="4574210" y="2194401"/>
                  </a:cubicBezTo>
                  <a:cubicBezTo>
                    <a:pt x="4589532" y="2184745"/>
                    <a:pt x="4594150" y="2164525"/>
                    <a:pt x="4584565" y="2149202"/>
                  </a:cubicBezTo>
                  <a:cubicBezTo>
                    <a:pt x="4574909" y="2133879"/>
                    <a:pt x="4554688" y="2129261"/>
                    <a:pt x="4539365" y="2138847"/>
                  </a:cubicBezTo>
                  <a:cubicBezTo>
                    <a:pt x="4525371" y="2147663"/>
                    <a:pt x="4520404" y="2165225"/>
                    <a:pt x="4526981" y="2179918"/>
                  </a:cubicBezTo>
                  <a:lnTo>
                    <a:pt x="3468298" y="2710414"/>
                  </a:lnTo>
                  <a:cubicBezTo>
                    <a:pt x="3468088" y="2710064"/>
                    <a:pt x="3468018" y="2709784"/>
                    <a:pt x="3467808" y="2709434"/>
                  </a:cubicBezTo>
                  <a:cubicBezTo>
                    <a:pt x="3461791" y="2699778"/>
                    <a:pt x="3450526" y="2695510"/>
                    <a:pt x="3439961" y="2697819"/>
                  </a:cubicBezTo>
                  <a:lnTo>
                    <a:pt x="3268680" y="2077415"/>
                  </a:lnTo>
                  <a:cubicBezTo>
                    <a:pt x="3270149" y="2076925"/>
                    <a:pt x="3271549" y="2076295"/>
                    <a:pt x="3272948" y="2075386"/>
                  </a:cubicBezTo>
                  <a:cubicBezTo>
                    <a:pt x="3282883" y="2069159"/>
                    <a:pt x="3285892" y="2056075"/>
                    <a:pt x="3279595" y="2046139"/>
                  </a:cubicBezTo>
                  <a:cubicBezTo>
                    <a:pt x="3273368" y="2036204"/>
                    <a:pt x="3260284" y="2033195"/>
                    <a:pt x="3250349" y="2039422"/>
                  </a:cubicBezTo>
                  <a:cubicBezTo>
                    <a:pt x="3240413" y="2045649"/>
                    <a:pt x="3237404" y="2058733"/>
                    <a:pt x="3243632" y="2068669"/>
                  </a:cubicBezTo>
                  <a:cubicBezTo>
                    <a:pt x="3246570" y="2073357"/>
                    <a:pt x="3251048" y="2076435"/>
                    <a:pt x="3256016" y="2077765"/>
                  </a:cubicBezTo>
                  <a:lnTo>
                    <a:pt x="3098238" y="2855807"/>
                  </a:lnTo>
                  <a:cubicBezTo>
                    <a:pt x="3092291" y="2854897"/>
                    <a:pt x="3085994" y="2855947"/>
                    <a:pt x="3080467" y="2859445"/>
                  </a:cubicBezTo>
                  <a:cubicBezTo>
                    <a:pt x="3068152" y="2867141"/>
                    <a:pt x="3064444" y="2883374"/>
                    <a:pt x="3072210" y="2895688"/>
                  </a:cubicBezTo>
                  <a:cubicBezTo>
                    <a:pt x="3074100" y="2898697"/>
                    <a:pt x="3076478" y="2901146"/>
                    <a:pt x="3079207" y="2903035"/>
                  </a:cubicBezTo>
                  <a:lnTo>
                    <a:pt x="2769810" y="3389451"/>
                  </a:lnTo>
                  <a:cubicBezTo>
                    <a:pt x="2763302" y="3385813"/>
                    <a:pt x="2755046" y="3385673"/>
                    <a:pt x="2748330" y="3389941"/>
                  </a:cubicBezTo>
                  <a:cubicBezTo>
                    <a:pt x="2738394" y="3396168"/>
                    <a:pt x="2735385" y="3409252"/>
                    <a:pt x="2741613" y="3419187"/>
                  </a:cubicBezTo>
                  <a:cubicBezTo>
                    <a:pt x="2743082" y="3421566"/>
                    <a:pt x="2745041" y="3423525"/>
                    <a:pt x="2747140" y="3425065"/>
                  </a:cubicBezTo>
                  <a:lnTo>
                    <a:pt x="2652474" y="3573886"/>
                  </a:lnTo>
                  <a:cubicBezTo>
                    <a:pt x="2647716" y="3571367"/>
                    <a:pt x="2641908" y="3571158"/>
                    <a:pt x="2637081" y="3574166"/>
                  </a:cubicBezTo>
                  <a:cubicBezTo>
                    <a:pt x="2629874" y="3578714"/>
                    <a:pt x="2627705" y="3588230"/>
                    <a:pt x="2632183" y="3595436"/>
                  </a:cubicBezTo>
                  <a:cubicBezTo>
                    <a:pt x="2633232" y="3597115"/>
                    <a:pt x="2634632" y="3598445"/>
                    <a:pt x="2636101" y="3599564"/>
                  </a:cubicBezTo>
                  <a:lnTo>
                    <a:pt x="2526951" y="3771125"/>
                  </a:lnTo>
                  <a:lnTo>
                    <a:pt x="2444529" y="3406523"/>
                  </a:lnTo>
                  <a:cubicBezTo>
                    <a:pt x="2450477" y="3404844"/>
                    <a:pt x="2455934" y="3401066"/>
                    <a:pt x="2459572" y="3395468"/>
                  </a:cubicBezTo>
                  <a:cubicBezTo>
                    <a:pt x="2467339" y="3383224"/>
                    <a:pt x="2463701" y="3366991"/>
                    <a:pt x="2451456" y="3359155"/>
                  </a:cubicBezTo>
                  <a:cubicBezTo>
                    <a:pt x="2439212" y="3351389"/>
                    <a:pt x="2422979" y="3355027"/>
                    <a:pt x="2415143" y="3367271"/>
                  </a:cubicBezTo>
                  <a:cubicBezTo>
                    <a:pt x="2415143" y="3367341"/>
                    <a:pt x="2415073" y="3367341"/>
                    <a:pt x="2415073" y="3367411"/>
                  </a:cubicBezTo>
                  <a:lnTo>
                    <a:pt x="1342116" y="2775833"/>
                  </a:lnTo>
                  <a:cubicBezTo>
                    <a:pt x="1345685" y="2767927"/>
                    <a:pt x="1343096" y="2758412"/>
                    <a:pt x="1335470" y="2753584"/>
                  </a:cubicBezTo>
                  <a:cubicBezTo>
                    <a:pt x="1327213" y="2748336"/>
                    <a:pt x="1316229" y="2750785"/>
                    <a:pt x="1310911" y="2759041"/>
                  </a:cubicBezTo>
                  <a:cubicBezTo>
                    <a:pt x="1307832" y="2763869"/>
                    <a:pt x="1307483" y="2769606"/>
                    <a:pt x="1309232" y="2774644"/>
                  </a:cubicBezTo>
                  <a:lnTo>
                    <a:pt x="851642" y="2983848"/>
                  </a:lnTo>
                  <a:lnTo>
                    <a:pt x="782864" y="2929483"/>
                  </a:lnTo>
                  <a:cubicBezTo>
                    <a:pt x="783354" y="2928783"/>
                    <a:pt x="783983" y="2928223"/>
                    <a:pt x="784403" y="2927524"/>
                  </a:cubicBezTo>
                  <a:cubicBezTo>
                    <a:pt x="795878" y="2909402"/>
                    <a:pt x="790560" y="2885403"/>
                    <a:pt x="772439" y="2873928"/>
                  </a:cubicBezTo>
                  <a:cubicBezTo>
                    <a:pt x="754317" y="2862454"/>
                    <a:pt x="730318" y="2867771"/>
                    <a:pt x="718843" y="2885893"/>
                  </a:cubicBezTo>
                  <a:cubicBezTo>
                    <a:pt x="711916" y="2896808"/>
                    <a:pt x="711217" y="2909822"/>
                    <a:pt x="715625" y="2921017"/>
                  </a:cubicBezTo>
                  <a:lnTo>
                    <a:pt x="524893" y="3005118"/>
                  </a:lnTo>
                  <a:cubicBezTo>
                    <a:pt x="523703" y="3002879"/>
                    <a:pt x="522094" y="3000780"/>
                    <a:pt x="519785" y="2999311"/>
                  </a:cubicBezTo>
                  <a:cubicBezTo>
                    <a:pt x="512578" y="2994693"/>
                    <a:pt x="503063" y="2996862"/>
                    <a:pt x="498514" y="3004068"/>
                  </a:cubicBezTo>
                  <a:cubicBezTo>
                    <a:pt x="495856" y="3008196"/>
                    <a:pt x="495716" y="3013024"/>
                    <a:pt x="497185" y="3017362"/>
                  </a:cubicBezTo>
                  <a:lnTo>
                    <a:pt x="368095" y="3074246"/>
                  </a:lnTo>
                  <a:cubicBezTo>
                    <a:pt x="366695" y="3071587"/>
                    <a:pt x="364666" y="3069208"/>
                    <a:pt x="361938" y="3067459"/>
                  </a:cubicBezTo>
                  <a:cubicBezTo>
                    <a:pt x="353611" y="3062212"/>
                    <a:pt x="342696" y="3064661"/>
                    <a:pt x="337379" y="3072917"/>
                  </a:cubicBezTo>
                  <a:cubicBezTo>
                    <a:pt x="334300" y="3077744"/>
                    <a:pt x="333951" y="3083482"/>
                    <a:pt x="335700" y="3088450"/>
                  </a:cubicBezTo>
                  <a:lnTo>
                    <a:pt x="54779" y="3212293"/>
                  </a:lnTo>
                  <a:cubicBezTo>
                    <a:pt x="52750" y="3208234"/>
                    <a:pt x="49671" y="3204596"/>
                    <a:pt x="45543" y="3202007"/>
                  </a:cubicBezTo>
                  <a:cubicBezTo>
                    <a:pt x="33299" y="3194241"/>
                    <a:pt x="17066" y="3197879"/>
                    <a:pt x="9230" y="3210124"/>
                  </a:cubicBezTo>
                  <a:cubicBezTo>
                    <a:pt x="1603" y="3222438"/>
                    <a:pt x="5242" y="3238670"/>
                    <a:pt x="17486" y="3246437"/>
                  </a:cubicBezTo>
                  <a:close/>
                  <a:moveTo>
                    <a:pt x="59677" y="3222788"/>
                  </a:moveTo>
                  <a:lnTo>
                    <a:pt x="401400" y="3187384"/>
                  </a:lnTo>
                  <a:cubicBezTo>
                    <a:pt x="402169" y="3191372"/>
                    <a:pt x="404478" y="3195011"/>
                    <a:pt x="408186" y="3197389"/>
                  </a:cubicBezTo>
                  <a:cubicBezTo>
                    <a:pt x="415393" y="3201937"/>
                    <a:pt x="424909" y="3199838"/>
                    <a:pt x="429526" y="3192632"/>
                  </a:cubicBezTo>
                  <a:cubicBezTo>
                    <a:pt x="432185" y="3188504"/>
                    <a:pt x="432325" y="3183606"/>
                    <a:pt x="430856" y="3179338"/>
                  </a:cubicBezTo>
                  <a:lnTo>
                    <a:pt x="851292" y="2987206"/>
                  </a:lnTo>
                  <a:lnTo>
                    <a:pt x="1131863" y="3208934"/>
                  </a:lnTo>
                  <a:cubicBezTo>
                    <a:pt x="1131583" y="3209284"/>
                    <a:pt x="1131303" y="3209564"/>
                    <a:pt x="1131094" y="3209914"/>
                  </a:cubicBezTo>
                  <a:cubicBezTo>
                    <a:pt x="1128575" y="3213832"/>
                    <a:pt x="1127385" y="3218240"/>
                    <a:pt x="1127175" y="3222578"/>
                  </a:cubicBezTo>
                  <a:lnTo>
                    <a:pt x="59677" y="3222788"/>
                  </a:lnTo>
                  <a:close/>
                  <a:moveTo>
                    <a:pt x="1170765" y="3243358"/>
                  </a:moveTo>
                  <a:cubicBezTo>
                    <a:pt x="1172514" y="3241819"/>
                    <a:pt x="1174124" y="3240070"/>
                    <a:pt x="1175383" y="3238041"/>
                  </a:cubicBezTo>
                  <a:cubicBezTo>
                    <a:pt x="1177272" y="3235032"/>
                    <a:pt x="1178462" y="3231814"/>
                    <a:pt x="1179021" y="3228595"/>
                  </a:cubicBezTo>
                  <a:lnTo>
                    <a:pt x="1591972" y="3279182"/>
                  </a:lnTo>
                  <a:cubicBezTo>
                    <a:pt x="1591972" y="3284290"/>
                    <a:pt x="1594211" y="3289327"/>
                    <a:pt x="1598828" y="3292266"/>
                  </a:cubicBezTo>
                  <a:cubicBezTo>
                    <a:pt x="1606035" y="3296814"/>
                    <a:pt x="1615551" y="3294715"/>
                    <a:pt x="1620099" y="3287508"/>
                  </a:cubicBezTo>
                  <a:cubicBezTo>
                    <a:pt x="1621008" y="3286039"/>
                    <a:pt x="1621498" y="3284499"/>
                    <a:pt x="1621918" y="3282890"/>
                  </a:cubicBezTo>
                  <a:lnTo>
                    <a:pt x="1797047" y="3304370"/>
                  </a:lnTo>
                  <a:cubicBezTo>
                    <a:pt x="1796697" y="3311717"/>
                    <a:pt x="1800126" y="3318994"/>
                    <a:pt x="1806773" y="3323261"/>
                  </a:cubicBezTo>
                  <a:cubicBezTo>
                    <a:pt x="1816708" y="3329559"/>
                    <a:pt x="1829792" y="3326620"/>
                    <a:pt x="1836089" y="3316684"/>
                  </a:cubicBezTo>
                  <a:cubicBezTo>
                    <a:pt x="1837558" y="3314446"/>
                    <a:pt x="1838398" y="3311997"/>
                    <a:pt x="1838958" y="3309478"/>
                  </a:cubicBezTo>
                  <a:lnTo>
                    <a:pt x="2411225" y="3379656"/>
                  </a:lnTo>
                  <a:cubicBezTo>
                    <a:pt x="2410665" y="3388611"/>
                    <a:pt x="2414653" y="3397637"/>
                    <a:pt x="2422490" y="3403025"/>
                  </a:cubicBezTo>
                  <a:lnTo>
                    <a:pt x="1959792" y="4165604"/>
                  </a:lnTo>
                  <a:cubicBezTo>
                    <a:pt x="1947828" y="4158957"/>
                    <a:pt x="1932785" y="4158677"/>
                    <a:pt x="1920330" y="4166513"/>
                  </a:cubicBezTo>
                  <a:cubicBezTo>
                    <a:pt x="1919421" y="4167073"/>
                    <a:pt x="1918651" y="4167843"/>
                    <a:pt x="1917812" y="4168473"/>
                  </a:cubicBezTo>
                  <a:lnTo>
                    <a:pt x="1170765" y="3243358"/>
                  </a:lnTo>
                  <a:close/>
                  <a:moveTo>
                    <a:pt x="3489358" y="4310857"/>
                  </a:moveTo>
                  <a:cubicBezTo>
                    <a:pt x="3478234" y="4309458"/>
                    <a:pt x="3467039" y="4315195"/>
                    <a:pt x="3462211" y="4325970"/>
                  </a:cubicBezTo>
                  <a:cubicBezTo>
                    <a:pt x="3461721" y="4326950"/>
                    <a:pt x="3461511" y="4328069"/>
                    <a:pt x="3461162" y="4329049"/>
                  </a:cubicBezTo>
                  <a:lnTo>
                    <a:pt x="3229288" y="4270416"/>
                  </a:lnTo>
                  <a:cubicBezTo>
                    <a:pt x="3230757" y="4262160"/>
                    <a:pt x="3227259" y="4253553"/>
                    <a:pt x="3219773" y="4248796"/>
                  </a:cubicBezTo>
                  <a:cubicBezTo>
                    <a:pt x="3209837" y="4242499"/>
                    <a:pt x="3196753" y="4245437"/>
                    <a:pt x="3190456" y="4255303"/>
                  </a:cubicBezTo>
                  <a:cubicBezTo>
                    <a:pt x="3189477" y="4256842"/>
                    <a:pt x="3188847" y="4258381"/>
                    <a:pt x="3188287" y="4260060"/>
                  </a:cubicBezTo>
                  <a:lnTo>
                    <a:pt x="2628545" y="4118446"/>
                  </a:lnTo>
                  <a:cubicBezTo>
                    <a:pt x="2629104" y="4115647"/>
                    <a:pt x="2629104" y="4112778"/>
                    <a:pt x="2628754" y="4109910"/>
                  </a:cubicBezTo>
                  <a:lnTo>
                    <a:pt x="3558067" y="3932331"/>
                  </a:lnTo>
                  <a:lnTo>
                    <a:pt x="3489358" y="4310857"/>
                  </a:lnTo>
                  <a:close/>
                  <a:moveTo>
                    <a:pt x="2580687" y="4099344"/>
                  </a:moveTo>
                  <a:cubicBezTo>
                    <a:pt x="2577538" y="4104312"/>
                    <a:pt x="2576349" y="4109910"/>
                    <a:pt x="2576768" y="4115367"/>
                  </a:cubicBezTo>
                  <a:lnTo>
                    <a:pt x="2318167" y="4148951"/>
                  </a:lnTo>
                  <a:lnTo>
                    <a:pt x="2390234" y="3997611"/>
                  </a:lnTo>
                  <a:cubicBezTo>
                    <a:pt x="2397791" y="4000690"/>
                    <a:pt x="2406677" y="4000270"/>
                    <a:pt x="2414163" y="3995582"/>
                  </a:cubicBezTo>
                  <a:cubicBezTo>
                    <a:pt x="2426478" y="3987886"/>
                    <a:pt x="2430186" y="3971653"/>
                    <a:pt x="2422419" y="3959339"/>
                  </a:cubicBezTo>
                  <a:cubicBezTo>
                    <a:pt x="2420530" y="3956330"/>
                    <a:pt x="2418152" y="3953882"/>
                    <a:pt x="2415423" y="3951992"/>
                  </a:cubicBezTo>
                  <a:lnTo>
                    <a:pt x="2525692" y="3778612"/>
                  </a:lnTo>
                  <a:lnTo>
                    <a:pt x="2595730" y="4088289"/>
                  </a:lnTo>
                  <a:cubicBezTo>
                    <a:pt x="2589712" y="4089969"/>
                    <a:pt x="2584255" y="4093677"/>
                    <a:pt x="2580687" y="4099344"/>
                  </a:cubicBezTo>
                  <a:close/>
                  <a:moveTo>
                    <a:pt x="1979523" y="4195830"/>
                  </a:moveTo>
                  <a:lnTo>
                    <a:pt x="2313200" y="4152520"/>
                  </a:lnTo>
                  <a:lnTo>
                    <a:pt x="2202371" y="4385303"/>
                  </a:lnTo>
                  <a:lnTo>
                    <a:pt x="1973296" y="4220809"/>
                  </a:lnTo>
                  <a:cubicBezTo>
                    <a:pt x="1978194" y="4213392"/>
                    <a:pt x="1980293" y="4204576"/>
                    <a:pt x="1979523" y="4195830"/>
                  </a:cubicBezTo>
                  <a:close/>
                  <a:moveTo>
                    <a:pt x="1979313" y="4192891"/>
                  </a:moveTo>
                  <a:cubicBezTo>
                    <a:pt x="1978753" y="4189673"/>
                    <a:pt x="1977704" y="4186594"/>
                    <a:pt x="1976305" y="4183586"/>
                  </a:cubicBezTo>
                  <a:lnTo>
                    <a:pt x="2377290" y="3986137"/>
                  </a:lnTo>
                  <a:cubicBezTo>
                    <a:pt x="2377500" y="3986486"/>
                    <a:pt x="2377640" y="3986906"/>
                    <a:pt x="2377850" y="3987256"/>
                  </a:cubicBezTo>
                  <a:cubicBezTo>
                    <a:pt x="2380299" y="3991174"/>
                    <a:pt x="2383727" y="3994183"/>
                    <a:pt x="2387576" y="3996282"/>
                  </a:cubicBezTo>
                  <a:lnTo>
                    <a:pt x="2314669" y="4149372"/>
                  </a:lnTo>
                  <a:lnTo>
                    <a:pt x="1979313" y="4192891"/>
                  </a:lnTo>
                  <a:close/>
                  <a:moveTo>
                    <a:pt x="2386106" y="3951013"/>
                  </a:moveTo>
                  <a:cubicBezTo>
                    <a:pt x="2374981" y="3958009"/>
                    <a:pt x="2370993" y="3971863"/>
                    <a:pt x="2375961" y="3983548"/>
                  </a:cubicBezTo>
                  <a:lnTo>
                    <a:pt x="1974975" y="4180997"/>
                  </a:lnTo>
                  <a:cubicBezTo>
                    <a:pt x="1974555" y="4180227"/>
                    <a:pt x="1974346" y="4179458"/>
                    <a:pt x="1973856" y="4178688"/>
                  </a:cubicBezTo>
                  <a:cubicBezTo>
                    <a:pt x="1970777" y="4173790"/>
                    <a:pt x="1966789" y="4169942"/>
                    <a:pt x="1962311" y="4167003"/>
                  </a:cubicBezTo>
                  <a:lnTo>
                    <a:pt x="2425008" y="3404494"/>
                  </a:lnTo>
                  <a:cubicBezTo>
                    <a:pt x="2427947" y="3406034"/>
                    <a:pt x="2431095" y="3407083"/>
                    <a:pt x="2434244" y="3407433"/>
                  </a:cubicBezTo>
                  <a:lnTo>
                    <a:pt x="2400240" y="3947094"/>
                  </a:lnTo>
                  <a:cubicBezTo>
                    <a:pt x="2395482" y="3947024"/>
                    <a:pt x="2390514" y="3948284"/>
                    <a:pt x="2386106" y="3951013"/>
                  </a:cubicBezTo>
                  <a:close/>
                  <a:moveTo>
                    <a:pt x="1927957" y="4961768"/>
                  </a:moveTo>
                  <a:cubicBezTo>
                    <a:pt x="1925508" y="4960788"/>
                    <a:pt x="1922849" y="4960158"/>
                    <a:pt x="1920190" y="4959949"/>
                  </a:cubicBezTo>
                  <a:lnTo>
                    <a:pt x="1929146" y="4653000"/>
                  </a:lnTo>
                  <a:cubicBezTo>
                    <a:pt x="1932015" y="4652790"/>
                    <a:pt x="1934884" y="4652020"/>
                    <a:pt x="1937473" y="4650411"/>
                  </a:cubicBezTo>
                  <a:cubicBezTo>
                    <a:pt x="1945799" y="4645163"/>
                    <a:pt x="1948318" y="4634249"/>
                    <a:pt x="1943070" y="4625922"/>
                  </a:cubicBezTo>
                  <a:cubicBezTo>
                    <a:pt x="1940131" y="4621234"/>
                    <a:pt x="1935304" y="4618436"/>
                    <a:pt x="1930196" y="4617806"/>
                  </a:cubicBezTo>
                  <a:lnTo>
                    <a:pt x="1934324" y="4476751"/>
                  </a:lnTo>
                  <a:cubicBezTo>
                    <a:pt x="1936773" y="4476541"/>
                    <a:pt x="1939152" y="4475981"/>
                    <a:pt x="1941321" y="4474652"/>
                  </a:cubicBezTo>
                  <a:cubicBezTo>
                    <a:pt x="1948528" y="4470104"/>
                    <a:pt x="1950697" y="4460588"/>
                    <a:pt x="1946149" y="4453381"/>
                  </a:cubicBezTo>
                  <a:cubicBezTo>
                    <a:pt x="1943630" y="4449393"/>
                    <a:pt x="1939572" y="4447085"/>
                    <a:pt x="1935164" y="4446525"/>
                  </a:cubicBezTo>
                  <a:lnTo>
                    <a:pt x="1941251" y="4238091"/>
                  </a:lnTo>
                  <a:cubicBezTo>
                    <a:pt x="1948177" y="4238021"/>
                    <a:pt x="1955244" y="4236272"/>
                    <a:pt x="1961542" y="4232283"/>
                  </a:cubicBezTo>
                  <a:cubicBezTo>
                    <a:pt x="1965530" y="4229765"/>
                    <a:pt x="1968748" y="4226616"/>
                    <a:pt x="1971477" y="4223118"/>
                  </a:cubicBezTo>
                  <a:lnTo>
                    <a:pt x="2201041" y="4387962"/>
                  </a:lnTo>
                  <a:lnTo>
                    <a:pt x="1927957" y="4961768"/>
                  </a:lnTo>
                  <a:close/>
                  <a:moveTo>
                    <a:pt x="3143578" y="5042790"/>
                  </a:moveTo>
                  <a:cubicBezTo>
                    <a:pt x="3142598" y="5035793"/>
                    <a:pt x="3138260" y="5029427"/>
                    <a:pt x="3131403" y="5026278"/>
                  </a:cubicBezTo>
                  <a:cubicBezTo>
                    <a:pt x="3121887" y="5021940"/>
                    <a:pt x="3110903" y="5025229"/>
                    <a:pt x="3105235" y="5033555"/>
                  </a:cubicBezTo>
                  <a:lnTo>
                    <a:pt x="2204889" y="4386982"/>
                  </a:lnTo>
                  <a:lnTo>
                    <a:pt x="2316698" y="4152030"/>
                  </a:lnTo>
                  <a:lnTo>
                    <a:pt x="2577188" y="4118236"/>
                  </a:lnTo>
                  <a:cubicBezTo>
                    <a:pt x="2578518" y="4125163"/>
                    <a:pt x="2582436" y="4131529"/>
                    <a:pt x="2588873" y="4135588"/>
                  </a:cubicBezTo>
                  <a:cubicBezTo>
                    <a:pt x="2601117" y="4143354"/>
                    <a:pt x="2617350" y="4139716"/>
                    <a:pt x="2625116" y="4127472"/>
                  </a:cubicBezTo>
                  <a:cubicBezTo>
                    <a:pt x="2626376" y="4125442"/>
                    <a:pt x="2627215" y="4123343"/>
                    <a:pt x="2627915" y="4121174"/>
                  </a:cubicBezTo>
                  <a:lnTo>
                    <a:pt x="3187657" y="4262789"/>
                  </a:lnTo>
                  <a:cubicBezTo>
                    <a:pt x="3186118" y="4271045"/>
                    <a:pt x="3189617" y="4279791"/>
                    <a:pt x="3197103" y="4284549"/>
                  </a:cubicBezTo>
                  <a:cubicBezTo>
                    <a:pt x="3206968" y="4290846"/>
                    <a:pt x="3220122" y="4287908"/>
                    <a:pt x="3226419" y="4278042"/>
                  </a:cubicBezTo>
                  <a:cubicBezTo>
                    <a:pt x="3227399" y="4276503"/>
                    <a:pt x="3228099" y="4274824"/>
                    <a:pt x="3228658" y="4273144"/>
                  </a:cubicBezTo>
                  <a:lnTo>
                    <a:pt x="3460532" y="4331777"/>
                  </a:lnTo>
                  <a:cubicBezTo>
                    <a:pt x="3458293" y="4343392"/>
                    <a:pt x="3464100" y="4355567"/>
                    <a:pt x="3475365" y="4360674"/>
                  </a:cubicBezTo>
                  <a:cubicBezTo>
                    <a:pt x="3478584" y="4362144"/>
                    <a:pt x="3481942" y="4362843"/>
                    <a:pt x="3485231" y="4362983"/>
                  </a:cubicBezTo>
                  <a:lnTo>
                    <a:pt x="3492297" y="4778942"/>
                  </a:lnTo>
                  <a:cubicBezTo>
                    <a:pt x="3487259" y="4779641"/>
                    <a:pt x="3482572" y="4782580"/>
                    <a:pt x="3480263" y="4787548"/>
                  </a:cubicBezTo>
                  <a:cubicBezTo>
                    <a:pt x="3476764" y="4795314"/>
                    <a:pt x="3480193" y="4804480"/>
                    <a:pt x="3487959" y="4807978"/>
                  </a:cubicBezTo>
                  <a:cubicBezTo>
                    <a:pt x="3489498" y="4808678"/>
                    <a:pt x="3491178" y="4808958"/>
                    <a:pt x="3492787" y="4809098"/>
                  </a:cubicBezTo>
                  <a:lnTo>
                    <a:pt x="3495795" y="4985487"/>
                  </a:lnTo>
                  <a:cubicBezTo>
                    <a:pt x="3488449" y="4986186"/>
                    <a:pt x="3481732" y="4990594"/>
                    <a:pt x="3478443" y="4997731"/>
                  </a:cubicBezTo>
                  <a:cubicBezTo>
                    <a:pt x="3476974" y="5000950"/>
                    <a:pt x="3476485" y="5004308"/>
                    <a:pt x="3476694" y="5007527"/>
                  </a:cubicBezTo>
                  <a:lnTo>
                    <a:pt x="3143578" y="5042790"/>
                  </a:lnTo>
                  <a:close/>
                  <a:moveTo>
                    <a:pt x="3494886" y="5027677"/>
                  </a:moveTo>
                  <a:cubicBezTo>
                    <a:pt x="3495376" y="5027747"/>
                    <a:pt x="3495865" y="5027817"/>
                    <a:pt x="3496355" y="5027887"/>
                  </a:cubicBezTo>
                  <a:lnTo>
                    <a:pt x="3506151" y="5604352"/>
                  </a:lnTo>
                  <a:cubicBezTo>
                    <a:pt x="3496845" y="5605052"/>
                    <a:pt x="3488239" y="5610509"/>
                    <a:pt x="3484111" y="5619605"/>
                  </a:cubicBezTo>
                  <a:cubicBezTo>
                    <a:pt x="3481312" y="5625762"/>
                    <a:pt x="3481172" y="5632409"/>
                    <a:pt x="3483061" y="5638357"/>
                  </a:cubicBezTo>
                  <a:lnTo>
                    <a:pt x="3369574" y="5681246"/>
                  </a:lnTo>
                  <a:lnTo>
                    <a:pt x="3494886" y="5027677"/>
                  </a:lnTo>
                  <a:close/>
                  <a:moveTo>
                    <a:pt x="3365865" y="5685724"/>
                  </a:moveTo>
                  <a:lnTo>
                    <a:pt x="3334450" y="5849449"/>
                  </a:lnTo>
                  <a:cubicBezTo>
                    <a:pt x="3330461" y="5849100"/>
                    <a:pt x="3326334" y="5850219"/>
                    <a:pt x="3323045" y="5853018"/>
                  </a:cubicBezTo>
                  <a:cubicBezTo>
                    <a:pt x="3322835" y="5853227"/>
                    <a:pt x="3322625" y="5853437"/>
                    <a:pt x="3322415" y="5853717"/>
                  </a:cubicBezTo>
                  <a:lnTo>
                    <a:pt x="3201021" y="5748066"/>
                  </a:lnTo>
                  <a:lnTo>
                    <a:pt x="3365865" y="5685724"/>
                  </a:lnTo>
                  <a:close/>
                  <a:moveTo>
                    <a:pt x="2831032" y="5887791"/>
                  </a:moveTo>
                  <a:lnTo>
                    <a:pt x="3130703" y="5774514"/>
                  </a:lnTo>
                  <a:lnTo>
                    <a:pt x="3318357" y="5860014"/>
                  </a:lnTo>
                  <a:cubicBezTo>
                    <a:pt x="3317937" y="5861344"/>
                    <a:pt x="3317728" y="5862743"/>
                    <a:pt x="3317658" y="5864142"/>
                  </a:cubicBezTo>
                  <a:lnTo>
                    <a:pt x="2832081" y="5892619"/>
                  </a:lnTo>
                  <a:cubicBezTo>
                    <a:pt x="2831871" y="5891080"/>
                    <a:pt x="2831521" y="5889401"/>
                    <a:pt x="2831032" y="5887791"/>
                  </a:cubicBezTo>
                  <a:close/>
                  <a:moveTo>
                    <a:pt x="3319477" y="5857426"/>
                  </a:moveTo>
                  <a:lnTo>
                    <a:pt x="3134482" y="5773114"/>
                  </a:lnTo>
                  <a:lnTo>
                    <a:pt x="3197942" y="5749115"/>
                  </a:lnTo>
                  <a:lnTo>
                    <a:pt x="3320456" y="5855746"/>
                  </a:lnTo>
                  <a:cubicBezTo>
                    <a:pt x="3320106" y="5856376"/>
                    <a:pt x="3319757" y="5856866"/>
                    <a:pt x="3319477" y="5857426"/>
                  </a:cubicBezTo>
                  <a:close/>
                  <a:moveTo>
                    <a:pt x="3195494" y="5747016"/>
                  </a:moveTo>
                  <a:lnTo>
                    <a:pt x="3130773" y="5771435"/>
                  </a:lnTo>
                  <a:lnTo>
                    <a:pt x="2941091" y="5684955"/>
                  </a:lnTo>
                  <a:cubicBezTo>
                    <a:pt x="2944449" y="5676279"/>
                    <a:pt x="2943260" y="5666134"/>
                    <a:pt x="2936823" y="5658507"/>
                  </a:cubicBezTo>
                  <a:cubicBezTo>
                    <a:pt x="2928357" y="5648502"/>
                    <a:pt x="2914083" y="5646403"/>
                    <a:pt x="2903238" y="5652980"/>
                  </a:cubicBezTo>
                  <a:lnTo>
                    <a:pt x="2652193" y="5283200"/>
                  </a:lnTo>
                  <a:cubicBezTo>
                    <a:pt x="2652893" y="5282710"/>
                    <a:pt x="2653663" y="5282360"/>
                    <a:pt x="2654293" y="5281730"/>
                  </a:cubicBezTo>
                  <a:cubicBezTo>
                    <a:pt x="2655482" y="5280751"/>
                    <a:pt x="2656462" y="5279561"/>
                    <a:pt x="2657441" y="5278512"/>
                  </a:cubicBezTo>
                  <a:lnTo>
                    <a:pt x="3195494" y="5747016"/>
                  </a:lnTo>
                  <a:close/>
                  <a:moveTo>
                    <a:pt x="1870373" y="5350299"/>
                  </a:moveTo>
                  <a:cubicBezTo>
                    <a:pt x="1872473" y="5346171"/>
                    <a:pt x="1873382" y="5341553"/>
                    <a:pt x="1873102" y="5336935"/>
                  </a:cubicBezTo>
                  <a:lnTo>
                    <a:pt x="2178302" y="5303281"/>
                  </a:lnTo>
                  <a:cubicBezTo>
                    <a:pt x="2178862" y="5306079"/>
                    <a:pt x="2180051" y="5308808"/>
                    <a:pt x="2182010" y="5311117"/>
                  </a:cubicBezTo>
                  <a:cubicBezTo>
                    <a:pt x="2188307" y="5318674"/>
                    <a:pt x="2199572" y="5319583"/>
                    <a:pt x="2207058" y="5313286"/>
                  </a:cubicBezTo>
                  <a:cubicBezTo>
                    <a:pt x="2211327" y="5309718"/>
                    <a:pt x="2213356" y="5304540"/>
                    <a:pt x="2213286" y="5299432"/>
                  </a:cubicBezTo>
                  <a:lnTo>
                    <a:pt x="2353431" y="5283969"/>
                  </a:lnTo>
                  <a:cubicBezTo>
                    <a:pt x="2353991" y="5286349"/>
                    <a:pt x="2354970" y="5288587"/>
                    <a:pt x="2356650" y="5290616"/>
                  </a:cubicBezTo>
                  <a:cubicBezTo>
                    <a:pt x="2362107" y="5297123"/>
                    <a:pt x="2371833" y="5297963"/>
                    <a:pt x="2378410" y="5292436"/>
                  </a:cubicBezTo>
                  <a:cubicBezTo>
                    <a:pt x="2382048" y="5289357"/>
                    <a:pt x="2383867" y="5285019"/>
                    <a:pt x="2383867" y="5280611"/>
                  </a:cubicBezTo>
                  <a:lnTo>
                    <a:pt x="2590972" y="5257802"/>
                  </a:lnTo>
                  <a:cubicBezTo>
                    <a:pt x="2592021" y="5264658"/>
                    <a:pt x="2594750" y="5271445"/>
                    <a:pt x="2599578" y="5277113"/>
                  </a:cubicBezTo>
                  <a:cubicBezTo>
                    <a:pt x="2612172" y="5292085"/>
                    <a:pt x="2633652" y="5294954"/>
                    <a:pt x="2649745" y="5284879"/>
                  </a:cubicBezTo>
                  <a:lnTo>
                    <a:pt x="2900789" y="5654659"/>
                  </a:lnTo>
                  <a:cubicBezTo>
                    <a:pt x="2900440" y="5654939"/>
                    <a:pt x="2900090" y="5655078"/>
                    <a:pt x="2899740" y="5655359"/>
                  </a:cubicBezTo>
                  <a:cubicBezTo>
                    <a:pt x="2888615" y="5664734"/>
                    <a:pt x="2887216" y="5681316"/>
                    <a:pt x="2896521" y="5692371"/>
                  </a:cubicBezTo>
                  <a:cubicBezTo>
                    <a:pt x="2905827" y="5703426"/>
                    <a:pt x="2922479" y="5704896"/>
                    <a:pt x="2933534" y="5695590"/>
                  </a:cubicBezTo>
                  <a:cubicBezTo>
                    <a:pt x="2936263" y="5693351"/>
                    <a:pt x="2938362" y="5690622"/>
                    <a:pt x="2939901" y="5687684"/>
                  </a:cubicBezTo>
                  <a:lnTo>
                    <a:pt x="3126925" y="5772904"/>
                  </a:lnTo>
                  <a:lnTo>
                    <a:pt x="2829912" y="5885133"/>
                  </a:lnTo>
                  <a:cubicBezTo>
                    <a:pt x="2827393" y="5879465"/>
                    <a:pt x="2822915" y="5874567"/>
                    <a:pt x="2816828" y="5871769"/>
                  </a:cubicBezTo>
                  <a:cubicBezTo>
                    <a:pt x="2804863" y="5866311"/>
                    <a:pt x="2791010" y="5870649"/>
                    <a:pt x="2784013" y="5881355"/>
                  </a:cubicBezTo>
                  <a:lnTo>
                    <a:pt x="1870373" y="5350299"/>
                  </a:lnTo>
                  <a:close/>
                  <a:moveTo>
                    <a:pt x="2696413" y="7003498"/>
                  </a:moveTo>
                  <a:cubicBezTo>
                    <a:pt x="2696063" y="7003288"/>
                    <a:pt x="2695714" y="7003078"/>
                    <a:pt x="2695364" y="7002868"/>
                  </a:cubicBezTo>
                  <a:cubicBezTo>
                    <a:pt x="2692565" y="7001609"/>
                    <a:pt x="2689697" y="7000909"/>
                    <a:pt x="2686758" y="7000420"/>
                  </a:cubicBezTo>
                  <a:lnTo>
                    <a:pt x="2737345" y="6537793"/>
                  </a:lnTo>
                  <a:cubicBezTo>
                    <a:pt x="2745671" y="6538072"/>
                    <a:pt x="2753787" y="6533455"/>
                    <a:pt x="2757425" y="6525408"/>
                  </a:cubicBezTo>
                  <a:cubicBezTo>
                    <a:pt x="2762253" y="6514773"/>
                    <a:pt x="2757565" y="6502179"/>
                    <a:pt x="2746860" y="6497351"/>
                  </a:cubicBezTo>
                  <a:cubicBezTo>
                    <a:pt x="2745251" y="6496581"/>
                    <a:pt x="2743572" y="6496162"/>
                    <a:pt x="2741892" y="6495882"/>
                  </a:cubicBezTo>
                  <a:lnTo>
                    <a:pt x="2804584" y="5921936"/>
                  </a:lnTo>
                  <a:cubicBezTo>
                    <a:pt x="2815079" y="5922496"/>
                    <a:pt x="2825294" y="5916758"/>
                    <a:pt x="2829912" y="5906613"/>
                  </a:cubicBezTo>
                  <a:cubicBezTo>
                    <a:pt x="2831521" y="5903044"/>
                    <a:pt x="2832221" y="5899336"/>
                    <a:pt x="2832221" y="5895628"/>
                  </a:cubicBezTo>
                  <a:lnTo>
                    <a:pt x="3317728" y="5867151"/>
                  </a:lnTo>
                  <a:cubicBezTo>
                    <a:pt x="3318147" y="5869880"/>
                    <a:pt x="3319197" y="5872539"/>
                    <a:pt x="3321086" y="5874778"/>
                  </a:cubicBezTo>
                  <a:cubicBezTo>
                    <a:pt x="3321996" y="5875897"/>
                    <a:pt x="3323045" y="5876736"/>
                    <a:pt x="3324165" y="5877506"/>
                  </a:cubicBezTo>
                  <a:lnTo>
                    <a:pt x="2696413" y="7003498"/>
                  </a:lnTo>
                  <a:close/>
                  <a:moveTo>
                    <a:pt x="3347394" y="5870159"/>
                  </a:moveTo>
                  <a:cubicBezTo>
                    <a:pt x="3349283" y="5865122"/>
                    <a:pt x="3348513" y="5859244"/>
                    <a:pt x="3344805" y="5854837"/>
                  </a:cubicBezTo>
                  <a:cubicBezTo>
                    <a:pt x="3342776" y="5852388"/>
                    <a:pt x="3340117" y="5850709"/>
                    <a:pt x="3337248" y="5849939"/>
                  </a:cubicBezTo>
                  <a:lnTo>
                    <a:pt x="3369014" y="5684535"/>
                  </a:lnTo>
                  <a:lnTo>
                    <a:pt x="3484181" y="5641015"/>
                  </a:lnTo>
                  <a:cubicBezTo>
                    <a:pt x="3486700" y="5646683"/>
                    <a:pt x="3491108" y="5651580"/>
                    <a:pt x="3497265" y="5654309"/>
                  </a:cubicBezTo>
                  <a:cubicBezTo>
                    <a:pt x="3510489" y="5660326"/>
                    <a:pt x="3526092" y="5654449"/>
                    <a:pt x="3532109" y="5641295"/>
                  </a:cubicBezTo>
                  <a:cubicBezTo>
                    <a:pt x="3538126" y="5628071"/>
                    <a:pt x="3532249" y="5612468"/>
                    <a:pt x="3519095" y="5606451"/>
                  </a:cubicBezTo>
                  <a:cubicBezTo>
                    <a:pt x="3515876" y="5604982"/>
                    <a:pt x="3512518" y="5604282"/>
                    <a:pt x="3509159" y="5604142"/>
                  </a:cubicBezTo>
                  <a:lnTo>
                    <a:pt x="3499364" y="5027747"/>
                  </a:lnTo>
                  <a:cubicBezTo>
                    <a:pt x="3506780" y="5027188"/>
                    <a:pt x="3513707" y="5022779"/>
                    <a:pt x="3517066" y="5015503"/>
                  </a:cubicBezTo>
                  <a:cubicBezTo>
                    <a:pt x="3518465" y="5012494"/>
                    <a:pt x="3518955" y="5009346"/>
                    <a:pt x="3518885" y="5006197"/>
                  </a:cubicBezTo>
                  <a:lnTo>
                    <a:pt x="3730468" y="4983947"/>
                  </a:lnTo>
                  <a:cubicBezTo>
                    <a:pt x="3731447" y="4988635"/>
                    <a:pt x="3734246" y="4992833"/>
                    <a:pt x="3738933" y="4995002"/>
                  </a:cubicBezTo>
                  <a:cubicBezTo>
                    <a:pt x="3746070" y="4998291"/>
                    <a:pt x="3754256" y="4995422"/>
                    <a:pt x="3758245" y="4988915"/>
                  </a:cubicBezTo>
                  <a:lnTo>
                    <a:pt x="4389144" y="5297053"/>
                  </a:lnTo>
                  <a:cubicBezTo>
                    <a:pt x="4385856" y="5304610"/>
                    <a:pt x="4385367" y="5313356"/>
                    <a:pt x="4388445" y="5321682"/>
                  </a:cubicBezTo>
                  <a:cubicBezTo>
                    <a:pt x="4393412" y="5334836"/>
                    <a:pt x="4405937" y="5342882"/>
                    <a:pt x="4419231" y="5342882"/>
                  </a:cubicBezTo>
                  <a:lnTo>
                    <a:pt x="4440011" y="5796484"/>
                  </a:lnTo>
                  <a:cubicBezTo>
                    <a:pt x="4430985" y="5797393"/>
                    <a:pt x="4422729" y="5802850"/>
                    <a:pt x="4418741" y="5811666"/>
                  </a:cubicBezTo>
                  <a:cubicBezTo>
                    <a:pt x="4414053" y="5821882"/>
                    <a:pt x="4416642" y="5833566"/>
                    <a:pt x="4424128" y="5841053"/>
                  </a:cubicBezTo>
                  <a:lnTo>
                    <a:pt x="4110533" y="6191452"/>
                  </a:lnTo>
                  <a:cubicBezTo>
                    <a:pt x="4100947" y="6183755"/>
                    <a:pt x="4086954" y="6183686"/>
                    <a:pt x="4077158" y="6191872"/>
                  </a:cubicBezTo>
                  <a:cubicBezTo>
                    <a:pt x="4074429" y="6194181"/>
                    <a:pt x="4072330" y="6196839"/>
                    <a:pt x="4070791" y="6199778"/>
                  </a:cubicBezTo>
                  <a:lnTo>
                    <a:pt x="3546242" y="5960768"/>
                  </a:lnTo>
                  <a:cubicBezTo>
                    <a:pt x="3548901" y="5953771"/>
                    <a:pt x="3547921" y="5945655"/>
                    <a:pt x="3542744" y="5939498"/>
                  </a:cubicBezTo>
                  <a:cubicBezTo>
                    <a:pt x="3535187" y="5930542"/>
                    <a:pt x="3521824" y="5929352"/>
                    <a:pt x="3512867" y="5936909"/>
                  </a:cubicBezTo>
                  <a:cubicBezTo>
                    <a:pt x="3510698" y="5938728"/>
                    <a:pt x="3509019" y="5940897"/>
                    <a:pt x="3507830" y="5943206"/>
                  </a:cubicBezTo>
                  <a:lnTo>
                    <a:pt x="3347394" y="5870159"/>
                  </a:lnTo>
                  <a:close/>
                  <a:moveTo>
                    <a:pt x="5729308" y="5389971"/>
                  </a:moveTo>
                  <a:cubicBezTo>
                    <a:pt x="5729098" y="5392209"/>
                    <a:pt x="5729308" y="5394378"/>
                    <a:pt x="5729658" y="5396548"/>
                  </a:cubicBezTo>
                  <a:lnTo>
                    <a:pt x="5292849" y="5494363"/>
                  </a:lnTo>
                  <a:cubicBezTo>
                    <a:pt x="5291939" y="5491214"/>
                    <a:pt x="5290470" y="5488275"/>
                    <a:pt x="5288511" y="5485687"/>
                  </a:cubicBezTo>
                  <a:lnTo>
                    <a:pt x="5716713" y="5123463"/>
                  </a:lnTo>
                  <a:lnTo>
                    <a:pt x="5750438" y="5366531"/>
                  </a:lnTo>
                  <a:cubicBezTo>
                    <a:pt x="5739244" y="5368770"/>
                    <a:pt x="5730358" y="5378006"/>
                    <a:pt x="5729308" y="5389971"/>
                  </a:cubicBezTo>
                  <a:close/>
                  <a:moveTo>
                    <a:pt x="5265351" y="5527667"/>
                  </a:moveTo>
                  <a:cubicBezTo>
                    <a:pt x="5267730" y="5527877"/>
                    <a:pt x="5269969" y="5527667"/>
                    <a:pt x="5272208" y="5527248"/>
                  </a:cubicBezTo>
                  <a:lnTo>
                    <a:pt x="5404937" y="6089159"/>
                  </a:lnTo>
                  <a:cubicBezTo>
                    <a:pt x="5396891" y="6091608"/>
                    <a:pt x="5390734" y="6098745"/>
                    <a:pt x="5389964" y="6107630"/>
                  </a:cubicBezTo>
                  <a:cubicBezTo>
                    <a:pt x="5389754" y="6110009"/>
                    <a:pt x="5390034" y="6112318"/>
                    <a:pt x="5390593" y="6114557"/>
                  </a:cubicBezTo>
                  <a:lnTo>
                    <a:pt x="4952945" y="6255472"/>
                  </a:lnTo>
                  <a:cubicBezTo>
                    <a:pt x="4952106" y="6253373"/>
                    <a:pt x="4951056" y="6251414"/>
                    <a:pt x="4949586" y="6249595"/>
                  </a:cubicBezTo>
                  <a:cubicBezTo>
                    <a:pt x="4942030" y="6240639"/>
                    <a:pt x="4928666" y="6239450"/>
                    <a:pt x="4919711" y="6247006"/>
                  </a:cubicBezTo>
                  <a:cubicBezTo>
                    <a:pt x="4915442" y="6250644"/>
                    <a:pt x="4912993" y="6255542"/>
                    <a:pt x="4912364" y="6260650"/>
                  </a:cubicBezTo>
                  <a:lnTo>
                    <a:pt x="4120188" y="6212022"/>
                  </a:lnTo>
                  <a:cubicBezTo>
                    <a:pt x="4120258" y="6206005"/>
                    <a:pt x="4118299" y="6199918"/>
                    <a:pt x="4114101" y="6194950"/>
                  </a:cubicBezTo>
                  <a:cubicBezTo>
                    <a:pt x="4113611" y="6194390"/>
                    <a:pt x="4112981" y="6193901"/>
                    <a:pt x="4112492" y="6193341"/>
                  </a:cubicBezTo>
                  <a:lnTo>
                    <a:pt x="4426158" y="5842802"/>
                  </a:lnTo>
                  <a:cubicBezTo>
                    <a:pt x="4427837" y="5844132"/>
                    <a:pt x="4429586" y="5845321"/>
                    <a:pt x="4431615" y="5846301"/>
                  </a:cubicBezTo>
                  <a:cubicBezTo>
                    <a:pt x="4444839" y="5852318"/>
                    <a:pt x="4460442" y="5846441"/>
                    <a:pt x="4466459" y="5833287"/>
                  </a:cubicBezTo>
                  <a:cubicBezTo>
                    <a:pt x="4472476" y="5820063"/>
                    <a:pt x="4466669" y="5804460"/>
                    <a:pt x="4453445" y="5798442"/>
                  </a:cubicBezTo>
                  <a:cubicBezTo>
                    <a:pt x="4450017" y="5796903"/>
                    <a:pt x="4446378" y="5796134"/>
                    <a:pt x="4442810" y="5796134"/>
                  </a:cubicBezTo>
                  <a:lnTo>
                    <a:pt x="4422030" y="5342532"/>
                  </a:lnTo>
                  <a:cubicBezTo>
                    <a:pt x="4424898" y="5342253"/>
                    <a:pt x="4427767" y="5341763"/>
                    <a:pt x="4430636" y="5340713"/>
                  </a:cubicBezTo>
                  <a:cubicBezTo>
                    <a:pt x="4440921" y="5336865"/>
                    <a:pt x="4447987" y="5328399"/>
                    <a:pt x="4450716" y="5318604"/>
                  </a:cubicBezTo>
                  <a:lnTo>
                    <a:pt x="5241842" y="5497021"/>
                  </a:lnTo>
                  <a:cubicBezTo>
                    <a:pt x="5241702" y="5497721"/>
                    <a:pt x="5241493" y="5498421"/>
                    <a:pt x="5241422" y="5499120"/>
                  </a:cubicBezTo>
                  <a:cubicBezTo>
                    <a:pt x="5240163" y="5513674"/>
                    <a:pt x="5250868" y="5526478"/>
                    <a:pt x="5265351" y="5527667"/>
                  </a:cubicBezTo>
                  <a:close/>
                  <a:moveTo>
                    <a:pt x="3544143" y="5964686"/>
                  </a:moveTo>
                  <a:cubicBezTo>
                    <a:pt x="3544423" y="5964266"/>
                    <a:pt x="3544773" y="5963776"/>
                    <a:pt x="3544983" y="5963357"/>
                  </a:cubicBezTo>
                  <a:lnTo>
                    <a:pt x="4069672" y="6202437"/>
                  </a:lnTo>
                  <a:cubicBezTo>
                    <a:pt x="4066313" y="6211113"/>
                    <a:pt x="4067502" y="6221258"/>
                    <a:pt x="4073940" y="6228885"/>
                  </a:cubicBezTo>
                  <a:cubicBezTo>
                    <a:pt x="4078278" y="6234062"/>
                    <a:pt x="4084225" y="6237071"/>
                    <a:pt x="4090452" y="6237911"/>
                  </a:cubicBezTo>
                  <a:lnTo>
                    <a:pt x="4079467" y="6369520"/>
                  </a:lnTo>
                  <a:lnTo>
                    <a:pt x="3544143" y="5964686"/>
                  </a:lnTo>
                  <a:close/>
                  <a:moveTo>
                    <a:pt x="4081846" y="6375047"/>
                  </a:moveTo>
                  <a:lnTo>
                    <a:pt x="4277616" y="6523029"/>
                  </a:lnTo>
                  <a:cubicBezTo>
                    <a:pt x="4271249" y="6532545"/>
                    <a:pt x="4271529" y="6545419"/>
                    <a:pt x="4279225" y="6554585"/>
                  </a:cubicBezTo>
                  <a:cubicBezTo>
                    <a:pt x="4280694" y="6556334"/>
                    <a:pt x="4282373" y="6557733"/>
                    <a:pt x="4284123" y="6558993"/>
                  </a:cubicBezTo>
                  <a:lnTo>
                    <a:pt x="4044413" y="6937029"/>
                  </a:lnTo>
                  <a:cubicBezTo>
                    <a:pt x="4041545" y="6935419"/>
                    <a:pt x="4038466" y="6934370"/>
                    <a:pt x="4035247" y="6933950"/>
                  </a:cubicBezTo>
                  <a:lnTo>
                    <a:pt x="4081846" y="6375047"/>
                  </a:lnTo>
                  <a:close/>
                  <a:moveTo>
                    <a:pt x="4984990" y="7534974"/>
                  </a:moveTo>
                  <a:cubicBezTo>
                    <a:pt x="4984570" y="7535323"/>
                    <a:pt x="4984011" y="7535533"/>
                    <a:pt x="4983591" y="7535953"/>
                  </a:cubicBezTo>
                  <a:cubicBezTo>
                    <a:pt x="4981212" y="7537912"/>
                    <a:pt x="4979393" y="7540221"/>
                    <a:pt x="4977713" y="7542670"/>
                  </a:cubicBezTo>
                  <a:lnTo>
                    <a:pt x="4581766" y="7298063"/>
                  </a:lnTo>
                  <a:cubicBezTo>
                    <a:pt x="4585614" y="7290646"/>
                    <a:pt x="4584914" y="7281411"/>
                    <a:pt x="4579177" y="7274623"/>
                  </a:cubicBezTo>
                  <a:cubicBezTo>
                    <a:pt x="4571621" y="7265598"/>
                    <a:pt x="4558257" y="7264478"/>
                    <a:pt x="4549301" y="7272034"/>
                  </a:cubicBezTo>
                  <a:cubicBezTo>
                    <a:pt x="4547972" y="7273154"/>
                    <a:pt x="4546852" y="7274484"/>
                    <a:pt x="4545802" y="7275883"/>
                  </a:cubicBezTo>
                  <a:lnTo>
                    <a:pt x="4054629" y="6972432"/>
                  </a:lnTo>
                  <a:cubicBezTo>
                    <a:pt x="4059666" y="6963197"/>
                    <a:pt x="4058826" y="6951512"/>
                    <a:pt x="4051690" y="6942976"/>
                  </a:cubicBezTo>
                  <a:cubicBezTo>
                    <a:pt x="4050221" y="6941227"/>
                    <a:pt x="4048541" y="6939827"/>
                    <a:pt x="4046792" y="6938568"/>
                  </a:cubicBezTo>
                  <a:lnTo>
                    <a:pt x="4286502" y="6560532"/>
                  </a:lnTo>
                  <a:cubicBezTo>
                    <a:pt x="4294688" y="6565080"/>
                    <a:pt x="4304764" y="6565010"/>
                    <a:pt x="4312949" y="6560042"/>
                  </a:cubicBezTo>
                  <a:lnTo>
                    <a:pt x="4984990" y="7534974"/>
                  </a:lnTo>
                  <a:close/>
                  <a:moveTo>
                    <a:pt x="4322745" y="6525898"/>
                  </a:moveTo>
                  <a:cubicBezTo>
                    <a:pt x="4321835" y="6524079"/>
                    <a:pt x="4320786" y="6522329"/>
                    <a:pt x="4319387" y="6520720"/>
                  </a:cubicBezTo>
                  <a:cubicBezTo>
                    <a:pt x="4310011" y="6509595"/>
                    <a:pt x="4293429" y="6508196"/>
                    <a:pt x="4282373" y="6517502"/>
                  </a:cubicBezTo>
                  <a:cubicBezTo>
                    <a:pt x="4281254" y="6518481"/>
                    <a:pt x="4280205" y="6519531"/>
                    <a:pt x="4279295" y="6520720"/>
                  </a:cubicBezTo>
                  <a:lnTo>
                    <a:pt x="4082125" y="6371619"/>
                  </a:lnTo>
                  <a:lnTo>
                    <a:pt x="4093251" y="6238190"/>
                  </a:lnTo>
                  <a:cubicBezTo>
                    <a:pt x="4099477" y="6238400"/>
                    <a:pt x="4105775" y="6236441"/>
                    <a:pt x="4110882" y="6232103"/>
                  </a:cubicBezTo>
                  <a:cubicBezTo>
                    <a:pt x="4116200" y="6227625"/>
                    <a:pt x="4119279" y="6221468"/>
                    <a:pt x="4120048" y="6215031"/>
                  </a:cubicBezTo>
                  <a:lnTo>
                    <a:pt x="4912224" y="6263519"/>
                  </a:lnTo>
                  <a:cubicBezTo>
                    <a:pt x="4912224" y="6265828"/>
                    <a:pt x="4912644" y="6268136"/>
                    <a:pt x="4913413" y="6270445"/>
                  </a:cubicBezTo>
                  <a:lnTo>
                    <a:pt x="4322745" y="6525898"/>
                  </a:lnTo>
                  <a:close/>
                  <a:moveTo>
                    <a:pt x="4952385" y="6272754"/>
                  </a:moveTo>
                  <a:cubicBezTo>
                    <a:pt x="4954625" y="6268206"/>
                    <a:pt x="4955114" y="6263099"/>
                    <a:pt x="4953924" y="6258201"/>
                  </a:cubicBezTo>
                  <a:lnTo>
                    <a:pt x="5391503" y="6117286"/>
                  </a:lnTo>
                  <a:cubicBezTo>
                    <a:pt x="5394372" y="6124493"/>
                    <a:pt x="5401089" y="6129880"/>
                    <a:pt x="5409345" y="6130580"/>
                  </a:cubicBezTo>
                  <a:cubicBezTo>
                    <a:pt x="5411164" y="6130720"/>
                    <a:pt x="5412984" y="6130580"/>
                    <a:pt x="5414663" y="6130300"/>
                  </a:cubicBezTo>
                  <a:lnTo>
                    <a:pt x="5521643" y="6583202"/>
                  </a:lnTo>
                  <a:cubicBezTo>
                    <a:pt x="5514017" y="6585371"/>
                    <a:pt x="5507510" y="6590268"/>
                    <a:pt x="5503171" y="6596845"/>
                  </a:cubicBezTo>
                  <a:lnTo>
                    <a:pt x="4952385" y="6272754"/>
                  </a:lnTo>
                  <a:close/>
                  <a:moveTo>
                    <a:pt x="5535077" y="6582292"/>
                  </a:moveTo>
                  <a:cubicBezTo>
                    <a:pt x="5534518" y="6582222"/>
                    <a:pt x="5534027" y="6582012"/>
                    <a:pt x="5533398" y="6581942"/>
                  </a:cubicBezTo>
                  <a:cubicBezTo>
                    <a:pt x="5530319" y="6581662"/>
                    <a:pt x="5527381" y="6582012"/>
                    <a:pt x="5524512" y="6582572"/>
                  </a:cubicBezTo>
                  <a:lnTo>
                    <a:pt x="5417531" y="6129670"/>
                  </a:lnTo>
                  <a:cubicBezTo>
                    <a:pt x="5425507" y="6127151"/>
                    <a:pt x="5431594" y="6120085"/>
                    <a:pt x="5432295" y="6111269"/>
                  </a:cubicBezTo>
                  <a:cubicBezTo>
                    <a:pt x="5433274" y="6099584"/>
                    <a:pt x="5424668" y="6089299"/>
                    <a:pt x="5412984" y="6088319"/>
                  </a:cubicBezTo>
                  <a:cubicBezTo>
                    <a:pt x="5411234" y="6088179"/>
                    <a:pt x="5409485" y="6088319"/>
                    <a:pt x="5407806" y="6088599"/>
                  </a:cubicBezTo>
                  <a:lnTo>
                    <a:pt x="5275077" y="5526688"/>
                  </a:lnTo>
                  <a:cubicBezTo>
                    <a:pt x="5285152" y="5523679"/>
                    <a:pt x="5292849" y="5514863"/>
                    <a:pt x="5293828" y="5503808"/>
                  </a:cubicBezTo>
                  <a:cubicBezTo>
                    <a:pt x="5294038" y="5501500"/>
                    <a:pt x="5293828" y="5499260"/>
                    <a:pt x="5293478" y="5497092"/>
                  </a:cubicBezTo>
                  <a:lnTo>
                    <a:pt x="5730287" y="5399416"/>
                  </a:lnTo>
                  <a:cubicBezTo>
                    <a:pt x="5732806" y="5408442"/>
                    <a:pt x="5740013" y="5415509"/>
                    <a:pt x="5749389" y="5417748"/>
                  </a:cubicBezTo>
                  <a:lnTo>
                    <a:pt x="5535077" y="6582292"/>
                  </a:lnTo>
                  <a:close/>
                  <a:moveTo>
                    <a:pt x="6382807" y="5631780"/>
                  </a:moveTo>
                  <a:cubicBezTo>
                    <a:pt x="6381198" y="5633459"/>
                    <a:pt x="6379798" y="5635348"/>
                    <a:pt x="6378749" y="5637517"/>
                  </a:cubicBezTo>
                  <a:lnTo>
                    <a:pt x="5780385" y="5400536"/>
                  </a:lnTo>
                  <a:cubicBezTo>
                    <a:pt x="5781014" y="5398577"/>
                    <a:pt x="5781504" y="5396617"/>
                    <a:pt x="5781714" y="5394518"/>
                  </a:cubicBezTo>
                  <a:cubicBezTo>
                    <a:pt x="5782973" y="5380035"/>
                    <a:pt x="5772268" y="5367301"/>
                    <a:pt x="5757784" y="5366042"/>
                  </a:cubicBezTo>
                  <a:cubicBezTo>
                    <a:pt x="5756245" y="5365902"/>
                    <a:pt x="5754776" y="5365971"/>
                    <a:pt x="5753306" y="5366112"/>
                  </a:cubicBezTo>
                  <a:lnTo>
                    <a:pt x="5719372" y="5121294"/>
                  </a:lnTo>
                  <a:lnTo>
                    <a:pt x="5821595" y="5034814"/>
                  </a:lnTo>
                  <a:cubicBezTo>
                    <a:pt x="5825864" y="5039292"/>
                    <a:pt x="5831671" y="5042440"/>
                    <a:pt x="5838387" y="5043000"/>
                  </a:cubicBezTo>
                  <a:cubicBezTo>
                    <a:pt x="5845314" y="5043630"/>
                    <a:pt x="5851822" y="5041391"/>
                    <a:pt x="5856929" y="5037403"/>
                  </a:cubicBezTo>
                  <a:lnTo>
                    <a:pt x="6382807" y="5631780"/>
                  </a:lnTo>
                  <a:close/>
                  <a:moveTo>
                    <a:pt x="5830132" y="4992833"/>
                  </a:moveTo>
                  <a:cubicBezTo>
                    <a:pt x="5821595" y="4996612"/>
                    <a:pt x="5815299" y="5004658"/>
                    <a:pt x="5814459" y="5014593"/>
                  </a:cubicBezTo>
                  <a:cubicBezTo>
                    <a:pt x="5813899" y="5021310"/>
                    <a:pt x="5815998" y="5027607"/>
                    <a:pt x="5819776" y="5032645"/>
                  </a:cubicBezTo>
                  <a:lnTo>
                    <a:pt x="5718953" y="5117936"/>
                  </a:lnTo>
                  <a:lnTo>
                    <a:pt x="5626735" y="4453172"/>
                  </a:lnTo>
                  <a:cubicBezTo>
                    <a:pt x="5627225" y="4453032"/>
                    <a:pt x="5627784" y="4452962"/>
                    <a:pt x="5628274" y="4452822"/>
                  </a:cubicBezTo>
                  <a:lnTo>
                    <a:pt x="5830132" y="4992833"/>
                  </a:lnTo>
                  <a:close/>
                  <a:moveTo>
                    <a:pt x="5613441" y="4413290"/>
                  </a:moveTo>
                  <a:cubicBezTo>
                    <a:pt x="5606794" y="4416369"/>
                    <a:pt x="5601827" y="4422806"/>
                    <a:pt x="5601196" y="4430642"/>
                  </a:cubicBezTo>
                  <a:cubicBezTo>
                    <a:pt x="5600218" y="4442327"/>
                    <a:pt x="5608823" y="4452612"/>
                    <a:pt x="5620508" y="4453592"/>
                  </a:cubicBezTo>
                  <a:cubicBezTo>
                    <a:pt x="5621627" y="4453662"/>
                    <a:pt x="5622677" y="4453592"/>
                    <a:pt x="5623797" y="4453522"/>
                  </a:cubicBezTo>
                  <a:lnTo>
                    <a:pt x="5716294" y="5120105"/>
                  </a:lnTo>
                  <a:lnTo>
                    <a:pt x="5286691" y="5483518"/>
                  </a:lnTo>
                  <a:cubicBezTo>
                    <a:pt x="5282424" y="5478970"/>
                    <a:pt x="5276617" y="5475891"/>
                    <a:pt x="5269899" y="5475331"/>
                  </a:cubicBezTo>
                  <a:cubicBezTo>
                    <a:pt x="5257165" y="5474212"/>
                    <a:pt x="5245760" y="5482468"/>
                    <a:pt x="5242402" y="5494293"/>
                  </a:cubicBezTo>
                  <a:lnTo>
                    <a:pt x="4451276" y="5315875"/>
                  </a:lnTo>
                  <a:cubicBezTo>
                    <a:pt x="4452325" y="5310277"/>
                    <a:pt x="4451975" y="5304330"/>
                    <a:pt x="4449807" y="5298593"/>
                  </a:cubicBezTo>
                  <a:cubicBezTo>
                    <a:pt x="4443439" y="5281660"/>
                    <a:pt x="4424548" y="5273054"/>
                    <a:pt x="4407616" y="5279352"/>
                  </a:cubicBezTo>
                  <a:cubicBezTo>
                    <a:pt x="4399920" y="5282220"/>
                    <a:pt x="4394043" y="5287748"/>
                    <a:pt x="4390404" y="5294465"/>
                  </a:cubicBezTo>
                  <a:lnTo>
                    <a:pt x="3759504" y="4986327"/>
                  </a:lnTo>
                  <a:cubicBezTo>
                    <a:pt x="3762303" y="4978770"/>
                    <a:pt x="3759014" y="4970304"/>
                    <a:pt x="3751598" y="4966945"/>
                  </a:cubicBezTo>
                  <a:cubicBezTo>
                    <a:pt x="3743831" y="4963377"/>
                    <a:pt x="3734666" y="4966805"/>
                    <a:pt x="3731167" y="4974572"/>
                  </a:cubicBezTo>
                  <a:cubicBezTo>
                    <a:pt x="3730187" y="4976671"/>
                    <a:pt x="3729838" y="4978910"/>
                    <a:pt x="3729908" y="4981149"/>
                  </a:cubicBezTo>
                  <a:lnTo>
                    <a:pt x="3518605" y="5003399"/>
                  </a:lnTo>
                  <a:cubicBezTo>
                    <a:pt x="3517486" y="4996612"/>
                    <a:pt x="3513148" y="4990524"/>
                    <a:pt x="3506431" y="4987446"/>
                  </a:cubicBezTo>
                  <a:cubicBezTo>
                    <a:pt x="3503842" y="4986327"/>
                    <a:pt x="3501183" y="4985697"/>
                    <a:pt x="3498594" y="4985557"/>
                  </a:cubicBezTo>
                  <a:lnTo>
                    <a:pt x="3495586" y="4809238"/>
                  </a:lnTo>
                  <a:cubicBezTo>
                    <a:pt x="3500903" y="4808748"/>
                    <a:pt x="3505941" y="4805740"/>
                    <a:pt x="3508320" y="4800492"/>
                  </a:cubicBezTo>
                  <a:cubicBezTo>
                    <a:pt x="3511538" y="4793355"/>
                    <a:pt x="3508740" y="4785239"/>
                    <a:pt x="3502233" y="4781181"/>
                  </a:cubicBezTo>
                  <a:lnTo>
                    <a:pt x="3697373" y="4423295"/>
                  </a:lnTo>
                  <a:cubicBezTo>
                    <a:pt x="3712206" y="4430572"/>
                    <a:pt x="3730328" y="4425814"/>
                    <a:pt x="3739423" y="4411541"/>
                  </a:cubicBezTo>
                  <a:cubicBezTo>
                    <a:pt x="3740403" y="4410002"/>
                    <a:pt x="3741172" y="4408322"/>
                    <a:pt x="3741872" y="4406713"/>
                  </a:cubicBezTo>
                  <a:lnTo>
                    <a:pt x="4230598" y="4588559"/>
                  </a:lnTo>
                  <a:cubicBezTo>
                    <a:pt x="4228428" y="4595346"/>
                    <a:pt x="4228288" y="4602903"/>
                    <a:pt x="4230947" y="4610110"/>
                  </a:cubicBezTo>
                  <a:cubicBezTo>
                    <a:pt x="4237315" y="4627042"/>
                    <a:pt x="4256205" y="4635648"/>
                    <a:pt x="4273138" y="4629281"/>
                  </a:cubicBezTo>
                  <a:cubicBezTo>
                    <a:pt x="4288811" y="4623404"/>
                    <a:pt x="4297136" y="4606891"/>
                    <a:pt x="4293359" y="4591078"/>
                  </a:cubicBezTo>
                  <a:lnTo>
                    <a:pt x="5533678" y="4238790"/>
                  </a:lnTo>
                  <a:cubicBezTo>
                    <a:pt x="5535777" y="4244108"/>
                    <a:pt x="5540535" y="4248096"/>
                    <a:pt x="5546622" y="4248586"/>
                  </a:cubicBezTo>
                  <a:cubicBezTo>
                    <a:pt x="5548371" y="4248726"/>
                    <a:pt x="5549980" y="4248376"/>
                    <a:pt x="5551589" y="4248026"/>
                  </a:cubicBezTo>
                  <a:lnTo>
                    <a:pt x="5613441" y="4413290"/>
                  </a:lnTo>
                  <a:close/>
                  <a:moveTo>
                    <a:pt x="4673844" y="4293365"/>
                  </a:moveTo>
                  <a:cubicBezTo>
                    <a:pt x="4684828" y="4289237"/>
                    <a:pt x="4690356" y="4276993"/>
                    <a:pt x="4686228" y="4266008"/>
                  </a:cubicBezTo>
                  <a:cubicBezTo>
                    <a:pt x="4685598" y="4264329"/>
                    <a:pt x="4684758" y="4262859"/>
                    <a:pt x="4683779" y="4261460"/>
                  </a:cubicBezTo>
                  <a:lnTo>
                    <a:pt x="5133952" y="3899936"/>
                  </a:lnTo>
                  <a:cubicBezTo>
                    <a:pt x="5140949" y="3907703"/>
                    <a:pt x="5152284" y="3910921"/>
                    <a:pt x="5162709" y="3907003"/>
                  </a:cubicBezTo>
                  <a:cubicBezTo>
                    <a:pt x="5166347" y="3905604"/>
                    <a:pt x="5169495" y="3903505"/>
                    <a:pt x="5172084" y="3900846"/>
                  </a:cubicBezTo>
                  <a:lnTo>
                    <a:pt x="5535707" y="4224167"/>
                  </a:lnTo>
                  <a:cubicBezTo>
                    <a:pt x="5534097" y="4226406"/>
                    <a:pt x="5532839" y="4228855"/>
                    <a:pt x="5532558" y="4231794"/>
                  </a:cubicBezTo>
                  <a:cubicBezTo>
                    <a:pt x="5532418" y="4233193"/>
                    <a:pt x="5532769" y="4234522"/>
                    <a:pt x="5533048" y="4235852"/>
                  </a:cubicBezTo>
                  <a:lnTo>
                    <a:pt x="4292659" y="4588210"/>
                  </a:lnTo>
                  <a:cubicBezTo>
                    <a:pt x="4292519" y="4587790"/>
                    <a:pt x="4292519" y="4587440"/>
                    <a:pt x="4292309" y="4587020"/>
                  </a:cubicBezTo>
                  <a:cubicBezTo>
                    <a:pt x="4291259" y="4584151"/>
                    <a:pt x="4289650" y="4581633"/>
                    <a:pt x="4287901" y="4579253"/>
                  </a:cubicBezTo>
                  <a:lnTo>
                    <a:pt x="4650824" y="4287838"/>
                  </a:lnTo>
                  <a:cubicBezTo>
                    <a:pt x="4656561" y="4293995"/>
                    <a:pt x="4665517" y="4296444"/>
                    <a:pt x="4673844" y="4293365"/>
                  </a:cubicBezTo>
                  <a:close/>
                  <a:moveTo>
                    <a:pt x="5480223" y="3341033"/>
                  </a:moveTo>
                  <a:cubicBezTo>
                    <a:pt x="5481762" y="3341173"/>
                    <a:pt x="5483231" y="3341033"/>
                    <a:pt x="5484771" y="3340963"/>
                  </a:cubicBezTo>
                  <a:lnTo>
                    <a:pt x="5517585" y="3814995"/>
                  </a:lnTo>
                  <a:lnTo>
                    <a:pt x="5413613" y="3805829"/>
                  </a:lnTo>
                  <a:cubicBezTo>
                    <a:pt x="5414033" y="3793375"/>
                    <a:pt x="5405637" y="3782530"/>
                    <a:pt x="5393743" y="3779592"/>
                  </a:cubicBezTo>
                  <a:lnTo>
                    <a:pt x="5477704" y="3340614"/>
                  </a:lnTo>
                  <a:cubicBezTo>
                    <a:pt x="5478614" y="3340684"/>
                    <a:pt x="5479383" y="3340963"/>
                    <a:pt x="5480223" y="3341033"/>
                  </a:cubicBezTo>
                  <a:close/>
                  <a:moveTo>
                    <a:pt x="5534027" y="4052676"/>
                  </a:moveTo>
                  <a:lnTo>
                    <a:pt x="5470986" y="4024199"/>
                  </a:lnTo>
                  <a:lnTo>
                    <a:pt x="5397940" y="3828919"/>
                  </a:lnTo>
                  <a:cubicBezTo>
                    <a:pt x="5405987" y="3825350"/>
                    <a:pt x="5412004" y="3817934"/>
                    <a:pt x="5413333" y="3808698"/>
                  </a:cubicBezTo>
                  <a:lnTo>
                    <a:pt x="5517725" y="3817864"/>
                  </a:lnTo>
                  <a:lnTo>
                    <a:pt x="5534027" y="4052676"/>
                  </a:lnTo>
                  <a:close/>
                  <a:moveTo>
                    <a:pt x="5520733" y="3818144"/>
                  </a:moveTo>
                  <a:lnTo>
                    <a:pt x="6084184" y="3867681"/>
                  </a:lnTo>
                  <a:lnTo>
                    <a:pt x="5700691" y="4127821"/>
                  </a:lnTo>
                  <a:lnTo>
                    <a:pt x="5537106" y="4053935"/>
                  </a:lnTo>
                  <a:lnTo>
                    <a:pt x="5520733" y="3818144"/>
                  </a:lnTo>
                  <a:close/>
                  <a:moveTo>
                    <a:pt x="5176772" y="3894549"/>
                  </a:moveTo>
                  <a:lnTo>
                    <a:pt x="5468748" y="4026368"/>
                  </a:lnTo>
                  <a:lnTo>
                    <a:pt x="5541094" y="4219759"/>
                  </a:lnTo>
                  <a:cubicBezTo>
                    <a:pt x="5539835" y="4220389"/>
                    <a:pt x="5538646" y="4221089"/>
                    <a:pt x="5537596" y="4221998"/>
                  </a:cubicBezTo>
                  <a:lnTo>
                    <a:pt x="5174043" y="3898747"/>
                  </a:lnTo>
                  <a:cubicBezTo>
                    <a:pt x="5175023" y="3897417"/>
                    <a:pt x="5176003" y="3896018"/>
                    <a:pt x="5176772" y="3894549"/>
                  </a:cubicBezTo>
                  <a:close/>
                  <a:moveTo>
                    <a:pt x="5543613" y="4218500"/>
                  </a:moveTo>
                  <a:lnTo>
                    <a:pt x="5472386" y="4028047"/>
                  </a:lnTo>
                  <a:lnTo>
                    <a:pt x="5534238" y="4055964"/>
                  </a:lnTo>
                  <a:lnTo>
                    <a:pt x="5545432" y="4218290"/>
                  </a:lnTo>
                  <a:cubicBezTo>
                    <a:pt x="5544873" y="4218360"/>
                    <a:pt x="5544243" y="4218290"/>
                    <a:pt x="5543613" y="4218500"/>
                  </a:cubicBezTo>
                  <a:close/>
                  <a:moveTo>
                    <a:pt x="5385206" y="3831158"/>
                  </a:moveTo>
                  <a:cubicBezTo>
                    <a:pt x="5388704" y="3831438"/>
                    <a:pt x="5392133" y="3831018"/>
                    <a:pt x="5395282" y="3830038"/>
                  </a:cubicBezTo>
                  <a:lnTo>
                    <a:pt x="5467279" y="4022520"/>
                  </a:lnTo>
                  <a:lnTo>
                    <a:pt x="5177961" y="3891890"/>
                  </a:lnTo>
                  <a:cubicBezTo>
                    <a:pt x="5179921" y="3886782"/>
                    <a:pt x="5180271" y="3881185"/>
                    <a:pt x="5178801" y="3875588"/>
                  </a:cubicBezTo>
                  <a:lnTo>
                    <a:pt x="5363167" y="3814575"/>
                  </a:lnTo>
                  <a:cubicBezTo>
                    <a:pt x="5366665" y="3823531"/>
                    <a:pt x="5374921" y="3830318"/>
                    <a:pt x="5385206" y="3831158"/>
                  </a:cubicBezTo>
                  <a:close/>
                  <a:moveTo>
                    <a:pt x="5559846" y="4223397"/>
                  </a:moveTo>
                  <a:cubicBezTo>
                    <a:pt x="5557327" y="4220319"/>
                    <a:pt x="5553549" y="4218220"/>
                    <a:pt x="5549281" y="4217800"/>
                  </a:cubicBezTo>
                  <a:cubicBezTo>
                    <a:pt x="5548931" y="4217800"/>
                    <a:pt x="5548650" y="4217940"/>
                    <a:pt x="5548371" y="4217940"/>
                  </a:cubicBezTo>
                  <a:lnTo>
                    <a:pt x="5537247" y="4057294"/>
                  </a:lnTo>
                  <a:lnTo>
                    <a:pt x="5697822" y="4129780"/>
                  </a:lnTo>
                  <a:lnTo>
                    <a:pt x="5559846" y="4223397"/>
                  </a:lnTo>
                  <a:close/>
                  <a:moveTo>
                    <a:pt x="5854620" y="4171481"/>
                  </a:moveTo>
                  <a:cubicBezTo>
                    <a:pt x="5847554" y="4165394"/>
                    <a:pt x="5837618" y="4163155"/>
                    <a:pt x="5828242" y="4166653"/>
                  </a:cubicBezTo>
                  <a:cubicBezTo>
                    <a:pt x="5821945" y="4169033"/>
                    <a:pt x="5817118" y="4173650"/>
                    <a:pt x="5814249" y="4179178"/>
                  </a:cubicBezTo>
                  <a:lnTo>
                    <a:pt x="5703699" y="4129290"/>
                  </a:lnTo>
                  <a:lnTo>
                    <a:pt x="6088662" y="3868171"/>
                  </a:lnTo>
                  <a:lnTo>
                    <a:pt x="6143168" y="3872999"/>
                  </a:lnTo>
                  <a:lnTo>
                    <a:pt x="5854620" y="4171481"/>
                  </a:lnTo>
                  <a:close/>
                  <a:moveTo>
                    <a:pt x="6254417" y="3755733"/>
                  </a:moveTo>
                  <a:cubicBezTo>
                    <a:pt x="6254696" y="3756152"/>
                    <a:pt x="6254976" y="3756572"/>
                    <a:pt x="6255325" y="3756922"/>
                  </a:cubicBezTo>
                  <a:lnTo>
                    <a:pt x="6145826" y="3870270"/>
                  </a:lnTo>
                  <a:lnTo>
                    <a:pt x="6092511" y="3865582"/>
                  </a:lnTo>
                  <a:lnTo>
                    <a:pt x="6254417" y="3755733"/>
                  </a:lnTo>
                  <a:close/>
                  <a:moveTo>
                    <a:pt x="6451585" y="3891190"/>
                  </a:moveTo>
                  <a:cubicBezTo>
                    <a:pt x="6450396" y="3892939"/>
                    <a:pt x="6449696" y="3894898"/>
                    <a:pt x="6449277" y="3896928"/>
                  </a:cubicBezTo>
                  <a:lnTo>
                    <a:pt x="6149465" y="3870550"/>
                  </a:lnTo>
                  <a:lnTo>
                    <a:pt x="6257355" y="3758881"/>
                  </a:lnTo>
                  <a:cubicBezTo>
                    <a:pt x="6263022" y="3763709"/>
                    <a:pt x="6271068" y="3765528"/>
                    <a:pt x="6278555" y="3762729"/>
                  </a:cubicBezTo>
                  <a:cubicBezTo>
                    <a:pt x="6281633" y="3761540"/>
                    <a:pt x="6284292" y="3759721"/>
                    <a:pt x="6286391" y="3757482"/>
                  </a:cubicBezTo>
                  <a:lnTo>
                    <a:pt x="6451585" y="3891190"/>
                  </a:lnTo>
                  <a:close/>
                  <a:moveTo>
                    <a:pt x="6428426" y="3577874"/>
                  </a:moveTo>
                  <a:cubicBezTo>
                    <a:pt x="6424368" y="3574726"/>
                    <a:pt x="6418841" y="3573746"/>
                    <a:pt x="6413662" y="3575635"/>
                  </a:cubicBezTo>
                  <a:cubicBezTo>
                    <a:pt x="6405687" y="3578644"/>
                    <a:pt x="6401628" y="3587530"/>
                    <a:pt x="6404637" y="3595506"/>
                  </a:cubicBezTo>
                  <a:cubicBezTo>
                    <a:pt x="6405267" y="3597115"/>
                    <a:pt x="6406176" y="3598515"/>
                    <a:pt x="6407156" y="3599844"/>
                  </a:cubicBezTo>
                  <a:lnTo>
                    <a:pt x="6284642" y="3726626"/>
                  </a:lnTo>
                  <a:cubicBezTo>
                    <a:pt x="6278974" y="3721938"/>
                    <a:pt x="6271068" y="3720259"/>
                    <a:pt x="6263722" y="3722988"/>
                  </a:cubicBezTo>
                  <a:cubicBezTo>
                    <a:pt x="6260434" y="3724247"/>
                    <a:pt x="6257705" y="3726206"/>
                    <a:pt x="6255465" y="3728655"/>
                  </a:cubicBezTo>
                  <a:lnTo>
                    <a:pt x="5995256" y="3517912"/>
                  </a:lnTo>
                  <a:cubicBezTo>
                    <a:pt x="5997984" y="3514344"/>
                    <a:pt x="5999523" y="3510006"/>
                    <a:pt x="5999593" y="3505458"/>
                  </a:cubicBezTo>
                  <a:lnTo>
                    <a:pt x="6523862" y="3479080"/>
                  </a:lnTo>
                  <a:lnTo>
                    <a:pt x="6428426" y="3577874"/>
                  </a:lnTo>
                  <a:close/>
                  <a:moveTo>
                    <a:pt x="5193914" y="2603923"/>
                  </a:moveTo>
                  <a:lnTo>
                    <a:pt x="6201661" y="2246177"/>
                  </a:lnTo>
                  <a:cubicBezTo>
                    <a:pt x="6204809" y="2253734"/>
                    <a:pt x="6211386" y="2259751"/>
                    <a:pt x="6219992" y="2261710"/>
                  </a:cubicBezTo>
                  <a:cubicBezTo>
                    <a:pt x="6234126" y="2264929"/>
                    <a:pt x="6248259" y="2256113"/>
                    <a:pt x="6251478" y="2241909"/>
                  </a:cubicBezTo>
                  <a:cubicBezTo>
                    <a:pt x="6252247" y="2238481"/>
                    <a:pt x="6252317" y="2235052"/>
                    <a:pt x="6251758" y="2231764"/>
                  </a:cubicBezTo>
                  <a:lnTo>
                    <a:pt x="6452355" y="2187124"/>
                  </a:lnTo>
                  <a:lnTo>
                    <a:pt x="6282893" y="2455591"/>
                  </a:lnTo>
                  <a:cubicBezTo>
                    <a:pt x="6277435" y="2452582"/>
                    <a:pt x="6270999" y="2451323"/>
                    <a:pt x="6264421" y="2452792"/>
                  </a:cubicBezTo>
                  <a:cubicBezTo>
                    <a:pt x="6251618" y="2455661"/>
                    <a:pt x="6243151" y="2467415"/>
                    <a:pt x="6243991" y="2480149"/>
                  </a:cubicBezTo>
                  <a:lnTo>
                    <a:pt x="5194684" y="2606651"/>
                  </a:lnTo>
                  <a:cubicBezTo>
                    <a:pt x="5194474" y="2605742"/>
                    <a:pt x="5194194" y="2604832"/>
                    <a:pt x="5193914" y="2603923"/>
                  </a:cubicBezTo>
                  <a:close/>
                  <a:moveTo>
                    <a:pt x="6275826" y="2504149"/>
                  </a:moveTo>
                  <a:cubicBezTo>
                    <a:pt x="6278135" y="2503659"/>
                    <a:pt x="6280234" y="2502749"/>
                    <a:pt x="6282264" y="2501700"/>
                  </a:cubicBezTo>
                  <a:lnTo>
                    <a:pt x="6577948" y="2997631"/>
                  </a:lnTo>
                  <a:cubicBezTo>
                    <a:pt x="6571021" y="3002389"/>
                    <a:pt x="6567312" y="3010995"/>
                    <a:pt x="6569202" y="3019741"/>
                  </a:cubicBezTo>
                  <a:cubicBezTo>
                    <a:pt x="6571720" y="3031216"/>
                    <a:pt x="6583125" y="3038353"/>
                    <a:pt x="6594530" y="3035834"/>
                  </a:cubicBezTo>
                  <a:cubicBezTo>
                    <a:pt x="6596349" y="3035414"/>
                    <a:pt x="6597958" y="3034714"/>
                    <a:pt x="6599567" y="3033945"/>
                  </a:cubicBezTo>
                  <a:lnTo>
                    <a:pt x="6722011" y="3239370"/>
                  </a:lnTo>
                  <a:cubicBezTo>
                    <a:pt x="6712145" y="3246017"/>
                    <a:pt x="6707737" y="3258681"/>
                    <a:pt x="6712075" y="3270296"/>
                  </a:cubicBezTo>
                  <a:cubicBezTo>
                    <a:pt x="6713335" y="3273584"/>
                    <a:pt x="6715154" y="3276523"/>
                    <a:pt x="6717463" y="3278902"/>
                  </a:cubicBezTo>
                  <a:lnTo>
                    <a:pt x="6526871" y="3476071"/>
                  </a:lnTo>
                  <a:lnTo>
                    <a:pt x="5999523" y="3502589"/>
                  </a:lnTo>
                  <a:cubicBezTo>
                    <a:pt x="5999313" y="3500910"/>
                    <a:pt x="5998964" y="3499301"/>
                    <a:pt x="5998404" y="3497621"/>
                  </a:cubicBezTo>
                  <a:cubicBezTo>
                    <a:pt x="5995885" y="3490904"/>
                    <a:pt x="5990288" y="3486217"/>
                    <a:pt x="5983851" y="3484537"/>
                  </a:cubicBezTo>
                  <a:lnTo>
                    <a:pt x="6264351" y="2504009"/>
                  </a:lnTo>
                  <a:cubicBezTo>
                    <a:pt x="6267990" y="2504918"/>
                    <a:pt x="6271838" y="2504988"/>
                    <a:pt x="6275826" y="2504149"/>
                  </a:cubicBezTo>
                  <a:close/>
                  <a:moveTo>
                    <a:pt x="7404616" y="2390661"/>
                  </a:moveTo>
                  <a:lnTo>
                    <a:pt x="7334299" y="2689563"/>
                  </a:lnTo>
                  <a:cubicBezTo>
                    <a:pt x="7331430" y="2689143"/>
                    <a:pt x="7328491" y="2689353"/>
                    <a:pt x="7325623" y="2690473"/>
                  </a:cubicBezTo>
                  <a:cubicBezTo>
                    <a:pt x="7316457" y="2693901"/>
                    <a:pt x="7311770" y="2704187"/>
                    <a:pt x="7315198" y="2713352"/>
                  </a:cubicBezTo>
                  <a:cubicBezTo>
                    <a:pt x="7317157" y="2718530"/>
                    <a:pt x="7321285" y="2722238"/>
                    <a:pt x="7326183" y="2723917"/>
                  </a:cubicBezTo>
                  <a:lnTo>
                    <a:pt x="7293858" y="2861124"/>
                  </a:lnTo>
                  <a:cubicBezTo>
                    <a:pt x="7291479" y="2860844"/>
                    <a:pt x="7288960" y="2861054"/>
                    <a:pt x="7286581" y="2861894"/>
                  </a:cubicBezTo>
                  <a:cubicBezTo>
                    <a:pt x="7278604" y="2864903"/>
                    <a:pt x="7274547" y="2873788"/>
                    <a:pt x="7277556" y="2881765"/>
                  </a:cubicBezTo>
                  <a:cubicBezTo>
                    <a:pt x="7277835" y="2882534"/>
                    <a:pt x="7278185" y="2883164"/>
                    <a:pt x="7278604" y="2883864"/>
                  </a:cubicBezTo>
                  <a:lnTo>
                    <a:pt x="6757275" y="3244967"/>
                  </a:lnTo>
                  <a:cubicBezTo>
                    <a:pt x="6756155" y="3243498"/>
                    <a:pt x="6754896" y="3242239"/>
                    <a:pt x="6753497" y="3241049"/>
                  </a:cubicBezTo>
                  <a:lnTo>
                    <a:pt x="7397340" y="2387302"/>
                  </a:lnTo>
                  <a:cubicBezTo>
                    <a:pt x="7399649" y="2388772"/>
                    <a:pt x="7402098" y="2389891"/>
                    <a:pt x="7404616" y="2390661"/>
                  </a:cubicBezTo>
                  <a:close/>
                  <a:moveTo>
                    <a:pt x="6823044" y="3461168"/>
                  </a:moveTo>
                  <a:lnTo>
                    <a:pt x="6531069" y="3475861"/>
                  </a:lnTo>
                  <a:lnTo>
                    <a:pt x="6719562" y="3280861"/>
                  </a:lnTo>
                  <a:cubicBezTo>
                    <a:pt x="6726629" y="3286948"/>
                    <a:pt x="6736564" y="3289187"/>
                    <a:pt x="6745870" y="3285689"/>
                  </a:cubicBezTo>
                  <a:cubicBezTo>
                    <a:pt x="6746919" y="3285339"/>
                    <a:pt x="6747829" y="3284779"/>
                    <a:pt x="6748738" y="3284290"/>
                  </a:cubicBezTo>
                  <a:lnTo>
                    <a:pt x="6837807" y="3433671"/>
                  </a:lnTo>
                  <a:cubicBezTo>
                    <a:pt x="6828642" y="3439688"/>
                    <a:pt x="6822974" y="3449973"/>
                    <a:pt x="6823044" y="3461168"/>
                  </a:cubicBezTo>
                  <a:close/>
                  <a:moveTo>
                    <a:pt x="6761613" y="3253014"/>
                  </a:moveTo>
                  <a:cubicBezTo>
                    <a:pt x="6761473" y="3252594"/>
                    <a:pt x="6761473" y="3252174"/>
                    <a:pt x="6761263" y="3251824"/>
                  </a:cubicBezTo>
                  <a:cubicBezTo>
                    <a:pt x="6760633" y="3250215"/>
                    <a:pt x="6759864" y="3248746"/>
                    <a:pt x="6759024" y="3247277"/>
                  </a:cubicBezTo>
                  <a:lnTo>
                    <a:pt x="7280284" y="2886243"/>
                  </a:lnTo>
                  <a:cubicBezTo>
                    <a:pt x="7282103" y="2888342"/>
                    <a:pt x="7284342" y="2889951"/>
                    <a:pt x="7286931" y="2890861"/>
                  </a:cubicBezTo>
                  <a:lnTo>
                    <a:pt x="7239213" y="3093627"/>
                  </a:lnTo>
                  <a:cubicBezTo>
                    <a:pt x="7232356" y="3092298"/>
                    <a:pt x="7225150" y="3092648"/>
                    <a:pt x="7218153" y="3095236"/>
                  </a:cubicBezTo>
                  <a:cubicBezTo>
                    <a:pt x="7199821" y="3102093"/>
                    <a:pt x="7189886" y="3121404"/>
                    <a:pt x="7194014" y="3139946"/>
                  </a:cubicBezTo>
                  <a:lnTo>
                    <a:pt x="6761613" y="3253014"/>
                  </a:lnTo>
                  <a:close/>
                  <a:moveTo>
                    <a:pt x="7842895" y="2117087"/>
                  </a:moveTo>
                  <a:cubicBezTo>
                    <a:pt x="7845134" y="2117576"/>
                    <a:pt x="7847303" y="2117716"/>
                    <a:pt x="7849472" y="2117646"/>
                  </a:cubicBezTo>
                  <a:lnTo>
                    <a:pt x="7885855" y="2563761"/>
                  </a:lnTo>
                  <a:cubicBezTo>
                    <a:pt x="7882567" y="2564181"/>
                    <a:pt x="7879488" y="2565300"/>
                    <a:pt x="7876690" y="2566840"/>
                  </a:cubicBezTo>
                  <a:lnTo>
                    <a:pt x="7610182" y="2144724"/>
                  </a:lnTo>
                  <a:lnTo>
                    <a:pt x="7656501" y="2092668"/>
                  </a:lnTo>
                  <a:lnTo>
                    <a:pt x="7822674" y="2092878"/>
                  </a:lnTo>
                  <a:cubicBezTo>
                    <a:pt x="7823234" y="2104282"/>
                    <a:pt x="7831141" y="2114428"/>
                    <a:pt x="7842895" y="2117087"/>
                  </a:cubicBezTo>
                  <a:close/>
                  <a:moveTo>
                    <a:pt x="8996804" y="2474552"/>
                  </a:moveTo>
                  <a:cubicBezTo>
                    <a:pt x="8996664" y="2475112"/>
                    <a:pt x="8996384" y="2475602"/>
                    <a:pt x="8996244" y="2476161"/>
                  </a:cubicBezTo>
                  <a:cubicBezTo>
                    <a:pt x="8995544" y="2479170"/>
                    <a:pt x="8995474" y="2482109"/>
                    <a:pt x="8995614" y="2485047"/>
                  </a:cubicBezTo>
                  <a:lnTo>
                    <a:pt x="8532218" y="2528287"/>
                  </a:lnTo>
                  <a:cubicBezTo>
                    <a:pt x="8530819" y="2520031"/>
                    <a:pt x="8524661" y="2513034"/>
                    <a:pt x="8516055" y="2511075"/>
                  </a:cubicBezTo>
                  <a:cubicBezTo>
                    <a:pt x="8504651" y="2508487"/>
                    <a:pt x="8493246" y="2515623"/>
                    <a:pt x="8490657" y="2527028"/>
                  </a:cubicBezTo>
                  <a:cubicBezTo>
                    <a:pt x="8490237" y="2528777"/>
                    <a:pt x="8490167" y="2530456"/>
                    <a:pt x="8490167" y="2532206"/>
                  </a:cubicBezTo>
                  <a:lnTo>
                    <a:pt x="7915311" y="2585871"/>
                  </a:lnTo>
                  <a:cubicBezTo>
                    <a:pt x="7913772" y="2575516"/>
                    <a:pt x="7906076" y="2566630"/>
                    <a:pt x="7895231" y="2564111"/>
                  </a:cubicBezTo>
                  <a:cubicBezTo>
                    <a:pt x="7892992" y="2563621"/>
                    <a:pt x="7890823" y="2563481"/>
                    <a:pt x="7888654" y="2563551"/>
                  </a:cubicBezTo>
                  <a:lnTo>
                    <a:pt x="7852271" y="2117436"/>
                  </a:lnTo>
                  <a:cubicBezTo>
                    <a:pt x="7861507" y="2116177"/>
                    <a:pt x="7869553" y="2110020"/>
                    <a:pt x="7873051" y="2101064"/>
                  </a:cubicBezTo>
                  <a:lnTo>
                    <a:pt x="8996804" y="2474552"/>
                  </a:lnTo>
                  <a:close/>
                  <a:moveTo>
                    <a:pt x="8176712" y="1507317"/>
                  </a:moveTo>
                  <a:cubicBezTo>
                    <a:pt x="8177131" y="1507667"/>
                    <a:pt x="8177551" y="1507947"/>
                    <a:pt x="8177971" y="1508227"/>
                  </a:cubicBezTo>
                  <a:lnTo>
                    <a:pt x="7860387" y="2068039"/>
                  </a:lnTo>
                  <a:cubicBezTo>
                    <a:pt x="7858568" y="2067129"/>
                    <a:pt x="7856679" y="2066360"/>
                    <a:pt x="7854580" y="2065870"/>
                  </a:cubicBezTo>
                  <a:cubicBezTo>
                    <a:pt x="7840446" y="2062652"/>
                    <a:pt x="7826313" y="2071467"/>
                    <a:pt x="7823094" y="2085671"/>
                  </a:cubicBezTo>
                  <a:cubicBezTo>
                    <a:pt x="7822744" y="2087140"/>
                    <a:pt x="7822604" y="2088610"/>
                    <a:pt x="7822535" y="2090149"/>
                  </a:cubicBezTo>
                  <a:lnTo>
                    <a:pt x="7658950" y="2089939"/>
                  </a:lnTo>
                  <a:lnTo>
                    <a:pt x="8176712" y="1507317"/>
                  </a:lnTo>
                  <a:close/>
                  <a:moveTo>
                    <a:pt x="7652583" y="2092738"/>
                  </a:moveTo>
                  <a:lnTo>
                    <a:pt x="7608573" y="2142275"/>
                  </a:lnTo>
                  <a:lnTo>
                    <a:pt x="7577227" y="2092668"/>
                  </a:lnTo>
                  <a:lnTo>
                    <a:pt x="7652583" y="2092738"/>
                  </a:lnTo>
                  <a:close/>
                  <a:moveTo>
                    <a:pt x="7463530" y="1962248"/>
                  </a:moveTo>
                  <a:cubicBezTo>
                    <a:pt x="7466048" y="1971204"/>
                    <a:pt x="7473115" y="1978550"/>
                    <a:pt x="7482841" y="1980789"/>
                  </a:cubicBezTo>
                  <a:cubicBezTo>
                    <a:pt x="7489417" y="1982258"/>
                    <a:pt x="7495995" y="1981069"/>
                    <a:pt x="7501453" y="1978061"/>
                  </a:cubicBezTo>
                  <a:lnTo>
                    <a:pt x="7571980" y="2089729"/>
                  </a:lnTo>
                  <a:lnTo>
                    <a:pt x="6900848" y="2089029"/>
                  </a:lnTo>
                  <a:cubicBezTo>
                    <a:pt x="6900848" y="2088470"/>
                    <a:pt x="6900778" y="2087980"/>
                    <a:pt x="6900709" y="2087420"/>
                  </a:cubicBezTo>
                  <a:lnTo>
                    <a:pt x="7463530" y="1962248"/>
                  </a:lnTo>
                  <a:close/>
                  <a:moveTo>
                    <a:pt x="6657850" y="2141435"/>
                  </a:moveTo>
                  <a:cubicBezTo>
                    <a:pt x="6659529" y="2146263"/>
                    <a:pt x="6663378" y="2150251"/>
                    <a:pt x="6668696" y="2151441"/>
                  </a:cubicBezTo>
                  <a:cubicBezTo>
                    <a:pt x="6677021" y="2153330"/>
                    <a:pt x="6685278" y="2148152"/>
                    <a:pt x="6687167" y="2139826"/>
                  </a:cubicBezTo>
                  <a:cubicBezTo>
                    <a:pt x="6687587" y="2138147"/>
                    <a:pt x="6687447" y="2136468"/>
                    <a:pt x="6687307" y="2134858"/>
                  </a:cubicBezTo>
                  <a:lnTo>
                    <a:pt x="6859568" y="2096516"/>
                  </a:lnTo>
                  <a:cubicBezTo>
                    <a:pt x="6861737" y="2103513"/>
                    <a:pt x="6867334" y="2109320"/>
                    <a:pt x="6875031" y="2111069"/>
                  </a:cubicBezTo>
                  <a:cubicBezTo>
                    <a:pt x="6886435" y="2113658"/>
                    <a:pt x="6897840" y="2106521"/>
                    <a:pt x="6900429" y="2095117"/>
                  </a:cubicBezTo>
                  <a:cubicBezTo>
                    <a:pt x="6900709" y="2093997"/>
                    <a:pt x="6900778" y="2092948"/>
                    <a:pt x="6900848" y="2091828"/>
                  </a:cubicBezTo>
                  <a:lnTo>
                    <a:pt x="7573799" y="2092528"/>
                  </a:lnTo>
                  <a:lnTo>
                    <a:pt x="7606544" y="2144374"/>
                  </a:lnTo>
                  <a:lnTo>
                    <a:pt x="7428336" y="2344902"/>
                  </a:lnTo>
                  <a:cubicBezTo>
                    <a:pt x="7421339" y="2339374"/>
                    <a:pt x="7411753" y="2337485"/>
                    <a:pt x="7402797" y="2340774"/>
                  </a:cubicBezTo>
                  <a:cubicBezTo>
                    <a:pt x="7389154" y="2345811"/>
                    <a:pt x="7382297" y="2360994"/>
                    <a:pt x="7387405" y="2374568"/>
                  </a:cubicBezTo>
                  <a:cubicBezTo>
                    <a:pt x="7389014" y="2378906"/>
                    <a:pt x="7391813" y="2382545"/>
                    <a:pt x="7395101" y="2385343"/>
                  </a:cubicBezTo>
                  <a:lnTo>
                    <a:pt x="6751257" y="3239090"/>
                  </a:lnTo>
                  <a:cubicBezTo>
                    <a:pt x="6744470" y="3234542"/>
                    <a:pt x="6735654" y="3233143"/>
                    <a:pt x="6727399" y="3236292"/>
                  </a:cubicBezTo>
                  <a:cubicBezTo>
                    <a:pt x="6726349" y="3236711"/>
                    <a:pt x="6725439" y="3237271"/>
                    <a:pt x="6724460" y="3237761"/>
                  </a:cubicBezTo>
                  <a:lnTo>
                    <a:pt x="6602016" y="3032335"/>
                  </a:lnTo>
                  <a:cubicBezTo>
                    <a:pt x="6608873" y="3027578"/>
                    <a:pt x="6612511" y="3018972"/>
                    <a:pt x="6610622" y="3010296"/>
                  </a:cubicBezTo>
                  <a:cubicBezTo>
                    <a:pt x="6608033" y="2998821"/>
                    <a:pt x="6596698" y="2991684"/>
                    <a:pt x="6585294" y="2994203"/>
                  </a:cubicBezTo>
                  <a:cubicBezTo>
                    <a:pt x="6583544" y="2994623"/>
                    <a:pt x="6581935" y="2995252"/>
                    <a:pt x="6580396" y="2996022"/>
                  </a:cubicBezTo>
                  <a:lnTo>
                    <a:pt x="6284712" y="2500090"/>
                  </a:lnTo>
                  <a:cubicBezTo>
                    <a:pt x="6293388" y="2494213"/>
                    <a:pt x="6298146" y="2483438"/>
                    <a:pt x="6295697" y="2472593"/>
                  </a:cubicBezTo>
                  <a:cubicBezTo>
                    <a:pt x="6294228" y="2466016"/>
                    <a:pt x="6290309" y="2460629"/>
                    <a:pt x="6285202" y="2456990"/>
                  </a:cubicBezTo>
                  <a:lnTo>
                    <a:pt x="6456203" y="2186145"/>
                  </a:lnTo>
                  <a:lnTo>
                    <a:pt x="6657850" y="2141435"/>
                  </a:lnTo>
                  <a:close/>
                  <a:moveTo>
                    <a:pt x="6454454" y="2183696"/>
                  </a:moveTo>
                  <a:lnTo>
                    <a:pt x="6250987" y="2228965"/>
                  </a:lnTo>
                  <a:cubicBezTo>
                    <a:pt x="6250078" y="2225607"/>
                    <a:pt x="6248469" y="2222528"/>
                    <a:pt x="6246370" y="2219869"/>
                  </a:cubicBezTo>
                  <a:lnTo>
                    <a:pt x="6652043" y="1862264"/>
                  </a:lnTo>
                  <a:cubicBezTo>
                    <a:pt x="6653093" y="1863383"/>
                    <a:pt x="6654282" y="1864293"/>
                    <a:pt x="6655542" y="1865202"/>
                  </a:cubicBezTo>
                  <a:lnTo>
                    <a:pt x="6454454" y="2183696"/>
                  </a:lnTo>
                  <a:close/>
                  <a:moveTo>
                    <a:pt x="6286181" y="1331068"/>
                  </a:moveTo>
                  <a:cubicBezTo>
                    <a:pt x="6284852" y="1331068"/>
                    <a:pt x="6283452" y="1331278"/>
                    <a:pt x="6282124" y="1331558"/>
                  </a:cubicBezTo>
                  <a:cubicBezTo>
                    <a:pt x="6279395" y="1332188"/>
                    <a:pt x="6276876" y="1333307"/>
                    <a:pt x="6274707" y="1334847"/>
                  </a:cubicBezTo>
                  <a:lnTo>
                    <a:pt x="6166186" y="1196030"/>
                  </a:lnTo>
                  <a:cubicBezTo>
                    <a:pt x="6170175" y="1192392"/>
                    <a:pt x="6172204" y="1186865"/>
                    <a:pt x="6170945" y="1181267"/>
                  </a:cubicBezTo>
                  <a:cubicBezTo>
                    <a:pt x="6169055" y="1172941"/>
                    <a:pt x="6160800" y="1167693"/>
                    <a:pt x="6152473" y="1169582"/>
                  </a:cubicBezTo>
                  <a:cubicBezTo>
                    <a:pt x="6150514" y="1170002"/>
                    <a:pt x="6148764" y="1170842"/>
                    <a:pt x="6147225" y="1171891"/>
                  </a:cubicBezTo>
                  <a:lnTo>
                    <a:pt x="5891143" y="844302"/>
                  </a:lnTo>
                  <a:cubicBezTo>
                    <a:pt x="5898140" y="838145"/>
                    <a:pt x="5901709" y="828559"/>
                    <a:pt x="5899609" y="818904"/>
                  </a:cubicBezTo>
                  <a:cubicBezTo>
                    <a:pt x="5899330" y="817644"/>
                    <a:pt x="5898840" y="816385"/>
                    <a:pt x="5898420" y="815196"/>
                  </a:cubicBezTo>
                  <a:lnTo>
                    <a:pt x="6302554" y="633349"/>
                  </a:lnTo>
                  <a:cubicBezTo>
                    <a:pt x="6305282" y="638317"/>
                    <a:pt x="6310251" y="641675"/>
                    <a:pt x="6315848" y="642375"/>
                  </a:cubicBezTo>
                  <a:lnTo>
                    <a:pt x="6286181" y="1331068"/>
                  </a:lnTo>
                  <a:close/>
                  <a:moveTo>
                    <a:pt x="6302344" y="616767"/>
                  </a:moveTo>
                  <a:cubicBezTo>
                    <a:pt x="6300525" y="620335"/>
                    <a:pt x="6299826" y="624463"/>
                    <a:pt x="6300804" y="628661"/>
                  </a:cubicBezTo>
                  <a:cubicBezTo>
                    <a:pt x="6300944" y="629361"/>
                    <a:pt x="6301225" y="630061"/>
                    <a:pt x="6301505" y="630690"/>
                  </a:cubicBezTo>
                  <a:lnTo>
                    <a:pt x="5897371" y="812537"/>
                  </a:lnTo>
                  <a:cubicBezTo>
                    <a:pt x="5892612" y="803371"/>
                    <a:pt x="5882957" y="797774"/>
                    <a:pt x="5872532" y="798473"/>
                  </a:cubicBezTo>
                  <a:lnTo>
                    <a:pt x="5820476" y="354528"/>
                  </a:lnTo>
                  <a:cubicBezTo>
                    <a:pt x="5821316" y="354388"/>
                    <a:pt x="5822155" y="354388"/>
                    <a:pt x="5822995" y="354248"/>
                  </a:cubicBezTo>
                  <a:cubicBezTo>
                    <a:pt x="5833140" y="352009"/>
                    <a:pt x="5841466" y="345852"/>
                    <a:pt x="5846784" y="337805"/>
                  </a:cubicBezTo>
                  <a:lnTo>
                    <a:pt x="6302344" y="616767"/>
                  </a:lnTo>
                  <a:close/>
                  <a:moveTo>
                    <a:pt x="5777865" y="303661"/>
                  </a:moveTo>
                  <a:cubicBezTo>
                    <a:pt x="5775556" y="310238"/>
                    <a:pt x="5774927" y="317445"/>
                    <a:pt x="5776536" y="324721"/>
                  </a:cubicBezTo>
                  <a:cubicBezTo>
                    <a:pt x="5780804" y="343822"/>
                    <a:pt x="5798506" y="356347"/>
                    <a:pt x="5817467" y="354807"/>
                  </a:cubicBezTo>
                  <a:lnTo>
                    <a:pt x="5869454" y="798753"/>
                  </a:lnTo>
                  <a:cubicBezTo>
                    <a:pt x="5869033" y="798823"/>
                    <a:pt x="5868614" y="798823"/>
                    <a:pt x="5868194" y="798893"/>
                  </a:cubicBezTo>
                  <a:cubicBezTo>
                    <a:pt x="5866515" y="799243"/>
                    <a:pt x="5864905" y="799803"/>
                    <a:pt x="5863436" y="800502"/>
                  </a:cubicBezTo>
                  <a:lnTo>
                    <a:pt x="5578108" y="234253"/>
                  </a:lnTo>
                  <a:cubicBezTo>
                    <a:pt x="5580486" y="232784"/>
                    <a:pt x="5582305" y="230755"/>
                    <a:pt x="5583565" y="228306"/>
                  </a:cubicBezTo>
                  <a:lnTo>
                    <a:pt x="5777865" y="303661"/>
                  </a:lnTo>
                  <a:close/>
                  <a:moveTo>
                    <a:pt x="5100227" y="49118"/>
                  </a:moveTo>
                  <a:cubicBezTo>
                    <a:pt x="5101976" y="47089"/>
                    <a:pt x="5103446" y="44850"/>
                    <a:pt x="5104565" y="42401"/>
                  </a:cubicBezTo>
                  <a:lnTo>
                    <a:pt x="5390874" y="153510"/>
                  </a:lnTo>
                  <a:cubicBezTo>
                    <a:pt x="5390104" y="156239"/>
                    <a:pt x="5389894" y="159177"/>
                    <a:pt x="5390523" y="162186"/>
                  </a:cubicBezTo>
                  <a:cubicBezTo>
                    <a:pt x="5392693" y="171772"/>
                    <a:pt x="5402138" y="177789"/>
                    <a:pt x="5411794" y="175690"/>
                  </a:cubicBezTo>
                  <a:cubicBezTo>
                    <a:pt x="5417252" y="174500"/>
                    <a:pt x="5421450" y="170862"/>
                    <a:pt x="5423758" y="166244"/>
                  </a:cubicBezTo>
                  <a:lnTo>
                    <a:pt x="5555158" y="217251"/>
                  </a:lnTo>
                  <a:cubicBezTo>
                    <a:pt x="5554528" y="219560"/>
                    <a:pt x="5554388" y="222078"/>
                    <a:pt x="5554948" y="224597"/>
                  </a:cubicBezTo>
                  <a:cubicBezTo>
                    <a:pt x="5556767" y="232924"/>
                    <a:pt x="5565024" y="238171"/>
                    <a:pt x="5573349" y="236282"/>
                  </a:cubicBezTo>
                  <a:cubicBezTo>
                    <a:pt x="5574119" y="236142"/>
                    <a:pt x="5574888" y="235792"/>
                    <a:pt x="5575589" y="235512"/>
                  </a:cubicBezTo>
                  <a:lnTo>
                    <a:pt x="5860987" y="801832"/>
                  </a:lnTo>
                  <a:cubicBezTo>
                    <a:pt x="5859378" y="802741"/>
                    <a:pt x="5857909" y="803791"/>
                    <a:pt x="5856579" y="805050"/>
                  </a:cubicBezTo>
                  <a:lnTo>
                    <a:pt x="5100227" y="49118"/>
                  </a:lnTo>
                  <a:close/>
                  <a:moveTo>
                    <a:pt x="6286742" y="1373469"/>
                  </a:moveTo>
                  <a:cubicBezTo>
                    <a:pt x="6288281" y="1373469"/>
                    <a:pt x="6289820" y="1373329"/>
                    <a:pt x="6291359" y="1372979"/>
                  </a:cubicBezTo>
                  <a:cubicBezTo>
                    <a:pt x="6294018" y="1372419"/>
                    <a:pt x="6296327" y="1371300"/>
                    <a:pt x="6298426" y="1369900"/>
                  </a:cubicBezTo>
                  <a:lnTo>
                    <a:pt x="6653442" y="1824131"/>
                  </a:lnTo>
                  <a:cubicBezTo>
                    <a:pt x="6646656" y="1830079"/>
                    <a:pt x="6643157" y="1839244"/>
                    <a:pt x="6644906" y="1848620"/>
                  </a:cubicBezTo>
                  <a:lnTo>
                    <a:pt x="6247210" y="1945945"/>
                  </a:lnTo>
                  <a:lnTo>
                    <a:pt x="6286742" y="1373469"/>
                  </a:lnTo>
                  <a:close/>
                  <a:moveTo>
                    <a:pt x="6247070" y="1949024"/>
                  </a:moveTo>
                  <a:lnTo>
                    <a:pt x="6645676" y="1851489"/>
                  </a:lnTo>
                  <a:cubicBezTo>
                    <a:pt x="6646656" y="1854707"/>
                    <a:pt x="6648125" y="1857576"/>
                    <a:pt x="6650154" y="1860095"/>
                  </a:cubicBezTo>
                  <a:lnTo>
                    <a:pt x="6244481" y="2217700"/>
                  </a:lnTo>
                  <a:cubicBezTo>
                    <a:pt x="6241052" y="2214202"/>
                    <a:pt x="6236714" y="2211613"/>
                    <a:pt x="6231677" y="2210494"/>
                  </a:cubicBezTo>
                  <a:cubicBezTo>
                    <a:pt x="6230767" y="2210284"/>
                    <a:pt x="6229928" y="2210284"/>
                    <a:pt x="6229018" y="2210144"/>
                  </a:cubicBezTo>
                  <a:lnTo>
                    <a:pt x="6247070" y="1949024"/>
                  </a:lnTo>
                  <a:close/>
                  <a:moveTo>
                    <a:pt x="6244061" y="1949724"/>
                  </a:moveTo>
                  <a:lnTo>
                    <a:pt x="6226149" y="2209794"/>
                  </a:lnTo>
                  <a:cubicBezTo>
                    <a:pt x="6215374" y="2209654"/>
                    <a:pt x="6205578" y="2216161"/>
                    <a:pt x="6201520" y="2226236"/>
                  </a:cubicBezTo>
                  <a:lnTo>
                    <a:pt x="5778355" y="2082313"/>
                  </a:lnTo>
                  <a:cubicBezTo>
                    <a:pt x="5778635" y="2081473"/>
                    <a:pt x="5778985" y="2080773"/>
                    <a:pt x="5779195" y="2079934"/>
                  </a:cubicBezTo>
                  <a:cubicBezTo>
                    <a:pt x="5780454" y="2074336"/>
                    <a:pt x="5780385" y="2068739"/>
                    <a:pt x="5779265" y="2063491"/>
                  </a:cubicBezTo>
                  <a:lnTo>
                    <a:pt x="6244061" y="1949724"/>
                  </a:lnTo>
                  <a:close/>
                  <a:moveTo>
                    <a:pt x="5412283" y="2383594"/>
                  </a:moveTo>
                  <a:cubicBezTo>
                    <a:pt x="5414453" y="2385483"/>
                    <a:pt x="5416901" y="2387022"/>
                    <a:pt x="5419840" y="2387722"/>
                  </a:cubicBezTo>
                  <a:cubicBezTo>
                    <a:pt x="5429426" y="2389891"/>
                    <a:pt x="5438941" y="2383944"/>
                    <a:pt x="5441110" y="2374358"/>
                  </a:cubicBezTo>
                  <a:cubicBezTo>
                    <a:pt x="5442370" y="2368971"/>
                    <a:pt x="5440761" y="2363723"/>
                    <a:pt x="5437612" y="2359665"/>
                  </a:cubicBezTo>
                  <a:lnTo>
                    <a:pt x="5540395" y="2262760"/>
                  </a:lnTo>
                  <a:cubicBezTo>
                    <a:pt x="5542214" y="2264369"/>
                    <a:pt x="5544313" y="2265628"/>
                    <a:pt x="5546832" y="2266188"/>
                  </a:cubicBezTo>
                  <a:cubicBezTo>
                    <a:pt x="5555158" y="2268077"/>
                    <a:pt x="5563414" y="2262900"/>
                    <a:pt x="5565303" y="2254573"/>
                  </a:cubicBezTo>
                  <a:cubicBezTo>
                    <a:pt x="5566353" y="2249955"/>
                    <a:pt x="5565094" y="2245478"/>
                    <a:pt x="5562435" y="2241979"/>
                  </a:cubicBezTo>
                  <a:lnTo>
                    <a:pt x="5714125" y="2098965"/>
                  </a:lnTo>
                  <a:cubicBezTo>
                    <a:pt x="5719093" y="2103863"/>
                    <a:pt x="5725319" y="2107571"/>
                    <a:pt x="5732596" y="2109250"/>
                  </a:cubicBezTo>
                  <a:cubicBezTo>
                    <a:pt x="5751697" y="2113588"/>
                    <a:pt x="5770589" y="2103023"/>
                    <a:pt x="5777376" y="2085181"/>
                  </a:cubicBezTo>
                  <a:lnTo>
                    <a:pt x="6200541" y="2229105"/>
                  </a:lnTo>
                  <a:cubicBezTo>
                    <a:pt x="6200401" y="2229525"/>
                    <a:pt x="6200261" y="2229875"/>
                    <a:pt x="6200121" y="2230294"/>
                  </a:cubicBezTo>
                  <a:cubicBezTo>
                    <a:pt x="6199072" y="2234842"/>
                    <a:pt x="6199421" y="2239320"/>
                    <a:pt x="6200611" y="2243519"/>
                  </a:cubicBezTo>
                  <a:lnTo>
                    <a:pt x="5193004" y="2601124"/>
                  </a:lnTo>
                  <a:cubicBezTo>
                    <a:pt x="5191955" y="2598675"/>
                    <a:pt x="5190556" y="2596366"/>
                    <a:pt x="5188807" y="2594337"/>
                  </a:cubicBezTo>
                  <a:lnTo>
                    <a:pt x="5412283" y="2383594"/>
                  </a:lnTo>
                  <a:close/>
                  <a:moveTo>
                    <a:pt x="5180970" y="2634429"/>
                  </a:moveTo>
                  <a:cubicBezTo>
                    <a:pt x="5187547" y="2631000"/>
                    <a:pt x="5192655" y="2624913"/>
                    <a:pt x="5194474" y="2617147"/>
                  </a:cubicBezTo>
                  <a:cubicBezTo>
                    <a:pt x="5195034" y="2614628"/>
                    <a:pt x="5195104" y="2612109"/>
                    <a:pt x="5194964" y="2609590"/>
                  </a:cubicBezTo>
                  <a:lnTo>
                    <a:pt x="6244341" y="2483088"/>
                  </a:lnTo>
                  <a:cubicBezTo>
                    <a:pt x="6244411" y="2483438"/>
                    <a:pt x="6244411" y="2483858"/>
                    <a:pt x="6244481" y="2484278"/>
                  </a:cubicBezTo>
                  <a:cubicBezTo>
                    <a:pt x="6246510" y="2493513"/>
                    <a:pt x="6253227" y="2500440"/>
                    <a:pt x="6261553" y="2503309"/>
                  </a:cubicBezTo>
                  <a:lnTo>
                    <a:pt x="5980982" y="3484187"/>
                  </a:lnTo>
                  <a:cubicBezTo>
                    <a:pt x="5977764" y="3483768"/>
                    <a:pt x="5974335" y="3484048"/>
                    <a:pt x="5971047" y="3485307"/>
                  </a:cubicBezTo>
                  <a:cubicBezTo>
                    <a:pt x="5960062" y="3489435"/>
                    <a:pt x="5954534" y="3501679"/>
                    <a:pt x="5958662" y="3512664"/>
                  </a:cubicBezTo>
                  <a:cubicBezTo>
                    <a:pt x="5962790" y="3523649"/>
                    <a:pt x="5974965" y="3529177"/>
                    <a:pt x="5985949" y="3525119"/>
                  </a:cubicBezTo>
                  <a:cubicBezTo>
                    <a:pt x="5988818" y="3524069"/>
                    <a:pt x="5991337" y="3522320"/>
                    <a:pt x="5993436" y="3520291"/>
                  </a:cubicBezTo>
                  <a:lnTo>
                    <a:pt x="6253716" y="3731034"/>
                  </a:lnTo>
                  <a:cubicBezTo>
                    <a:pt x="6249938" y="3736562"/>
                    <a:pt x="6248819" y="3743698"/>
                    <a:pt x="6251338" y="3750415"/>
                  </a:cubicBezTo>
                  <a:cubicBezTo>
                    <a:pt x="6251758" y="3751464"/>
                    <a:pt x="6252247" y="3752444"/>
                    <a:pt x="6252807" y="3753424"/>
                  </a:cubicBezTo>
                  <a:lnTo>
                    <a:pt x="6087963" y="3865232"/>
                  </a:lnTo>
                  <a:lnTo>
                    <a:pt x="5520524" y="3815345"/>
                  </a:lnTo>
                  <a:lnTo>
                    <a:pt x="5487709" y="3341033"/>
                  </a:lnTo>
                  <a:cubicBezTo>
                    <a:pt x="5505830" y="3339144"/>
                    <a:pt x="5520663" y="3324661"/>
                    <a:pt x="5522273" y="3305770"/>
                  </a:cubicBezTo>
                  <a:cubicBezTo>
                    <a:pt x="5524093" y="3284429"/>
                    <a:pt x="5508280" y="3265608"/>
                    <a:pt x="5486939" y="3263719"/>
                  </a:cubicBezTo>
                  <a:cubicBezTo>
                    <a:pt x="5480502" y="3263159"/>
                    <a:pt x="5474415" y="3264349"/>
                    <a:pt x="5468818" y="3266658"/>
                  </a:cubicBezTo>
                  <a:lnTo>
                    <a:pt x="5180970" y="2634429"/>
                  </a:lnTo>
                  <a:close/>
                  <a:moveTo>
                    <a:pt x="5128564" y="3019671"/>
                  </a:moveTo>
                  <a:cubicBezTo>
                    <a:pt x="5126955" y="3022050"/>
                    <a:pt x="5125906" y="3024779"/>
                    <a:pt x="5125625" y="3027857"/>
                  </a:cubicBezTo>
                  <a:cubicBezTo>
                    <a:pt x="5124786" y="3037653"/>
                    <a:pt x="5132063" y="3046259"/>
                    <a:pt x="5141788" y="3047099"/>
                  </a:cubicBezTo>
                  <a:cubicBezTo>
                    <a:pt x="5147315" y="3047588"/>
                    <a:pt x="5152424" y="3045419"/>
                    <a:pt x="5155991" y="3041711"/>
                  </a:cubicBezTo>
                  <a:lnTo>
                    <a:pt x="5266051" y="3129940"/>
                  </a:lnTo>
                  <a:cubicBezTo>
                    <a:pt x="5264721" y="3131970"/>
                    <a:pt x="5263742" y="3134209"/>
                    <a:pt x="5263532" y="3136797"/>
                  </a:cubicBezTo>
                  <a:cubicBezTo>
                    <a:pt x="5262832" y="3145263"/>
                    <a:pt x="5269129" y="3152750"/>
                    <a:pt x="5277595" y="3153520"/>
                  </a:cubicBezTo>
                  <a:cubicBezTo>
                    <a:pt x="5282353" y="3153940"/>
                    <a:pt x="5286621" y="3152050"/>
                    <a:pt x="5289700" y="3148902"/>
                  </a:cubicBezTo>
                  <a:lnTo>
                    <a:pt x="5452376" y="3279252"/>
                  </a:lnTo>
                  <a:cubicBezTo>
                    <a:pt x="5448247" y="3284849"/>
                    <a:pt x="5445448" y="3291566"/>
                    <a:pt x="5444748" y="3298983"/>
                  </a:cubicBezTo>
                  <a:cubicBezTo>
                    <a:pt x="5443069" y="3318504"/>
                    <a:pt x="5456223" y="3335716"/>
                    <a:pt x="5474765" y="3339984"/>
                  </a:cubicBezTo>
                  <a:lnTo>
                    <a:pt x="5390804" y="3778962"/>
                  </a:lnTo>
                  <a:cubicBezTo>
                    <a:pt x="5390383" y="3778892"/>
                    <a:pt x="5389964" y="3778752"/>
                    <a:pt x="5389544" y="3778752"/>
                  </a:cubicBezTo>
                  <a:cubicBezTo>
                    <a:pt x="5384927" y="3778332"/>
                    <a:pt x="5380448" y="3779312"/>
                    <a:pt x="5376530" y="3781061"/>
                  </a:cubicBezTo>
                  <a:lnTo>
                    <a:pt x="4882697" y="2832647"/>
                  </a:lnTo>
                  <a:cubicBezTo>
                    <a:pt x="4885006" y="2831248"/>
                    <a:pt x="4887035" y="2829569"/>
                    <a:pt x="4888855" y="2827540"/>
                  </a:cubicBezTo>
                  <a:lnTo>
                    <a:pt x="5128564" y="3019671"/>
                  </a:lnTo>
                  <a:close/>
                  <a:moveTo>
                    <a:pt x="4867235" y="2836356"/>
                  </a:moveTo>
                  <a:cubicBezTo>
                    <a:pt x="4871852" y="2836775"/>
                    <a:pt x="4876260" y="2835796"/>
                    <a:pt x="4880179" y="2834047"/>
                  </a:cubicBezTo>
                  <a:lnTo>
                    <a:pt x="5374011" y="3782460"/>
                  </a:lnTo>
                  <a:cubicBezTo>
                    <a:pt x="5366944" y="3786658"/>
                    <a:pt x="5361977" y="3794005"/>
                    <a:pt x="5361207" y="3802751"/>
                  </a:cubicBezTo>
                  <a:cubicBezTo>
                    <a:pt x="5360927" y="3805899"/>
                    <a:pt x="5361347" y="3808978"/>
                    <a:pt x="5362117" y="3811847"/>
                  </a:cubicBezTo>
                  <a:lnTo>
                    <a:pt x="5177891" y="3872859"/>
                  </a:lnTo>
                  <a:cubicBezTo>
                    <a:pt x="5172644" y="3859565"/>
                    <a:pt x="5157671" y="3852778"/>
                    <a:pt x="5144237" y="3857815"/>
                  </a:cubicBezTo>
                  <a:cubicBezTo>
                    <a:pt x="5130663" y="3862923"/>
                    <a:pt x="5123736" y="3878106"/>
                    <a:pt x="5128844" y="3891680"/>
                  </a:cubicBezTo>
                  <a:cubicBezTo>
                    <a:pt x="5129684" y="3893919"/>
                    <a:pt x="5130873" y="3895878"/>
                    <a:pt x="5132203" y="3897697"/>
                  </a:cubicBezTo>
                  <a:lnTo>
                    <a:pt x="4682029" y="4259221"/>
                  </a:lnTo>
                  <a:cubicBezTo>
                    <a:pt x="4678951" y="4255863"/>
                    <a:pt x="4674893" y="4253623"/>
                    <a:pt x="4670415" y="4252714"/>
                  </a:cubicBezTo>
                  <a:lnTo>
                    <a:pt x="4867235" y="2836356"/>
                  </a:lnTo>
                  <a:close/>
                  <a:moveTo>
                    <a:pt x="4645506" y="4277133"/>
                  </a:moveTo>
                  <a:cubicBezTo>
                    <a:pt x="4645717" y="4278392"/>
                    <a:pt x="4646066" y="4279652"/>
                    <a:pt x="4646486" y="4280911"/>
                  </a:cubicBezTo>
                  <a:cubicBezTo>
                    <a:pt x="4647116" y="4282660"/>
                    <a:pt x="4648025" y="4284199"/>
                    <a:pt x="4649075" y="4285599"/>
                  </a:cubicBezTo>
                  <a:lnTo>
                    <a:pt x="4286222" y="4577015"/>
                  </a:lnTo>
                  <a:cubicBezTo>
                    <a:pt x="4277476" y="4567079"/>
                    <a:pt x="4263272" y="4562951"/>
                    <a:pt x="4250118" y="4567919"/>
                  </a:cubicBezTo>
                  <a:cubicBezTo>
                    <a:pt x="4241372" y="4571207"/>
                    <a:pt x="4234866" y="4577854"/>
                    <a:pt x="4231507" y="4585901"/>
                  </a:cubicBezTo>
                  <a:lnTo>
                    <a:pt x="3742852" y="4404054"/>
                  </a:lnTo>
                  <a:cubicBezTo>
                    <a:pt x="3744181" y="4399856"/>
                    <a:pt x="3744671" y="4395588"/>
                    <a:pt x="3744321" y="4391390"/>
                  </a:cubicBezTo>
                  <a:lnTo>
                    <a:pt x="4645506" y="4277133"/>
                  </a:lnTo>
                  <a:close/>
                  <a:moveTo>
                    <a:pt x="3694154" y="4421686"/>
                  </a:moveTo>
                  <a:cubicBezTo>
                    <a:pt x="3694364" y="4421826"/>
                    <a:pt x="3694574" y="4421896"/>
                    <a:pt x="3694784" y="4422036"/>
                  </a:cubicBezTo>
                  <a:lnTo>
                    <a:pt x="3499644" y="4779851"/>
                  </a:lnTo>
                  <a:cubicBezTo>
                    <a:pt x="3498104" y="4779292"/>
                    <a:pt x="3496565" y="4778872"/>
                    <a:pt x="3495026" y="4778802"/>
                  </a:cubicBezTo>
                  <a:lnTo>
                    <a:pt x="3487959" y="4362983"/>
                  </a:lnTo>
                  <a:cubicBezTo>
                    <a:pt x="3497195" y="4362284"/>
                    <a:pt x="3505871" y="4356826"/>
                    <a:pt x="3509999" y="4347800"/>
                  </a:cubicBezTo>
                  <a:cubicBezTo>
                    <a:pt x="3510419" y="4346821"/>
                    <a:pt x="3510698" y="4345771"/>
                    <a:pt x="3511048" y="4344792"/>
                  </a:cubicBezTo>
                  <a:lnTo>
                    <a:pt x="3679671" y="4387472"/>
                  </a:lnTo>
                  <a:cubicBezTo>
                    <a:pt x="3677012" y="4400346"/>
                    <a:pt x="3682330" y="4414130"/>
                    <a:pt x="3694154" y="4421686"/>
                  </a:cubicBezTo>
                  <a:close/>
                  <a:moveTo>
                    <a:pt x="3498104" y="4313516"/>
                  </a:moveTo>
                  <a:cubicBezTo>
                    <a:pt x="3497755" y="4313306"/>
                    <a:pt x="3497405" y="4313026"/>
                    <a:pt x="3497055" y="4312886"/>
                  </a:cubicBezTo>
                  <a:cubicBezTo>
                    <a:pt x="3495516" y="4312187"/>
                    <a:pt x="3493906" y="4311627"/>
                    <a:pt x="3492297" y="4311277"/>
                  </a:cubicBezTo>
                  <a:lnTo>
                    <a:pt x="3561215" y="3931771"/>
                  </a:lnTo>
                  <a:lnTo>
                    <a:pt x="3707098" y="3903924"/>
                  </a:lnTo>
                  <a:cubicBezTo>
                    <a:pt x="3709337" y="3913580"/>
                    <a:pt x="3715215" y="3922256"/>
                    <a:pt x="3724030" y="3927853"/>
                  </a:cubicBezTo>
                  <a:lnTo>
                    <a:pt x="3498104" y="4313516"/>
                  </a:lnTo>
                  <a:close/>
                  <a:moveTo>
                    <a:pt x="3723121" y="3863133"/>
                  </a:moveTo>
                  <a:cubicBezTo>
                    <a:pt x="3717314" y="3866981"/>
                    <a:pt x="3712486" y="3872369"/>
                    <a:pt x="3709337" y="3879156"/>
                  </a:cubicBezTo>
                  <a:cubicBezTo>
                    <a:pt x="3706119" y="3886292"/>
                    <a:pt x="3705209" y="3893919"/>
                    <a:pt x="3706329" y="3901056"/>
                  </a:cubicBezTo>
                  <a:lnTo>
                    <a:pt x="3561635" y="3928693"/>
                  </a:lnTo>
                  <a:lnTo>
                    <a:pt x="3605505" y="3687304"/>
                  </a:lnTo>
                  <a:cubicBezTo>
                    <a:pt x="3608234" y="3687514"/>
                    <a:pt x="3610892" y="3687024"/>
                    <a:pt x="3613342" y="3685835"/>
                  </a:cubicBezTo>
                  <a:lnTo>
                    <a:pt x="3723121" y="3863133"/>
                  </a:lnTo>
                  <a:close/>
                  <a:moveTo>
                    <a:pt x="3459412" y="2745747"/>
                  </a:moveTo>
                  <a:cubicBezTo>
                    <a:pt x="3461301" y="2744558"/>
                    <a:pt x="3462980" y="2743089"/>
                    <a:pt x="3464450" y="2741479"/>
                  </a:cubicBezTo>
                  <a:lnTo>
                    <a:pt x="3805683" y="3031216"/>
                  </a:lnTo>
                  <a:cubicBezTo>
                    <a:pt x="3803724" y="3033805"/>
                    <a:pt x="3802255" y="3036743"/>
                    <a:pt x="3801345" y="3039892"/>
                  </a:cubicBezTo>
                  <a:lnTo>
                    <a:pt x="3254267" y="2916259"/>
                  </a:lnTo>
                  <a:lnTo>
                    <a:pt x="3427997" y="2742949"/>
                  </a:lnTo>
                  <a:cubicBezTo>
                    <a:pt x="3436463" y="2750575"/>
                    <a:pt x="3449267" y="2752114"/>
                    <a:pt x="3459412" y="2745747"/>
                  </a:cubicBezTo>
                  <a:close/>
                  <a:moveTo>
                    <a:pt x="4528170" y="2182576"/>
                  </a:moveTo>
                  <a:cubicBezTo>
                    <a:pt x="4528450" y="2183066"/>
                    <a:pt x="4528590" y="2183626"/>
                    <a:pt x="4528940" y="2184116"/>
                  </a:cubicBezTo>
                  <a:cubicBezTo>
                    <a:pt x="4530550" y="2186704"/>
                    <a:pt x="4532578" y="2188873"/>
                    <a:pt x="4534748" y="2190833"/>
                  </a:cubicBezTo>
                  <a:lnTo>
                    <a:pt x="4237664" y="2549068"/>
                  </a:lnTo>
                  <a:cubicBezTo>
                    <a:pt x="4230877" y="2544240"/>
                    <a:pt x="4221572" y="2543610"/>
                    <a:pt x="4214085" y="2548368"/>
                  </a:cubicBezTo>
                  <a:cubicBezTo>
                    <a:pt x="4204150" y="2554595"/>
                    <a:pt x="4201141" y="2567679"/>
                    <a:pt x="4207368" y="2577615"/>
                  </a:cubicBezTo>
                  <a:cubicBezTo>
                    <a:pt x="4208348" y="2579154"/>
                    <a:pt x="4209467" y="2580413"/>
                    <a:pt x="4210656" y="2581603"/>
                  </a:cubicBezTo>
                  <a:lnTo>
                    <a:pt x="3842066" y="3026038"/>
                  </a:lnTo>
                  <a:cubicBezTo>
                    <a:pt x="3833600" y="3019811"/>
                    <a:pt x="3821916" y="3018902"/>
                    <a:pt x="3812470" y="3024849"/>
                  </a:cubicBezTo>
                  <a:cubicBezTo>
                    <a:pt x="3810581" y="3026038"/>
                    <a:pt x="3808901" y="3027508"/>
                    <a:pt x="3807432" y="3029117"/>
                  </a:cubicBezTo>
                  <a:lnTo>
                    <a:pt x="3466269" y="2739380"/>
                  </a:lnTo>
                  <a:cubicBezTo>
                    <a:pt x="3471936" y="2731964"/>
                    <a:pt x="3473196" y="2721888"/>
                    <a:pt x="3469418" y="2713142"/>
                  </a:cubicBezTo>
                  <a:lnTo>
                    <a:pt x="4528170" y="2182576"/>
                  </a:lnTo>
                  <a:close/>
                  <a:moveTo>
                    <a:pt x="3437093" y="2698659"/>
                  </a:moveTo>
                  <a:cubicBezTo>
                    <a:pt x="3435203" y="2699289"/>
                    <a:pt x="3433314" y="2700128"/>
                    <a:pt x="3431495" y="2701248"/>
                  </a:cubicBezTo>
                  <a:cubicBezTo>
                    <a:pt x="3419181" y="2708944"/>
                    <a:pt x="3415472" y="2725177"/>
                    <a:pt x="3423239" y="2737491"/>
                  </a:cubicBezTo>
                  <a:cubicBezTo>
                    <a:pt x="3424009" y="2738751"/>
                    <a:pt x="3424988" y="2739870"/>
                    <a:pt x="3425968" y="2740989"/>
                  </a:cubicBezTo>
                  <a:lnTo>
                    <a:pt x="3250978" y="2915559"/>
                  </a:lnTo>
                  <a:lnTo>
                    <a:pt x="3120348" y="2886033"/>
                  </a:lnTo>
                  <a:cubicBezTo>
                    <a:pt x="3121398" y="2879876"/>
                    <a:pt x="3120348" y="2873369"/>
                    <a:pt x="3116780" y="2867701"/>
                  </a:cubicBezTo>
                  <a:cubicBezTo>
                    <a:pt x="3113072" y="2861824"/>
                    <a:pt x="3107404" y="2857906"/>
                    <a:pt x="3101177" y="2856296"/>
                  </a:cubicBezTo>
                  <a:lnTo>
                    <a:pt x="3258884" y="2078464"/>
                  </a:lnTo>
                  <a:cubicBezTo>
                    <a:pt x="3261194" y="2078744"/>
                    <a:pt x="3263572" y="2078744"/>
                    <a:pt x="3265881" y="2078254"/>
                  </a:cubicBezTo>
                  <a:lnTo>
                    <a:pt x="3437093" y="2698659"/>
                  </a:lnTo>
                  <a:close/>
                  <a:moveTo>
                    <a:pt x="3081656" y="2904504"/>
                  </a:moveTo>
                  <a:cubicBezTo>
                    <a:pt x="3089772" y="2909052"/>
                    <a:pt x="3099987" y="2909262"/>
                    <a:pt x="3108454" y="2903944"/>
                  </a:cubicBezTo>
                  <a:cubicBezTo>
                    <a:pt x="3114191" y="2900376"/>
                    <a:pt x="3117969" y="2894849"/>
                    <a:pt x="3119649" y="2888831"/>
                  </a:cubicBezTo>
                  <a:lnTo>
                    <a:pt x="3248529" y="2917938"/>
                  </a:lnTo>
                  <a:lnTo>
                    <a:pt x="2773448" y="3391970"/>
                  </a:lnTo>
                  <a:cubicBezTo>
                    <a:pt x="2773028" y="3391620"/>
                    <a:pt x="2772678" y="3391270"/>
                    <a:pt x="2772258" y="3390920"/>
                  </a:cubicBezTo>
                  <a:lnTo>
                    <a:pt x="3081656" y="2904504"/>
                  </a:lnTo>
                  <a:close/>
                  <a:moveTo>
                    <a:pt x="2638690" y="3600964"/>
                  </a:moveTo>
                  <a:cubicBezTo>
                    <a:pt x="2643308" y="3603133"/>
                    <a:pt x="2648835" y="3603273"/>
                    <a:pt x="2653453" y="3600334"/>
                  </a:cubicBezTo>
                  <a:cubicBezTo>
                    <a:pt x="2660660" y="3595786"/>
                    <a:pt x="2662829" y="3586270"/>
                    <a:pt x="2658351" y="3579064"/>
                  </a:cubicBezTo>
                  <a:cubicBezTo>
                    <a:pt x="2657441" y="3577594"/>
                    <a:pt x="2656182" y="3576475"/>
                    <a:pt x="2654922" y="3575426"/>
                  </a:cubicBezTo>
                  <a:lnTo>
                    <a:pt x="2749589" y="3426534"/>
                  </a:lnTo>
                  <a:cubicBezTo>
                    <a:pt x="2756096" y="3429962"/>
                    <a:pt x="2764142" y="3430032"/>
                    <a:pt x="2770859" y="3425834"/>
                  </a:cubicBezTo>
                  <a:cubicBezTo>
                    <a:pt x="2780794" y="3419607"/>
                    <a:pt x="2783803" y="3406523"/>
                    <a:pt x="2777576" y="3396588"/>
                  </a:cubicBezTo>
                  <a:cubicBezTo>
                    <a:pt x="2777016" y="3395608"/>
                    <a:pt x="2776247" y="3394769"/>
                    <a:pt x="2775547" y="3393999"/>
                  </a:cubicBezTo>
                  <a:lnTo>
                    <a:pt x="3251888" y="2918708"/>
                  </a:lnTo>
                  <a:lnTo>
                    <a:pt x="3800785" y="3042761"/>
                  </a:lnTo>
                  <a:cubicBezTo>
                    <a:pt x="3800086" y="3046679"/>
                    <a:pt x="3800365" y="3050737"/>
                    <a:pt x="3801555" y="3054655"/>
                  </a:cubicBezTo>
                  <a:lnTo>
                    <a:pt x="3354670" y="3215861"/>
                  </a:lnTo>
                  <a:cubicBezTo>
                    <a:pt x="3352222" y="3210054"/>
                    <a:pt x="3347674" y="3205016"/>
                    <a:pt x="3341446" y="3202217"/>
                  </a:cubicBezTo>
                  <a:cubicBezTo>
                    <a:pt x="3328223" y="3196200"/>
                    <a:pt x="3312620" y="3202077"/>
                    <a:pt x="3306603" y="3215231"/>
                  </a:cubicBezTo>
                  <a:cubicBezTo>
                    <a:pt x="3300585" y="3228455"/>
                    <a:pt x="3306392" y="3244058"/>
                    <a:pt x="3319616" y="3250005"/>
                  </a:cubicBezTo>
                  <a:cubicBezTo>
                    <a:pt x="3327453" y="3253574"/>
                    <a:pt x="3336059" y="3252874"/>
                    <a:pt x="3343056" y="3249096"/>
                  </a:cubicBezTo>
                  <a:lnTo>
                    <a:pt x="3504681" y="3510215"/>
                  </a:lnTo>
                  <a:cubicBezTo>
                    <a:pt x="3502372" y="3511965"/>
                    <a:pt x="3500483" y="3514204"/>
                    <a:pt x="3499224" y="3517002"/>
                  </a:cubicBezTo>
                  <a:cubicBezTo>
                    <a:pt x="3495166" y="3525958"/>
                    <a:pt x="3499154" y="3536453"/>
                    <a:pt x="3508040" y="3540512"/>
                  </a:cubicBezTo>
                  <a:cubicBezTo>
                    <a:pt x="3513078" y="3542820"/>
                    <a:pt x="3518605" y="3542471"/>
                    <a:pt x="3523223" y="3540232"/>
                  </a:cubicBezTo>
                  <a:lnTo>
                    <a:pt x="3597459" y="3660226"/>
                  </a:lnTo>
                  <a:cubicBezTo>
                    <a:pt x="3595569" y="3661696"/>
                    <a:pt x="3593890" y="3663515"/>
                    <a:pt x="3592841" y="3665824"/>
                  </a:cubicBezTo>
                  <a:cubicBezTo>
                    <a:pt x="3589273" y="3673591"/>
                    <a:pt x="3592701" y="3682756"/>
                    <a:pt x="3600537" y="3686255"/>
                  </a:cubicBezTo>
                  <a:cubicBezTo>
                    <a:pt x="3601237" y="3686604"/>
                    <a:pt x="3602006" y="3686534"/>
                    <a:pt x="3602776" y="3686814"/>
                  </a:cubicBezTo>
                  <a:lnTo>
                    <a:pt x="3558697" y="3929462"/>
                  </a:lnTo>
                  <a:lnTo>
                    <a:pt x="2628335" y="4107181"/>
                  </a:lnTo>
                  <a:cubicBezTo>
                    <a:pt x="2626796" y="4100884"/>
                    <a:pt x="2622877" y="4095077"/>
                    <a:pt x="2617000" y="4091298"/>
                  </a:cubicBezTo>
                  <a:cubicBezTo>
                    <a:pt x="2611262" y="4087660"/>
                    <a:pt x="2604756" y="4086610"/>
                    <a:pt x="2598528" y="4087660"/>
                  </a:cubicBezTo>
                  <a:lnTo>
                    <a:pt x="2527861" y="3775183"/>
                  </a:lnTo>
                  <a:lnTo>
                    <a:pt x="2638690" y="3600964"/>
                  </a:lnTo>
                  <a:close/>
                  <a:moveTo>
                    <a:pt x="2524782" y="3774624"/>
                  </a:moveTo>
                  <a:lnTo>
                    <a:pt x="2412904" y="3950523"/>
                  </a:lnTo>
                  <a:cubicBezTo>
                    <a:pt x="2409895" y="3948844"/>
                    <a:pt x="2406607" y="3947794"/>
                    <a:pt x="2403178" y="3947374"/>
                  </a:cubicBezTo>
                  <a:lnTo>
                    <a:pt x="2437183" y="3407643"/>
                  </a:lnTo>
                  <a:cubicBezTo>
                    <a:pt x="2438722" y="3407643"/>
                    <a:pt x="2440261" y="3407503"/>
                    <a:pt x="2441731" y="3407293"/>
                  </a:cubicBezTo>
                  <a:lnTo>
                    <a:pt x="2524782" y="3774624"/>
                  </a:lnTo>
                  <a:close/>
                  <a:moveTo>
                    <a:pt x="2411505" y="3376717"/>
                  </a:moveTo>
                  <a:lnTo>
                    <a:pt x="1839308" y="3306609"/>
                  </a:lnTo>
                  <a:cubicBezTo>
                    <a:pt x="1839727" y="3299123"/>
                    <a:pt x="1836369" y="3291706"/>
                    <a:pt x="1829582" y="3287368"/>
                  </a:cubicBezTo>
                  <a:cubicBezTo>
                    <a:pt x="1819717" y="3281071"/>
                    <a:pt x="1806563" y="3284010"/>
                    <a:pt x="1800266" y="3293875"/>
                  </a:cubicBezTo>
                  <a:cubicBezTo>
                    <a:pt x="1798796" y="3296254"/>
                    <a:pt x="1797817" y="3298773"/>
                    <a:pt x="1797327" y="3301432"/>
                  </a:cubicBezTo>
                  <a:lnTo>
                    <a:pt x="1622268" y="3279951"/>
                  </a:lnTo>
                  <a:cubicBezTo>
                    <a:pt x="1622547" y="3274564"/>
                    <a:pt x="1620168" y="3269246"/>
                    <a:pt x="1615341" y="3266168"/>
                  </a:cubicBezTo>
                  <a:cubicBezTo>
                    <a:pt x="1608134" y="3261620"/>
                    <a:pt x="1598619" y="3263719"/>
                    <a:pt x="1594000" y="3270926"/>
                  </a:cubicBezTo>
                  <a:cubicBezTo>
                    <a:pt x="1592951" y="3272605"/>
                    <a:pt x="1592321" y="3274424"/>
                    <a:pt x="1591972" y="3276243"/>
                  </a:cubicBezTo>
                  <a:lnTo>
                    <a:pt x="1179162" y="3225657"/>
                  </a:lnTo>
                  <a:cubicBezTo>
                    <a:pt x="1179791" y="3216351"/>
                    <a:pt x="1175523" y="3207045"/>
                    <a:pt x="1167127" y="3201727"/>
                  </a:cubicBezTo>
                  <a:cubicBezTo>
                    <a:pt x="1166008" y="3201028"/>
                    <a:pt x="1164818" y="3200538"/>
                    <a:pt x="1163628" y="3199978"/>
                  </a:cubicBezTo>
                  <a:lnTo>
                    <a:pt x="1320846" y="2785629"/>
                  </a:lnTo>
                  <a:cubicBezTo>
                    <a:pt x="1328123" y="2787728"/>
                    <a:pt x="1336169" y="2785069"/>
                    <a:pt x="1340577" y="2778422"/>
                  </a:cubicBezTo>
                  <a:lnTo>
                    <a:pt x="2413814" y="3370070"/>
                  </a:lnTo>
                  <a:cubicBezTo>
                    <a:pt x="2412764" y="3372239"/>
                    <a:pt x="2411924" y="3374478"/>
                    <a:pt x="2411505" y="3376717"/>
                  </a:cubicBezTo>
                  <a:close/>
                  <a:moveTo>
                    <a:pt x="1310561" y="2777303"/>
                  </a:moveTo>
                  <a:cubicBezTo>
                    <a:pt x="1311960" y="2779822"/>
                    <a:pt x="1313920" y="2781991"/>
                    <a:pt x="1316508" y="2783670"/>
                  </a:cubicBezTo>
                  <a:cubicBezTo>
                    <a:pt x="1317138" y="2784090"/>
                    <a:pt x="1317768" y="2784300"/>
                    <a:pt x="1318398" y="2784649"/>
                  </a:cubicBezTo>
                  <a:lnTo>
                    <a:pt x="1161180" y="3198999"/>
                  </a:lnTo>
                  <a:cubicBezTo>
                    <a:pt x="1151384" y="3195920"/>
                    <a:pt x="1140609" y="3198789"/>
                    <a:pt x="1133682" y="3206555"/>
                  </a:cubicBezTo>
                  <a:lnTo>
                    <a:pt x="854231" y="2985877"/>
                  </a:lnTo>
                  <a:lnTo>
                    <a:pt x="1310561" y="2777303"/>
                  </a:lnTo>
                  <a:close/>
                  <a:moveTo>
                    <a:pt x="848773" y="2985247"/>
                  </a:moveTo>
                  <a:lnTo>
                    <a:pt x="429736" y="3176819"/>
                  </a:lnTo>
                  <a:cubicBezTo>
                    <a:pt x="429526" y="3176469"/>
                    <a:pt x="429456" y="3176049"/>
                    <a:pt x="429247" y="3175769"/>
                  </a:cubicBezTo>
                  <a:lnTo>
                    <a:pt x="722901" y="2932491"/>
                  </a:lnTo>
                  <a:cubicBezTo>
                    <a:pt x="725210" y="2935080"/>
                    <a:pt x="727799" y="2937529"/>
                    <a:pt x="730878" y="2939488"/>
                  </a:cubicBezTo>
                  <a:cubicBezTo>
                    <a:pt x="747390" y="2949983"/>
                    <a:pt x="768731" y="2946275"/>
                    <a:pt x="781115" y="2931792"/>
                  </a:cubicBezTo>
                  <a:lnTo>
                    <a:pt x="848773" y="2985247"/>
                  </a:lnTo>
                  <a:close/>
                  <a:moveTo>
                    <a:pt x="337099" y="3091108"/>
                  </a:moveTo>
                  <a:cubicBezTo>
                    <a:pt x="338498" y="3093627"/>
                    <a:pt x="340457" y="3095866"/>
                    <a:pt x="343046" y="3097475"/>
                  </a:cubicBezTo>
                  <a:cubicBezTo>
                    <a:pt x="351302" y="3102723"/>
                    <a:pt x="362357" y="3100274"/>
                    <a:pt x="367605" y="3092018"/>
                  </a:cubicBezTo>
                  <a:cubicBezTo>
                    <a:pt x="370614" y="3087330"/>
                    <a:pt x="371033" y="3081803"/>
                    <a:pt x="369424" y="3076905"/>
                  </a:cubicBezTo>
                  <a:lnTo>
                    <a:pt x="498514" y="3019951"/>
                  </a:lnTo>
                  <a:cubicBezTo>
                    <a:pt x="499704" y="3022050"/>
                    <a:pt x="501243" y="3023939"/>
                    <a:pt x="503412" y="3025339"/>
                  </a:cubicBezTo>
                  <a:cubicBezTo>
                    <a:pt x="510619" y="3029887"/>
                    <a:pt x="520135" y="3027788"/>
                    <a:pt x="524683" y="3020581"/>
                  </a:cubicBezTo>
                  <a:cubicBezTo>
                    <a:pt x="527202" y="3016593"/>
                    <a:pt x="527481" y="3011905"/>
                    <a:pt x="526152" y="3007707"/>
                  </a:cubicBezTo>
                  <a:lnTo>
                    <a:pt x="716884" y="2923605"/>
                  </a:lnTo>
                  <a:cubicBezTo>
                    <a:pt x="718004" y="2925914"/>
                    <a:pt x="719403" y="2928153"/>
                    <a:pt x="721012" y="2930252"/>
                  </a:cubicBezTo>
                  <a:lnTo>
                    <a:pt x="427148" y="3173670"/>
                  </a:lnTo>
                  <a:cubicBezTo>
                    <a:pt x="426378" y="3172901"/>
                    <a:pt x="425748" y="3171991"/>
                    <a:pt x="424769" y="3171361"/>
                  </a:cubicBezTo>
                  <a:cubicBezTo>
                    <a:pt x="417562" y="3166744"/>
                    <a:pt x="408046" y="3168913"/>
                    <a:pt x="403499" y="3176119"/>
                  </a:cubicBezTo>
                  <a:cubicBezTo>
                    <a:pt x="401819" y="3178708"/>
                    <a:pt x="401330" y="3181647"/>
                    <a:pt x="401330" y="3184515"/>
                  </a:cubicBezTo>
                  <a:lnTo>
                    <a:pt x="57438" y="3220129"/>
                  </a:lnTo>
                  <a:cubicBezTo>
                    <a:pt x="57158" y="3218380"/>
                    <a:pt x="56738" y="3216701"/>
                    <a:pt x="56108" y="3215021"/>
                  </a:cubicBezTo>
                  <a:lnTo>
                    <a:pt x="337099" y="3091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8F226C09-643D-420B-B4AC-889861A06722}"/>
              </a:ext>
            </a:extLst>
          </p:cNvPr>
          <p:cNvSpPr/>
          <p:nvPr/>
        </p:nvSpPr>
        <p:spPr>
          <a:xfrm>
            <a:off x="579857" y="2146475"/>
            <a:ext cx="5135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3B004D"/>
                </a:solidFill>
                <a:latin typeface="Bradesco Sans" panose="00000500000000000000" pitchFamily="2" charset="0"/>
              </a:rPr>
              <a:t>Unidades de Negócios!</a:t>
            </a:r>
            <a:endParaRPr lang="pt-BR" sz="3000" dirty="0">
              <a:solidFill>
                <a:srgbClr val="3B004D"/>
              </a:solidFill>
            </a:endParaRPr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64D15091-1F69-49C5-91B3-698D4E8F6DDD}"/>
              </a:ext>
            </a:extLst>
          </p:cNvPr>
          <p:cNvSpPr/>
          <p:nvPr/>
        </p:nvSpPr>
        <p:spPr>
          <a:xfrm>
            <a:off x="297016" y="1043590"/>
            <a:ext cx="6111566" cy="1386392"/>
          </a:xfrm>
          <a:custGeom>
            <a:avLst/>
            <a:gdLst>
              <a:gd name="connsiteX0" fmla="*/ 4982923 w 5698686"/>
              <a:gd name="connsiteY0" fmla="*/ 1265777 h 1292733"/>
              <a:gd name="connsiteX1" fmla="*/ 5012450 w 5698686"/>
              <a:gd name="connsiteY1" fmla="*/ 1274254 h 1292733"/>
              <a:gd name="connsiteX2" fmla="*/ 5030738 w 5698686"/>
              <a:gd name="connsiteY2" fmla="*/ 1265777 h 1292733"/>
              <a:gd name="connsiteX3" fmla="*/ 4904056 w 5698686"/>
              <a:gd name="connsiteY3" fmla="*/ 1240441 h 1292733"/>
              <a:gd name="connsiteX4" fmla="*/ 4905485 w 5698686"/>
              <a:gd name="connsiteY4" fmla="*/ 1255966 h 1292733"/>
              <a:gd name="connsiteX5" fmla="*/ 4978732 w 5698686"/>
              <a:gd name="connsiteY5" fmla="*/ 1275683 h 1292733"/>
              <a:gd name="connsiteX6" fmla="*/ 4954729 w 5698686"/>
              <a:gd name="connsiteY6" fmla="*/ 1227772 h 1292733"/>
              <a:gd name="connsiteX7" fmla="*/ 4954729 w 5698686"/>
              <a:gd name="connsiteY7" fmla="*/ 1237583 h 1292733"/>
              <a:gd name="connsiteX8" fmla="*/ 4984256 w 5698686"/>
              <a:gd name="connsiteY8" fmla="*/ 1253109 h 1292733"/>
              <a:gd name="connsiteX9" fmla="*/ 4999782 w 5698686"/>
              <a:gd name="connsiteY9" fmla="*/ 1253109 h 1292733"/>
              <a:gd name="connsiteX10" fmla="*/ 4874528 w 5698686"/>
              <a:gd name="connsiteY10" fmla="*/ 1215104 h 1292733"/>
              <a:gd name="connsiteX11" fmla="*/ 4867479 w 5698686"/>
              <a:gd name="connsiteY11" fmla="*/ 1216533 h 1292733"/>
              <a:gd name="connsiteX12" fmla="*/ 4868908 w 5698686"/>
              <a:gd name="connsiteY12" fmla="*/ 1255966 h 1292733"/>
              <a:gd name="connsiteX13" fmla="*/ 4874528 w 5698686"/>
              <a:gd name="connsiteY13" fmla="*/ 1253109 h 1292733"/>
              <a:gd name="connsiteX14" fmla="*/ 4866051 w 5698686"/>
              <a:gd name="connsiteY14" fmla="*/ 1167289 h 1292733"/>
              <a:gd name="connsiteX15" fmla="*/ 4867479 w 5698686"/>
              <a:gd name="connsiteY15" fmla="*/ 1208151 h 1292733"/>
              <a:gd name="connsiteX16" fmla="*/ 4874528 w 5698686"/>
              <a:gd name="connsiteY16" fmla="*/ 1206722 h 1292733"/>
              <a:gd name="connsiteX17" fmla="*/ 4875957 w 5698686"/>
              <a:gd name="connsiteY17" fmla="*/ 1167289 h 1292733"/>
              <a:gd name="connsiteX18" fmla="*/ 4894150 w 5698686"/>
              <a:gd name="connsiteY18" fmla="*/ 1091184 h 1292733"/>
              <a:gd name="connsiteX19" fmla="*/ 4908247 w 5698686"/>
              <a:gd name="connsiteY19" fmla="*/ 1208056 h 1292733"/>
              <a:gd name="connsiteX20" fmla="*/ 4918057 w 5698686"/>
              <a:gd name="connsiteY20" fmla="*/ 1215104 h 1292733"/>
              <a:gd name="connsiteX21" fmla="*/ 2095323 w 5698686"/>
              <a:gd name="connsiteY21" fmla="*/ 1013746 h 1292733"/>
              <a:gd name="connsiteX22" fmla="*/ 2208004 w 5698686"/>
              <a:gd name="connsiteY22" fmla="*/ 1032034 h 1292733"/>
              <a:gd name="connsiteX23" fmla="*/ 2213624 w 5698686"/>
              <a:gd name="connsiteY23" fmla="*/ 1022223 h 1292733"/>
              <a:gd name="connsiteX24" fmla="*/ 2861229 w 5698686"/>
              <a:gd name="connsiteY24" fmla="*/ 1005363 h 1292733"/>
              <a:gd name="connsiteX25" fmla="*/ 2800650 w 5698686"/>
              <a:gd name="connsiteY25" fmla="*/ 1008221 h 1292733"/>
              <a:gd name="connsiteX26" fmla="*/ 2854180 w 5698686"/>
              <a:gd name="connsiteY26" fmla="*/ 1015269 h 1292733"/>
              <a:gd name="connsiteX27" fmla="*/ 2920379 w 5698686"/>
              <a:gd name="connsiteY27" fmla="*/ 1013841 h 1292733"/>
              <a:gd name="connsiteX28" fmla="*/ 2861229 w 5698686"/>
              <a:gd name="connsiteY28" fmla="*/ 1005363 h 1292733"/>
              <a:gd name="connsiteX29" fmla="*/ 1969975 w 5698686"/>
              <a:gd name="connsiteY29" fmla="*/ 991267 h 1292733"/>
              <a:gd name="connsiteX30" fmla="*/ 1953115 w 5698686"/>
              <a:gd name="connsiteY30" fmla="*/ 1002506 h 1292733"/>
              <a:gd name="connsiteX31" fmla="*/ 1995311 w 5698686"/>
              <a:gd name="connsiteY31" fmla="*/ 1003935 h 1292733"/>
              <a:gd name="connsiteX32" fmla="*/ 1969975 w 5698686"/>
              <a:gd name="connsiteY32" fmla="*/ 991267 h 1292733"/>
              <a:gd name="connsiteX33" fmla="*/ 3190699 w 5698686"/>
              <a:gd name="connsiteY33" fmla="*/ 982790 h 1292733"/>
              <a:gd name="connsiteX34" fmla="*/ 3238609 w 5698686"/>
              <a:gd name="connsiteY34" fmla="*/ 995458 h 1292733"/>
              <a:gd name="connsiteX35" fmla="*/ 3245658 w 5698686"/>
              <a:gd name="connsiteY35" fmla="*/ 995458 h 1292733"/>
              <a:gd name="connsiteX36" fmla="*/ 3265375 w 5698686"/>
              <a:gd name="connsiteY36" fmla="*/ 985647 h 1292733"/>
              <a:gd name="connsiteX37" fmla="*/ 3190699 w 5698686"/>
              <a:gd name="connsiteY37" fmla="*/ 982790 h 1292733"/>
              <a:gd name="connsiteX38" fmla="*/ 3700286 w 5698686"/>
              <a:gd name="connsiteY38" fmla="*/ 982789 h 1292733"/>
              <a:gd name="connsiteX39" fmla="*/ 3666472 w 5698686"/>
              <a:gd name="connsiteY39" fmla="*/ 991267 h 1292733"/>
              <a:gd name="connsiteX40" fmla="*/ 3718574 w 5698686"/>
              <a:gd name="connsiteY40" fmla="*/ 991267 h 1292733"/>
              <a:gd name="connsiteX41" fmla="*/ 3700286 w 5698686"/>
              <a:gd name="connsiteY41" fmla="*/ 982789 h 1292733"/>
              <a:gd name="connsiteX42" fmla="*/ 2899233 w 5698686"/>
              <a:gd name="connsiteY42" fmla="*/ 981456 h 1292733"/>
              <a:gd name="connsiteX43" fmla="*/ 2893614 w 5698686"/>
              <a:gd name="connsiteY43" fmla="*/ 982884 h 1292733"/>
              <a:gd name="connsiteX44" fmla="*/ 2961146 w 5698686"/>
              <a:gd name="connsiteY44" fmla="*/ 1001172 h 1292733"/>
              <a:gd name="connsiteX45" fmla="*/ 3017439 w 5698686"/>
              <a:gd name="connsiteY45" fmla="*/ 995553 h 1292733"/>
              <a:gd name="connsiteX46" fmla="*/ 3018867 w 5698686"/>
              <a:gd name="connsiteY46" fmla="*/ 991266 h 1292733"/>
              <a:gd name="connsiteX47" fmla="*/ 2899233 w 5698686"/>
              <a:gd name="connsiteY47" fmla="*/ 981456 h 1292733"/>
              <a:gd name="connsiteX48" fmla="*/ 2613388 w 5698686"/>
              <a:gd name="connsiteY48" fmla="*/ 975741 h 1292733"/>
              <a:gd name="connsiteX49" fmla="*/ 2554238 w 5698686"/>
              <a:gd name="connsiteY49" fmla="*/ 981360 h 1292733"/>
              <a:gd name="connsiteX50" fmla="*/ 2552809 w 5698686"/>
              <a:gd name="connsiteY50" fmla="*/ 985551 h 1292733"/>
              <a:gd name="connsiteX51" fmla="*/ 2649964 w 5698686"/>
              <a:gd name="connsiteY51" fmla="*/ 986980 h 1292733"/>
              <a:gd name="connsiteX52" fmla="*/ 2613388 w 5698686"/>
              <a:gd name="connsiteY52" fmla="*/ 975741 h 1292733"/>
              <a:gd name="connsiteX53" fmla="*/ 2130471 w 5698686"/>
              <a:gd name="connsiteY53" fmla="*/ 972979 h 1292733"/>
              <a:gd name="connsiteX54" fmla="*/ 2129042 w 5698686"/>
              <a:gd name="connsiteY54" fmla="*/ 980027 h 1292733"/>
              <a:gd name="connsiteX55" fmla="*/ 2162856 w 5698686"/>
              <a:gd name="connsiteY55" fmla="*/ 985647 h 1292733"/>
              <a:gd name="connsiteX56" fmla="*/ 2130471 w 5698686"/>
              <a:gd name="connsiteY56" fmla="*/ 972979 h 1292733"/>
              <a:gd name="connsiteX57" fmla="*/ 2457083 w 5698686"/>
              <a:gd name="connsiteY57" fmla="*/ 971550 h 1292733"/>
              <a:gd name="connsiteX58" fmla="*/ 2416316 w 5698686"/>
              <a:gd name="connsiteY58" fmla="*/ 989838 h 1292733"/>
              <a:gd name="connsiteX59" fmla="*/ 2420507 w 5698686"/>
              <a:gd name="connsiteY59" fmla="*/ 995457 h 1292733"/>
              <a:gd name="connsiteX60" fmla="*/ 2452892 w 5698686"/>
              <a:gd name="connsiteY60" fmla="*/ 985647 h 1292733"/>
              <a:gd name="connsiteX61" fmla="*/ 4035375 w 5698686"/>
              <a:gd name="connsiteY61" fmla="*/ 970121 h 1292733"/>
              <a:gd name="connsiteX62" fmla="*/ 4028327 w 5698686"/>
              <a:gd name="connsiteY62" fmla="*/ 971550 h 1292733"/>
              <a:gd name="connsiteX63" fmla="*/ 4066332 w 5698686"/>
              <a:gd name="connsiteY63" fmla="*/ 987076 h 1292733"/>
              <a:gd name="connsiteX64" fmla="*/ 4035375 w 5698686"/>
              <a:gd name="connsiteY64" fmla="*/ 970121 h 1292733"/>
              <a:gd name="connsiteX65" fmla="*/ 4940632 w 5698686"/>
              <a:gd name="connsiteY65" fmla="*/ 968787 h 1292733"/>
              <a:gd name="connsiteX66" fmla="*/ 5009593 w 5698686"/>
              <a:gd name="connsiteY66" fmla="*/ 1002601 h 1292733"/>
              <a:gd name="connsiteX67" fmla="*/ 5056075 w 5698686"/>
              <a:gd name="connsiteY67" fmla="*/ 991362 h 1292733"/>
              <a:gd name="connsiteX68" fmla="*/ 5018070 w 5698686"/>
              <a:gd name="connsiteY68" fmla="*/ 992695 h 1292733"/>
              <a:gd name="connsiteX69" fmla="*/ 4940632 w 5698686"/>
              <a:gd name="connsiteY69" fmla="*/ 968787 h 1292733"/>
              <a:gd name="connsiteX70" fmla="*/ 3581985 w 5698686"/>
              <a:gd name="connsiteY70" fmla="*/ 967359 h 1292733"/>
              <a:gd name="connsiteX71" fmla="*/ 3538361 w 5698686"/>
              <a:gd name="connsiteY71" fmla="*/ 980027 h 1292733"/>
              <a:gd name="connsiteX72" fmla="*/ 3603131 w 5698686"/>
              <a:gd name="connsiteY72" fmla="*/ 975836 h 1292733"/>
              <a:gd name="connsiteX73" fmla="*/ 3591891 w 5698686"/>
              <a:gd name="connsiteY73" fmla="*/ 967359 h 1292733"/>
              <a:gd name="connsiteX74" fmla="*/ 3106212 w 5698686"/>
              <a:gd name="connsiteY74" fmla="*/ 967359 h 1292733"/>
              <a:gd name="connsiteX75" fmla="*/ 3144217 w 5698686"/>
              <a:gd name="connsiteY75" fmla="*/ 1008221 h 1292733"/>
              <a:gd name="connsiteX76" fmla="*/ 3176602 w 5698686"/>
              <a:gd name="connsiteY76" fmla="*/ 998411 h 1292733"/>
              <a:gd name="connsiteX77" fmla="*/ 3106212 w 5698686"/>
              <a:gd name="connsiteY77" fmla="*/ 967359 h 1292733"/>
              <a:gd name="connsiteX78" fmla="*/ 1967212 w 5698686"/>
              <a:gd name="connsiteY78" fmla="*/ 965930 h 1292733"/>
              <a:gd name="connsiteX79" fmla="*/ 1946067 w 5698686"/>
              <a:gd name="connsiteY79" fmla="*/ 977170 h 1292733"/>
              <a:gd name="connsiteX80" fmla="*/ 1961592 w 5698686"/>
              <a:gd name="connsiteY80" fmla="*/ 977170 h 1292733"/>
              <a:gd name="connsiteX81" fmla="*/ 1970070 w 5698686"/>
              <a:gd name="connsiteY81" fmla="*/ 970121 h 1292733"/>
              <a:gd name="connsiteX82" fmla="*/ 2061510 w 5698686"/>
              <a:gd name="connsiteY82" fmla="*/ 961644 h 1292733"/>
              <a:gd name="connsiteX83" fmla="*/ 2055890 w 5698686"/>
              <a:gd name="connsiteY83" fmla="*/ 967264 h 1292733"/>
              <a:gd name="connsiteX84" fmla="*/ 2057319 w 5698686"/>
              <a:gd name="connsiteY84" fmla="*/ 979932 h 1292733"/>
              <a:gd name="connsiteX85" fmla="*/ 2085513 w 5698686"/>
              <a:gd name="connsiteY85" fmla="*/ 978503 h 1292733"/>
              <a:gd name="connsiteX86" fmla="*/ 2084084 w 5698686"/>
              <a:gd name="connsiteY86" fmla="*/ 964502 h 1292733"/>
              <a:gd name="connsiteX87" fmla="*/ 2061510 w 5698686"/>
              <a:gd name="connsiteY87" fmla="*/ 961644 h 1292733"/>
              <a:gd name="connsiteX88" fmla="*/ 1001377 w 5698686"/>
              <a:gd name="connsiteY88" fmla="*/ 957453 h 1292733"/>
              <a:gd name="connsiteX89" fmla="*/ 1006997 w 5698686"/>
              <a:gd name="connsiteY89" fmla="*/ 981361 h 1292733"/>
              <a:gd name="connsiteX90" fmla="*/ 1008427 w 5698686"/>
              <a:gd name="connsiteY90" fmla="*/ 977170 h 1292733"/>
              <a:gd name="connsiteX91" fmla="*/ 4867385 w 5698686"/>
              <a:gd name="connsiteY91" fmla="*/ 944785 h 1292733"/>
              <a:gd name="connsiteX92" fmla="*/ 4864527 w 5698686"/>
              <a:gd name="connsiteY92" fmla="*/ 1112329 h 1292733"/>
              <a:gd name="connsiteX93" fmla="*/ 4881386 w 5698686"/>
              <a:gd name="connsiteY93" fmla="*/ 982789 h 1292733"/>
              <a:gd name="connsiteX94" fmla="*/ 4881386 w 5698686"/>
              <a:gd name="connsiteY94" fmla="*/ 958882 h 1292733"/>
              <a:gd name="connsiteX95" fmla="*/ 4881481 w 5698686"/>
              <a:gd name="connsiteY95" fmla="*/ 958882 h 1292733"/>
              <a:gd name="connsiteX96" fmla="*/ 3573603 w 5698686"/>
              <a:gd name="connsiteY96" fmla="*/ 942022 h 1292733"/>
              <a:gd name="connsiteX97" fmla="*/ 3556744 w 5698686"/>
              <a:gd name="connsiteY97" fmla="*/ 961739 h 1292733"/>
              <a:gd name="connsiteX98" fmla="*/ 3573603 w 5698686"/>
              <a:gd name="connsiteY98" fmla="*/ 960310 h 1292733"/>
              <a:gd name="connsiteX99" fmla="*/ 5594347 w 5698686"/>
              <a:gd name="connsiteY99" fmla="*/ 927201 h 1292733"/>
              <a:gd name="connsiteX100" fmla="*/ 5586617 w 5698686"/>
              <a:gd name="connsiteY100" fmla="*/ 942403 h 1292733"/>
              <a:gd name="connsiteX101" fmla="*/ 5554524 w 5698686"/>
              <a:gd name="connsiteY101" fmla="*/ 940635 h 1292733"/>
              <a:gd name="connsiteX102" fmla="*/ 5554606 w 5698686"/>
              <a:gd name="connsiteY102" fmla="*/ 937526 h 1292733"/>
              <a:gd name="connsiteX103" fmla="*/ 5560138 w 5698686"/>
              <a:gd name="connsiteY103" fmla="*/ 939927 h 1292733"/>
              <a:gd name="connsiteX104" fmla="*/ 5572500 w 5698686"/>
              <a:gd name="connsiteY104" fmla="*/ 935329 h 1292733"/>
              <a:gd name="connsiteX105" fmla="*/ 5586522 w 5698686"/>
              <a:gd name="connsiteY105" fmla="*/ 942403 h 1292733"/>
              <a:gd name="connsiteX106" fmla="*/ 5588425 w 5698686"/>
              <a:gd name="connsiteY106" fmla="*/ 929404 h 1292733"/>
              <a:gd name="connsiteX107" fmla="*/ 4961777 w 5698686"/>
              <a:gd name="connsiteY107" fmla="*/ 912400 h 1292733"/>
              <a:gd name="connsiteX108" fmla="*/ 4965968 w 5698686"/>
              <a:gd name="connsiteY108" fmla="*/ 922210 h 1292733"/>
              <a:gd name="connsiteX109" fmla="*/ 5015212 w 5698686"/>
              <a:gd name="connsiteY109" fmla="*/ 946118 h 1292733"/>
              <a:gd name="connsiteX110" fmla="*/ 5058837 w 5698686"/>
              <a:gd name="connsiteY110" fmla="*/ 943260 h 1292733"/>
              <a:gd name="connsiteX111" fmla="*/ 4961777 w 5698686"/>
              <a:gd name="connsiteY111" fmla="*/ 912400 h 1292733"/>
              <a:gd name="connsiteX112" fmla="*/ 4229590 w 5698686"/>
              <a:gd name="connsiteY112" fmla="*/ 903922 h 1292733"/>
              <a:gd name="connsiteX113" fmla="*/ 4266166 w 5698686"/>
              <a:gd name="connsiteY113" fmla="*/ 947547 h 1292733"/>
              <a:gd name="connsiteX114" fmla="*/ 4245116 w 5698686"/>
              <a:gd name="connsiteY114" fmla="*/ 905351 h 1292733"/>
              <a:gd name="connsiteX115" fmla="*/ 1418096 w 5698686"/>
              <a:gd name="connsiteY115" fmla="*/ 903922 h 1292733"/>
              <a:gd name="connsiteX116" fmla="*/ 1454673 w 5698686"/>
              <a:gd name="connsiteY116" fmla="*/ 947547 h 1292733"/>
              <a:gd name="connsiteX117" fmla="*/ 1433623 w 5698686"/>
              <a:gd name="connsiteY117" fmla="*/ 905351 h 1292733"/>
              <a:gd name="connsiteX118" fmla="*/ 5567985 w 5698686"/>
              <a:gd name="connsiteY118" fmla="*/ 900792 h 1292733"/>
              <a:gd name="connsiteX119" fmla="*/ 5563230 w 5698686"/>
              <a:gd name="connsiteY119" fmla="*/ 910032 h 1292733"/>
              <a:gd name="connsiteX120" fmla="*/ 5558423 w 5698686"/>
              <a:gd name="connsiteY120" fmla="*/ 904399 h 1292733"/>
              <a:gd name="connsiteX121" fmla="*/ 5594052 w 5698686"/>
              <a:gd name="connsiteY121" fmla="*/ 890960 h 1292733"/>
              <a:gd name="connsiteX122" fmla="*/ 5588425 w 5698686"/>
              <a:gd name="connsiteY122" fmla="*/ 929404 h 1292733"/>
              <a:gd name="connsiteX123" fmla="*/ 5572500 w 5698686"/>
              <a:gd name="connsiteY123" fmla="*/ 935329 h 1292733"/>
              <a:gd name="connsiteX124" fmla="*/ 5554898 w 5698686"/>
              <a:gd name="connsiteY124" fmla="*/ 926448 h 1292733"/>
              <a:gd name="connsiteX125" fmla="*/ 5554899 w 5698686"/>
              <a:gd name="connsiteY125" fmla="*/ 926401 h 1292733"/>
              <a:gd name="connsiteX126" fmla="*/ 5554933 w 5698686"/>
              <a:gd name="connsiteY126" fmla="*/ 926150 h 1292733"/>
              <a:gd name="connsiteX127" fmla="*/ 5563230 w 5698686"/>
              <a:gd name="connsiteY127" fmla="*/ 910032 h 1292733"/>
              <a:gd name="connsiteX128" fmla="*/ 5576711 w 5698686"/>
              <a:gd name="connsiteY128" fmla="*/ 925830 h 1292733"/>
              <a:gd name="connsiteX129" fmla="*/ 5584905 w 5698686"/>
              <a:gd name="connsiteY129" fmla="*/ 894410 h 1292733"/>
              <a:gd name="connsiteX130" fmla="*/ 3135740 w 5698686"/>
              <a:gd name="connsiteY130" fmla="*/ 880015 h 1292733"/>
              <a:gd name="connsiteX131" fmla="*/ 3099164 w 5698686"/>
              <a:gd name="connsiteY131" fmla="*/ 885635 h 1292733"/>
              <a:gd name="connsiteX132" fmla="*/ 3104783 w 5698686"/>
              <a:gd name="connsiteY132" fmla="*/ 903923 h 1292733"/>
              <a:gd name="connsiteX133" fmla="*/ 3135740 w 5698686"/>
              <a:gd name="connsiteY133" fmla="*/ 880015 h 1292733"/>
              <a:gd name="connsiteX134" fmla="*/ 766301 w 5698686"/>
              <a:gd name="connsiteY134" fmla="*/ 853345 h 1292733"/>
              <a:gd name="connsiteX135" fmla="*/ 747918 w 5698686"/>
              <a:gd name="connsiteY135" fmla="*/ 872966 h 1292733"/>
              <a:gd name="connsiteX136" fmla="*/ 750774 w 5698686"/>
              <a:gd name="connsiteY136" fmla="*/ 895540 h 1292733"/>
              <a:gd name="connsiteX137" fmla="*/ 5647536 w 5698686"/>
              <a:gd name="connsiteY137" fmla="*/ 846937 h 1292733"/>
              <a:gd name="connsiteX138" fmla="*/ 5667199 w 5698686"/>
              <a:gd name="connsiteY138" fmla="*/ 871061 h 1292733"/>
              <a:gd name="connsiteX139" fmla="*/ 5621205 w 5698686"/>
              <a:gd name="connsiteY139" fmla="*/ 917210 h 1292733"/>
              <a:gd name="connsiteX140" fmla="*/ 5594347 w 5698686"/>
              <a:gd name="connsiteY140" fmla="*/ 927201 h 1292733"/>
              <a:gd name="connsiteX141" fmla="*/ 5626544 w 5698686"/>
              <a:gd name="connsiteY141" fmla="*/ 863880 h 1292733"/>
              <a:gd name="connsiteX142" fmla="*/ 5635480 w 5698686"/>
              <a:gd name="connsiteY142" fmla="*/ 855059 h 1292733"/>
              <a:gd name="connsiteX143" fmla="*/ 5647536 w 5698686"/>
              <a:gd name="connsiteY143" fmla="*/ 846937 h 1292733"/>
              <a:gd name="connsiteX144" fmla="*/ 3376532 w 5698686"/>
              <a:gd name="connsiteY144" fmla="*/ 846201 h 1292733"/>
              <a:gd name="connsiteX145" fmla="*/ 3382151 w 5698686"/>
              <a:gd name="connsiteY145" fmla="*/ 927830 h 1292733"/>
              <a:gd name="connsiteX146" fmla="*/ 3386342 w 5698686"/>
              <a:gd name="connsiteY146" fmla="*/ 903923 h 1292733"/>
              <a:gd name="connsiteX147" fmla="*/ 3376532 w 5698686"/>
              <a:gd name="connsiteY147" fmla="*/ 846201 h 1292733"/>
              <a:gd name="connsiteX148" fmla="*/ 5598911 w 5698686"/>
              <a:gd name="connsiteY148" fmla="*/ 840710 h 1292733"/>
              <a:gd name="connsiteX149" fmla="*/ 5584905 w 5698686"/>
              <a:gd name="connsiteY149" fmla="*/ 894410 h 1292733"/>
              <a:gd name="connsiteX150" fmla="*/ 5567985 w 5698686"/>
              <a:gd name="connsiteY150" fmla="*/ 900792 h 1292733"/>
              <a:gd name="connsiteX151" fmla="*/ 3108974 w 5698686"/>
              <a:gd name="connsiteY151" fmla="*/ 830771 h 1292733"/>
              <a:gd name="connsiteX152" fmla="*/ 3103355 w 5698686"/>
              <a:gd name="connsiteY152" fmla="*/ 840581 h 1292733"/>
              <a:gd name="connsiteX153" fmla="*/ 3117451 w 5698686"/>
              <a:gd name="connsiteY153" fmla="*/ 840581 h 1292733"/>
              <a:gd name="connsiteX154" fmla="*/ 2795030 w 5698686"/>
              <a:gd name="connsiteY154" fmla="*/ 823722 h 1292733"/>
              <a:gd name="connsiteX155" fmla="*/ 2900662 w 5698686"/>
              <a:gd name="connsiteY155" fmla="*/ 967359 h 1292733"/>
              <a:gd name="connsiteX156" fmla="*/ 2923237 w 5698686"/>
              <a:gd name="connsiteY156" fmla="*/ 970216 h 1292733"/>
              <a:gd name="connsiteX157" fmla="*/ 5604602 w 5698686"/>
              <a:gd name="connsiteY157" fmla="*/ 818888 h 1292733"/>
              <a:gd name="connsiteX158" fmla="*/ 5602400 w 5698686"/>
              <a:gd name="connsiteY158" fmla="*/ 833931 h 1292733"/>
              <a:gd name="connsiteX159" fmla="*/ 5598911 w 5698686"/>
              <a:gd name="connsiteY159" fmla="*/ 840710 h 1292733"/>
              <a:gd name="connsiteX160" fmla="*/ 5605097 w 5698686"/>
              <a:gd name="connsiteY160" fmla="*/ 815500 h 1292733"/>
              <a:gd name="connsiteX161" fmla="*/ 5605477 w 5698686"/>
              <a:gd name="connsiteY161" fmla="*/ 815530 h 1292733"/>
              <a:gd name="connsiteX162" fmla="*/ 5604602 w 5698686"/>
              <a:gd name="connsiteY162" fmla="*/ 818888 h 1292733"/>
              <a:gd name="connsiteX163" fmla="*/ 2503565 w 5698686"/>
              <a:gd name="connsiteY163" fmla="*/ 798385 h 1292733"/>
              <a:gd name="connsiteX164" fmla="*/ 2496516 w 5698686"/>
              <a:gd name="connsiteY164" fmla="*/ 805434 h 1292733"/>
              <a:gd name="connsiteX165" fmla="*/ 2486706 w 5698686"/>
              <a:gd name="connsiteY165" fmla="*/ 987075 h 1292733"/>
              <a:gd name="connsiteX166" fmla="*/ 2517662 w 5698686"/>
              <a:gd name="connsiteY166" fmla="*/ 985647 h 1292733"/>
              <a:gd name="connsiteX167" fmla="*/ 2519091 w 5698686"/>
              <a:gd name="connsiteY167" fmla="*/ 968787 h 1292733"/>
              <a:gd name="connsiteX168" fmla="*/ 2496516 w 5698686"/>
              <a:gd name="connsiteY168" fmla="*/ 967359 h 1292733"/>
              <a:gd name="connsiteX169" fmla="*/ 5589403 w 5698686"/>
              <a:gd name="connsiteY169" fmla="*/ 794575 h 1292733"/>
              <a:gd name="connsiteX170" fmla="*/ 5605762 w 5698686"/>
              <a:gd name="connsiteY170" fmla="*/ 810958 h 1292733"/>
              <a:gd name="connsiteX171" fmla="*/ 5605097 w 5698686"/>
              <a:gd name="connsiteY171" fmla="*/ 815500 h 1292733"/>
              <a:gd name="connsiteX172" fmla="*/ 5570330 w 5698686"/>
              <a:gd name="connsiteY172" fmla="*/ 812768 h 1292733"/>
              <a:gd name="connsiteX173" fmla="*/ 5554933 w 5698686"/>
              <a:gd name="connsiteY173" fmla="*/ 926150 h 1292733"/>
              <a:gd name="connsiteX174" fmla="*/ 5554804 w 5698686"/>
              <a:gd name="connsiteY174" fmla="*/ 926401 h 1292733"/>
              <a:gd name="connsiteX175" fmla="*/ 5554898 w 5698686"/>
              <a:gd name="connsiteY175" fmla="*/ 926448 h 1292733"/>
              <a:gd name="connsiteX176" fmla="*/ 5554606 w 5698686"/>
              <a:gd name="connsiteY176" fmla="*/ 937526 h 1292733"/>
              <a:gd name="connsiteX177" fmla="*/ 5545815 w 5698686"/>
              <a:gd name="connsiteY177" fmla="*/ 933712 h 1292733"/>
              <a:gd name="connsiteX178" fmla="*/ 5541850 w 5698686"/>
              <a:gd name="connsiteY178" fmla="*/ 918495 h 1292733"/>
              <a:gd name="connsiteX179" fmla="*/ 5570615 w 5698686"/>
              <a:gd name="connsiteY179" fmla="*/ 808196 h 1292733"/>
              <a:gd name="connsiteX180" fmla="*/ 5589403 w 5698686"/>
              <a:gd name="connsiteY180" fmla="*/ 794575 h 1292733"/>
              <a:gd name="connsiteX181" fmla="*/ 3114594 w 5698686"/>
              <a:gd name="connsiteY181" fmla="*/ 792766 h 1292733"/>
              <a:gd name="connsiteX182" fmla="*/ 3075160 w 5698686"/>
              <a:gd name="connsiteY182" fmla="*/ 816674 h 1292733"/>
              <a:gd name="connsiteX183" fmla="*/ 3097640 w 5698686"/>
              <a:gd name="connsiteY183" fmla="*/ 811054 h 1292733"/>
              <a:gd name="connsiteX184" fmla="*/ 3127167 w 5698686"/>
              <a:gd name="connsiteY184" fmla="*/ 805434 h 1292733"/>
              <a:gd name="connsiteX185" fmla="*/ 3148313 w 5698686"/>
              <a:gd name="connsiteY185" fmla="*/ 805434 h 1292733"/>
              <a:gd name="connsiteX186" fmla="*/ 3114594 w 5698686"/>
              <a:gd name="connsiteY186" fmla="*/ 792766 h 1292733"/>
              <a:gd name="connsiteX187" fmla="*/ 1046335 w 5698686"/>
              <a:gd name="connsiteY187" fmla="*/ 792670 h 1292733"/>
              <a:gd name="connsiteX188" fmla="*/ 1036526 w 5698686"/>
              <a:gd name="connsiteY188" fmla="*/ 802576 h 1292733"/>
              <a:gd name="connsiteX189" fmla="*/ 1042144 w 5698686"/>
              <a:gd name="connsiteY189" fmla="*/ 820864 h 1292733"/>
              <a:gd name="connsiteX190" fmla="*/ 3380723 w 5698686"/>
              <a:gd name="connsiteY190" fmla="*/ 789908 h 1292733"/>
              <a:gd name="connsiteX191" fmla="*/ 3411679 w 5698686"/>
              <a:gd name="connsiteY191" fmla="*/ 844772 h 1292733"/>
              <a:gd name="connsiteX192" fmla="*/ 3380723 w 5698686"/>
              <a:gd name="connsiteY192" fmla="*/ 789908 h 1292733"/>
              <a:gd name="connsiteX193" fmla="*/ 1995311 w 5698686"/>
              <a:gd name="connsiteY193" fmla="*/ 775811 h 1292733"/>
              <a:gd name="connsiteX194" fmla="*/ 1986834 w 5698686"/>
              <a:gd name="connsiteY194" fmla="*/ 884206 h 1292733"/>
              <a:gd name="connsiteX195" fmla="*/ 1989691 w 5698686"/>
              <a:gd name="connsiteY195" fmla="*/ 932117 h 1292733"/>
              <a:gd name="connsiteX196" fmla="*/ 2005217 w 5698686"/>
              <a:gd name="connsiteY196" fmla="*/ 864584 h 1292733"/>
              <a:gd name="connsiteX197" fmla="*/ 2005217 w 5698686"/>
              <a:gd name="connsiteY197" fmla="*/ 857536 h 1292733"/>
              <a:gd name="connsiteX198" fmla="*/ 4888530 w 5698686"/>
              <a:gd name="connsiteY198" fmla="*/ 751903 h 1292733"/>
              <a:gd name="connsiteX199" fmla="*/ 4870242 w 5698686"/>
              <a:gd name="connsiteY199" fmla="*/ 887063 h 1292733"/>
              <a:gd name="connsiteX200" fmla="*/ 4881481 w 5698686"/>
              <a:gd name="connsiteY200" fmla="*/ 894112 h 1292733"/>
              <a:gd name="connsiteX201" fmla="*/ 4898341 w 5698686"/>
              <a:gd name="connsiteY201" fmla="*/ 891254 h 1292733"/>
              <a:gd name="connsiteX202" fmla="*/ 4888530 w 5698686"/>
              <a:gd name="connsiteY202" fmla="*/ 815245 h 1292733"/>
              <a:gd name="connsiteX203" fmla="*/ 4887101 w 5698686"/>
              <a:gd name="connsiteY203" fmla="*/ 794099 h 1292733"/>
              <a:gd name="connsiteX204" fmla="*/ 4888530 w 5698686"/>
              <a:gd name="connsiteY204" fmla="*/ 751903 h 1292733"/>
              <a:gd name="connsiteX205" fmla="*/ 3921361 w 5698686"/>
              <a:gd name="connsiteY205" fmla="*/ 750475 h 1292733"/>
              <a:gd name="connsiteX206" fmla="*/ 3907264 w 5698686"/>
              <a:gd name="connsiteY206" fmla="*/ 971550 h 1292733"/>
              <a:gd name="connsiteX207" fmla="*/ 3914313 w 5698686"/>
              <a:gd name="connsiteY207" fmla="*/ 971550 h 1292733"/>
              <a:gd name="connsiteX208" fmla="*/ 2062938 w 5698686"/>
              <a:gd name="connsiteY208" fmla="*/ 727996 h 1292733"/>
              <a:gd name="connsiteX209" fmla="*/ 2055890 w 5698686"/>
              <a:gd name="connsiteY209" fmla="*/ 881444 h 1292733"/>
              <a:gd name="connsiteX210" fmla="*/ 2067129 w 5698686"/>
              <a:gd name="connsiteY210" fmla="*/ 956024 h 1292733"/>
              <a:gd name="connsiteX211" fmla="*/ 2062938 w 5698686"/>
              <a:gd name="connsiteY211" fmla="*/ 727996 h 1292733"/>
              <a:gd name="connsiteX212" fmla="*/ 4194443 w 5698686"/>
              <a:gd name="connsiteY212" fmla="*/ 664654 h 1292733"/>
              <a:gd name="connsiteX213" fmla="*/ 4193014 w 5698686"/>
              <a:gd name="connsiteY213" fmla="*/ 685799 h 1292733"/>
              <a:gd name="connsiteX214" fmla="*/ 4197205 w 5698686"/>
              <a:gd name="connsiteY214" fmla="*/ 805434 h 1292733"/>
              <a:gd name="connsiteX215" fmla="*/ 4223970 w 5698686"/>
              <a:gd name="connsiteY215" fmla="*/ 842009 h 1292733"/>
              <a:gd name="connsiteX216" fmla="*/ 4194443 w 5698686"/>
              <a:gd name="connsiteY216" fmla="*/ 664654 h 1292733"/>
              <a:gd name="connsiteX217" fmla="*/ 2496516 w 5698686"/>
              <a:gd name="connsiteY217" fmla="*/ 664654 h 1292733"/>
              <a:gd name="connsiteX218" fmla="*/ 2493659 w 5698686"/>
              <a:gd name="connsiteY218" fmla="*/ 709707 h 1292733"/>
              <a:gd name="connsiteX219" fmla="*/ 2493659 w 5698686"/>
              <a:gd name="connsiteY219" fmla="*/ 743521 h 1292733"/>
              <a:gd name="connsiteX220" fmla="*/ 2495088 w 5698686"/>
              <a:gd name="connsiteY220" fmla="*/ 759047 h 1292733"/>
              <a:gd name="connsiteX221" fmla="*/ 2499279 w 5698686"/>
              <a:gd name="connsiteY221" fmla="*/ 754856 h 1292733"/>
              <a:gd name="connsiteX222" fmla="*/ 2504898 w 5698686"/>
              <a:gd name="connsiteY222" fmla="*/ 721042 h 1292733"/>
              <a:gd name="connsiteX223" fmla="*/ 2504994 w 5698686"/>
              <a:gd name="connsiteY223" fmla="*/ 715327 h 1292733"/>
              <a:gd name="connsiteX224" fmla="*/ 2496516 w 5698686"/>
              <a:gd name="connsiteY224" fmla="*/ 664654 h 1292733"/>
              <a:gd name="connsiteX225" fmla="*/ 1382949 w 5698686"/>
              <a:gd name="connsiteY225" fmla="*/ 664654 h 1292733"/>
              <a:gd name="connsiteX226" fmla="*/ 1381520 w 5698686"/>
              <a:gd name="connsiteY226" fmla="*/ 685799 h 1292733"/>
              <a:gd name="connsiteX227" fmla="*/ 1385711 w 5698686"/>
              <a:gd name="connsiteY227" fmla="*/ 805434 h 1292733"/>
              <a:gd name="connsiteX228" fmla="*/ 1412476 w 5698686"/>
              <a:gd name="connsiteY228" fmla="*/ 842009 h 1292733"/>
              <a:gd name="connsiteX229" fmla="*/ 1382949 w 5698686"/>
              <a:gd name="connsiteY229" fmla="*/ 664654 h 1292733"/>
              <a:gd name="connsiteX230" fmla="*/ 994330 w 5698686"/>
              <a:gd name="connsiteY230" fmla="*/ 653320 h 1292733"/>
              <a:gd name="connsiteX231" fmla="*/ 1026714 w 5698686"/>
              <a:gd name="connsiteY231" fmla="*/ 768763 h 1292733"/>
              <a:gd name="connsiteX232" fmla="*/ 1040811 w 5698686"/>
              <a:gd name="connsiteY232" fmla="*/ 751903 h 1292733"/>
              <a:gd name="connsiteX233" fmla="*/ 994330 w 5698686"/>
              <a:gd name="connsiteY233" fmla="*/ 653320 h 1292733"/>
              <a:gd name="connsiteX234" fmla="*/ 3286425 w 5698686"/>
              <a:gd name="connsiteY234" fmla="*/ 630841 h 1292733"/>
              <a:gd name="connsiteX235" fmla="*/ 3397677 w 5698686"/>
              <a:gd name="connsiteY235" fmla="*/ 739235 h 1292733"/>
              <a:gd name="connsiteX236" fmla="*/ 3286425 w 5698686"/>
              <a:gd name="connsiteY236" fmla="*/ 630841 h 1292733"/>
              <a:gd name="connsiteX237" fmla="*/ 2689398 w 5698686"/>
              <a:gd name="connsiteY237" fmla="*/ 630840 h 1292733"/>
              <a:gd name="connsiteX238" fmla="*/ 2673872 w 5698686"/>
              <a:gd name="connsiteY238" fmla="*/ 647700 h 1292733"/>
              <a:gd name="connsiteX239" fmla="*/ 2697780 w 5698686"/>
              <a:gd name="connsiteY239" fmla="*/ 647700 h 1292733"/>
              <a:gd name="connsiteX240" fmla="*/ 3107546 w 5698686"/>
              <a:gd name="connsiteY240" fmla="*/ 626650 h 1292733"/>
              <a:gd name="connsiteX241" fmla="*/ 3210320 w 5698686"/>
              <a:gd name="connsiteY241" fmla="*/ 695611 h 1292733"/>
              <a:gd name="connsiteX242" fmla="*/ 3107546 w 5698686"/>
              <a:gd name="connsiteY242" fmla="*/ 626650 h 1292733"/>
              <a:gd name="connsiteX243" fmla="*/ 2550047 w 5698686"/>
              <a:gd name="connsiteY243" fmla="*/ 625221 h 1292733"/>
              <a:gd name="connsiteX244" fmla="*/ 2542998 w 5698686"/>
              <a:gd name="connsiteY244" fmla="*/ 685800 h 1292733"/>
              <a:gd name="connsiteX245" fmla="*/ 2552809 w 5698686"/>
              <a:gd name="connsiteY245" fmla="*/ 753332 h 1292733"/>
              <a:gd name="connsiteX246" fmla="*/ 883078 w 5698686"/>
              <a:gd name="connsiteY246" fmla="*/ 599884 h 1292733"/>
              <a:gd name="connsiteX247" fmla="*/ 877457 w 5698686"/>
              <a:gd name="connsiteY247" fmla="*/ 623792 h 1292733"/>
              <a:gd name="connsiteX248" fmla="*/ 922510 w 5698686"/>
              <a:gd name="connsiteY248" fmla="*/ 732187 h 1292733"/>
              <a:gd name="connsiteX249" fmla="*/ 3173744 w 5698686"/>
              <a:gd name="connsiteY249" fmla="*/ 574548 h 1292733"/>
              <a:gd name="connsiteX250" fmla="*/ 3187841 w 5698686"/>
              <a:gd name="connsiteY250" fmla="*/ 590074 h 1292733"/>
              <a:gd name="connsiteX251" fmla="*/ 3201938 w 5698686"/>
              <a:gd name="connsiteY251" fmla="*/ 595693 h 1292733"/>
              <a:gd name="connsiteX252" fmla="*/ 3173744 w 5698686"/>
              <a:gd name="connsiteY252" fmla="*/ 574548 h 1292733"/>
              <a:gd name="connsiteX253" fmla="*/ 5229239 w 5698686"/>
              <a:gd name="connsiteY253" fmla="*/ 560451 h 1292733"/>
              <a:gd name="connsiteX254" fmla="*/ 5233430 w 5698686"/>
              <a:gd name="connsiteY254" fmla="*/ 666083 h 1292733"/>
              <a:gd name="connsiteX255" fmla="*/ 5226382 w 5698686"/>
              <a:gd name="connsiteY255" fmla="*/ 771715 h 1292733"/>
              <a:gd name="connsiteX256" fmla="*/ 5254575 w 5698686"/>
              <a:gd name="connsiteY256" fmla="*/ 650653 h 1292733"/>
              <a:gd name="connsiteX257" fmla="*/ 5229239 w 5698686"/>
              <a:gd name="connsiteY257" fmla="*/ 560451 h 1292733"/>
              <a:gd name="connsiteX258" fmla="*/ 2241723 w 5698686"/>
              <a:gd name="connsiteY258" fmla="*/ 536543 h 1292733"/>
              <a:gd name="connsiteX259" fmla="*/ 2265630 w 5698686"/>
              <a:gd name="connsiteY259" fmla="*/ 554831 h 1292733"/>
              <a:gd name="connsiteX260" fmla="*/ 2285347 w 5698686"/>
              <a:gd name="connsiteY260" fmla="*/ 543592 h 1292733"/>
              <a:gd name="connsiteX261" fmla="*/ 2274108 w 5698686"/>
              <a:gd name="connsiteY261" fmla="*/ 543592 h 1292733"/>
              <a:gd name="connsiteX262" fmla="*/ 2241723 w 5698686"/>
              <a:gd name="connsiteY262" fmla="*/ 536543 h 1292733"/>
              <a:gd name="connsiteX263" fmla="*/ 3349766 w 5698686"/>
              <a:gd name="connsiteY263" fmla="*/ 530923 h 1292733"/>
              <a:gd name="connsiteX264" fmla="*/ 3377960 w 5698686"/>
              <a:gd name="connsiteY264" fmla="*/ 561880 h 1292733"/>
              <a:gd name="connsiteX265" fmla="*/ 3403297 w 5698686"/>
              <a:gd name="connsiteY265" fmla="*/ 547783 h 1292733"/>
              <a:gd name="connsiteX266" fmla="*/ 3389200 w 5698686"/>
              <a:gd name="connsiteY266" fmla="*/ 549212 h 1292733"/>
              <a:gd name="connsiteX267" fmla="*/ 3349766 w 5698686"/>
              <a:gd name="connsiteY267" fmla="*/ 530923 h 1292733"/>
              <a:gd name="connsiteX268" fmla="*/ 4863193 w 5698686"/>
              <a:gd name="connsiteY268" fmla="*/ 513969 h 1292733"/>
              <a:gd name="connsiteX269" fmla="*/ 4837857 w 5698686"/>
              <a:gd name="connsiteY269" fmla="*/ 858869 h 1292733"/>
              <a:gd name="connsiteX270" fmla="*/ 4839286 w 5698686"/>
              <a:gd name="connsiteY270" fmla="*/ 863060 h 1292733"/>
              <a:gd name="connsiteX271" fmla="*/ 4873099 w 5698686"/>
              <a:gd name="connsiteY271" fmla="*/ 564546 h 1292733"/>
              <a:gd name="connsiteX272" fmla="*/ 4863193 w 5698686"/>
              <a:gd name="connsiteY272" fmla="*/ 513969 h 1292733"/>
              <a:gd name="connsiteX273" fmla="*/ 4556298 w 5698686"/>
              <a:gd name="connsiteY273" fmla="*/ 513969 h 1292733"/>
              <a:gd name="connsiteX274" fmla="*/ 4583063 w 5698686"/>
              <a:gd name="connsiteY274" fmla="*/ 702659 h 1292733"/>
              <a:gd name="connsiteX275" fmla="*/ 4543629 w 5698686"/>
              <a:gd name="connsiteY275" fmla="*/ 908208 h 1292733"/>
              <a:gd name="connsiteX276" fmla="*/ 4587254 w 5698686"/>
              <a:gd name="connsiteY276" fmla="*/ 681513 h 1292733"/>
              <a:gd name="connsiteX277" fmla="*/ 4556298 w 5698686"/>
              <a:gd name="connsiteY277" fmla="*/ 513969 h 1292733"/>
              <a:gd name="connsiteX278" fmla="*/ 1744709 w 5698686"/>
              <a:gd name="connsiteY278" fmla="*/ 513969 h 1292733"/>
              <a:gd name="connsiteX279" fmla="*/ 1771474 w 5698686"/>
              <a:gd name="connsiteY279" fmla="*/ 702659 h 1292733"/>
              <a:gd name="connsiteX280" fmla="*/ 1732040 w 5698686"/>
              <a:gd name="connsiteY280" fmla="*/ 908208 h 1292733"/>
              <a:gd name="connsiteX281" fmla="*/ 1775665 w 5698686"/>
              <a:gd name="connsiteY281" fmla="*/ 681513 h 1292733"/>
              <a:gd name="connsiteX282" fmla="*/ 1744709 w 5698686"/>
              <a:gd name="connsiteY282" fmla="*/ 513969 h 1292733"/>
              <a:gd name="connsiteX283" fmla="*/ 4290264 w 5698686"/>
              <a:gd name="connsiteY283" fmla="*/ 505491 h 1292733"/>
              <a:gd name="connsiteX284" fmla="*/ 4249402 w 5698686"/>
              <a:gd name="connsiteY284" fmla="*/ 629412 h 1292733"/>
              <a:gd name="connsiteX285" fmla="*/ 4255022 w 5698686"/>
              <a:gd name="connsiteY285" fmla="*/ 703992 h 1292733"/>
              <a:gd name="connsiteX286" fmla="*/ 4290264 w 5698686"/>
              <a:gd name="connsiteY286" fmla="*/ 505491 h 1292733"/>
              <a:gd name="connsiteX287" fmla="*/ 1478676 w 5698686"/>
              <a:gd name="connsiteY287" fmla="*/ 505491 h 1292733"/>
              <a:gd name="connsiteX288" fmla="*/ 1437814 w 5698686"/>
              <a:gd name="connsiteY288" fmla="*/ 629412 h 1292733"/>
              <a:gd name="connsiteX289" fmla="*/ 1443433 w 5698686"/>
              <a:gd name="connsiteY289" fmla="*/ 703992 h 1292733"/>
              <a:gd name="connsiteX290" fmla="*/ 1478676 w 5698686"/>
              <a:gd name="connsiteY290" fmla="*/ 505491 h 1292733"/>
              <a:gd name="connsiteX291" fmla="*/ 5129227 w 5698686"/>
              <a:gd name="connsiteY291" fmla="*/ 494252 h 1292733"/>
              <a:gd name="connsiteX292" fmla="*/ 5155992 w 5698686"/>
              <a:gd name="connsiteY292" fmla="*/ 657606 h 1292733"/>
              <a:gd name="connsiteX293" fmla="*/ 5125036 w 5698686"/>
              <a:gd name="connsiteY293" fmla="*/ 880014 h 1292733"/>
              <a:gd name="connsiteX294" fmla="*/ 5134941 w 5698686"/>
              <a:gd name="connsiteY294" fmla="*/ 880014 h 1292733"/>
              <a:gd name="connsiteX295" fmla="*/ 5164469 w 5698686"/>
              <a:gd name="connsiteY295" fmla="*/ 630841 h 1292733"/>
              <a:gd name="connsiteX296" fmla="*/ 5151801 w 5698686"/>
              <a:gd name="connsiteY296" fmla="*/ 494252 h 1292733"/>
              <a:gd name="connsiteX297" fmla="*/ 3390533 w 5698686"/>
              <a:gd name="connsiteY297" fmla="*/ 490061 h 1292733"/>
              <a:gd name="connsiteX298" fmla="*/ 3382056 w 5698686"/>
              <a:gd name="connsiteY298" fmla="*/ 506920 h 1292733"/>
              <a:gd name="connsiteX299" fmla="*/ 3400344 w 5698686"/>
              <a:gd name="connsiteY299" fmla="*/ 506920 h 1292733"/>
              <a:gd name="connsiteX300" fmla="*/ 3390533 w 5698686"/>
              <a:gd name="connsiteY300" fmla="*/ 490061 h 1292733"/>
              <a:gd name="connsiteX301" fmla="*/ 2092466 w 5698686"/>
              <a:gd name="connsiteY301" fmla="*/ 487204 h 1292733"/>
              <a:gd name="connsiteX302" fmla="*/ 2091037 w 5698686"/>
              <a:gd name="connsiteY302" fmla="*/ 536448 h 1292733"/>
              <a:gd name="connsiteX303" fmla="*/ 2100848 w 5698686"/>
              <a:gd name="connsiteY303" fmla="*/ 487204 h 1292733"/>
              <a:gd name="connsiteX304" fmla="*/ 4500005 w 5698686"/>
              <a:gd name="connsiteY304" fmla="*/ 487203 h 1292733"/>
              <a:gd name="connsiteX305" fmla="*/ 4546487 w 5698686"/>
              <a:gd name="connsiteY305" fmla="*/ 708278 h 1292733"/>
              <a:gd name="connsiteX306" fmla="*/ 4545058 w 5698686"/>
              <a:gd name="connsiteY306" fmla="*/ 598455 h 1292733"/>
              <a:gd name="connsiteX307" fmla="*/ 4500005 w 5698686"/>
              <a:gd name="connsiteY307" fmla="*/ 487203 h 1292733"/>
              <a:gd name="connsiteX308" fmla="*/ 1688416 w 5698686"/>
              <a:gd name="connsiteY308" fmla="*/ 487203 h 1292733"/>
              <a:gd name="connsiteX309" fmla="*/ 1734898 w 5698686"/>
              <a:gd name="connsiteY309" fmla="*/ 708278 h 1292733"/>
              <a:gd name="connsiteX310" fmla="*/ 1733469 w 5698686"/>
              <a:gd name="connsiteY310" fmla="*/ 598455 h 1292733"/>
              <a:gd name="connsiteX311" fmla="*/ 1688416 w 5698686"/>
              <a:gd name="connsiteY311" fmla="*/ 487203 h 1292733"/>
              <a:gd name="connsiteX312" fmla="*/ 925273 w 5698686"/>
              <a:gd name="connsiteY312" fmla="*/ 484441 h 1292733"/>
              <a:gd name="connsiteX313" fmla="*/ 916795 w 5698686"/>
              <a:gd name="connsiteY313" fmla="*/ 543592 h 1292733"/>
              <a:gd name="connsiteX314" fmla="*/ 933655 w 5698686"/>
              <a:gd name="connsiteY314" fmla="*/ 573119 h 1292733"/>
              <a:gd name="connsiteX315" fmla="*/ 1926350 w 5698686"/>
              <a:gd name="connsiteY315" fmla="*/ 475964 h 1292733"/>
              <a:gd name="connsiteX316" fmla="*/ 1958735 w 5698686"/>
              <a:gd name="connsiteY316" fmla="*/ 484441 h 1292733"/>
              <a:gd name="connsiteX317" fmla="*/ 1982643 w 5698686"/>
              <a:gd name="connsiteY317" fmla="*/ 484441 h 1292733"/>
              <a:gd name="connsiteX318" fmla="*/ 1926350 w 5698686"/>
              <a:gd name="connsiteY318" fmla="*/ 475964 h 1292733"/>
              <a:gd name="connsiteX319" fmla="*/ 2290967 w 5698686"/>
              <a:gd name="connsiteY319" fmla="*/ 449199 h 1292733"/>
              <a:gd name="connsiteX320" fmla="*/ 2288109 w 5698686"/>
              <a:gd name="connsiteY320" fmla="*/ 461867 h 1292733"/>
              <a:gd name="connsiteX321" fmla="*/ 2293729 w 5698686"/>
              <a:gd name="connsiteY321" fmla="*/ 501301 h 1292733"/>
              <a:gd name="connsiteX322" fmla="*/ 2302206 w 5698686"/>
              <a:gd name="connsiteY322" fmla="*/ 481584 h 1292733"/>
              <a:gd name="connsiteX323" fmla="*/ 4401421 w 5698686"/>
              <a:gd name="connsiteY323" fmla="*/ 446341 h 1292733"/>
              <a:gd name="connsiteX324" fmla="*/ 4354939 w 5698686"/>
              <a:gd name="connsiteY324" fmla="*/ 457580 h 1292733"/>
              <a:gd name="connsiteX325" fmla="*/ 4283121 w 5698686"/>
              <a:gd name="connsiteY325" fmla="*/ 694086 h 1292733"/>
              <a:gd name="connsiteX326" fmla="*/ 4340842 w 5698686"/>
              <a:gd name="connsiteY326" fmla="*/ 975645 h 1292733"/>
              <a:gd name="connsiteX327" fmla="*/ 4404183 w 5698686"/>
              <a:gd name="connsiteY327" fmla="*/ 984122 h 1292733"/>
              <a:gd name="connsiteX328" fmla="*/ 4453428 w 5698686"/>
              <a:gd name="connsiteY328" fmla="*/ 968597 h 1292733"/>
              <a:gd name="connsiteX329" fmla="*/ 4519627 w 5698686"/>
              <a:gd name="connsiteY329" fmla="*/ 751808 h 1292733"/>
              <a:gd name="connsiteX330" fmla="*/ 4453523 w 5698686"/>
              <a:gd name="connsiteY330" fmla="*/ 460438 h 1292733"/>
              <a:gd name="connsiteX331" fmla="*/ 4411327 w 5698686"/>
              <a:gd name="connsiteY331" fmla="*/ 447770 h 1292733"/>
              <a:gd name="connsiteX332" fmla="*/ 4401421 w 5698686"/>
              <a:gd name="connsiteY332" fmla="*/ 446341 h 1292733"/>
              <a:gd name="connsiteX333" fmla="*/ 1589927 w 5698686"/>
              <a:gd name="connsiteY333" fmla="*/ 446341 h 1292733"/>
              <a:gd name="connsiteX334" fmla="*/ 1543445 w 5698686"/>
              <a:gd name="connsiteY334" fmla="*/ 457580 h 1292733"/>
              <a:gd name="connsiteX335" fmla="*/ 1471628 w 5698686"/>
              <a:gd name="connsiteY335" fmla="*/ 694086 h 1292733"/>
              <a:gd name="connsiteX336" fmla="*/ 1529348 w 5698686"/>
              <a:gd name="connsiteY336" fmla="*/ 975645 h 1292733"/>
              <a:gd name="connsiteX337" fmla="*/ 1592690 w 5698686"/>
              <a:gd name="connsiteY337" fmla="*/ 984122 h 1292733"/>
              <a:gd name="connsiteX338" fmla="*/ 1641934 w 5698686"/>
              <a:gd name="connsiteY338" fmla="*/ 968597 h 1292733"/>
              <a:gd name="connsiteX339" fmla="*/ 1708133 w 5698686"/>
              <a:gd name="connsiteY339" fmla="*/ 751808 h 1292733"/>
              <a:gd name="connsiteX340" fmla="*/ 1641934 w 5698686"/>
              <a:gd name="connsiteY340" fmla="*/ 460438 h 1292733"/>
              <a:gd name="connsiteX341" fmla="*/ 1599738 w 5698686"/>
              <a:gd name="connsiteY341" fmla="*/ 447770 h 1292733"/>
              <a:gd name="connsiteX342" fmla="*/ 1589927 w 5698686"/>
              <a:gd name="connsiteY342" fmla="*/ 446341 h 1292733"/>
              <a:gd name="connsiteX343" fmla="*/ 615616 w 5698686"/>
              <a:gd name="connsiteY343" fmla="*/ 435102 h 1292733"/>
              <a:gd name="connsiteX344" fmla="*/ 746584 w 5698686"/>
              <a:gd name="connsiteY344" fmla="*/ 820864 h 1292733"/>
              <a:gd name="connsiteX345" fmla="*/ 749441 w 5698686"/>
              <a:gd name="connsiteY345" fmla="*/ 813816 h 1292733"/>
              <a:gd name="connsiteX346" fmla="*/ 621236 w 5698686"/>
              <a:gd name="connsiteY346" fmla="*/ 435102 h 1292733"/>
              <a:gd name="connsiteX347" fmla="*/ 2061414 w 5698686"/>
              <a:gd name="connsiteY347" fmla="*/ 432340 h 1292733"/>
              <a:gd name="connsiteX348" fmla="*/ 2040364 w 5698686"/>
              <a:gd name="connsiteY348" fmla="*/ 452057 h 1292733"/>
              <a:gd name="connsiteX349" fmla="*/ 2057223 w 5698686"/>
              <a:gd name="connsiteY349" fmla="*/ 618173 h 1292733"/>
              <a:gd name="connsiteX350" fmla="*/ 5036358 w 5698686"/>
              <a:gd name="connsiteY350" fmla="*/ 426624 h 1292733"/>
              <a:gd name="connsiteX351" fmla="*/ 4911009 w 5698686"/>
              <a:gd name="connsiteY351" fmla="*/ 494252 h 1292733"/>
              <a:gd name="connsiteX352" fmla="*/ 4906818 w 5698686"/>
              <a:gd name="connsiteY352" fmla="*/ 563213 h 1292733"/>
              <a:gd name="connsiteX353" fmla="*/ 4923677 w 5698686"/>
              <a:gd name="connsiteY353" fmla="*/ 837724 h 1292733"/>
              <a:gd name="connsiteX354" fmla="*/ 4923677 w 5698686"/>
              <a:gd name="connsiteY354" fmla="*/ 848963 h 1292733"/>
              <a:gd name="connsiteX355" fmla="*/ 5063028 w 5698686"/>
              <a:gd name="connsiteY355" fmla="*/ 913733 h 1292733"/>
              <a:gd name="connsiteX356" fmla="*/ 5088364 w 5698686"/>
              <a:gd name="connsiteY356" fmla="*/ 908113 h 1292733"/>
              <a:gd name="connsiteX357" fmla="*/ 5120749 w 5698686"/>
              <a:gd name="connsiteY357" fmla="*/ 660368 h 1292733"/>
              <a:gd name="connsiteX358" fmla="*/ 5064552 w 5698686"/>
              <a:gd name="connsiteY358" fmla="*/ 435102 h 1292733"/>
              <a:gd name="connsiteX359" fmla="*/ 5036358 w 5698686"/>
              <a:gd name="connsiteY359" fmla="*/ 426624 h 1292733"/>
              <a:gd name="connsiteX360" fmla="*/ 5096937 w 5698686"/>
              <a:gd name="connsiteY360" fmla="*/ 425291 h 1292733"/>
              <a:gd name="connsiteX361" fmla="*/ 5105414 w 5698686"/>
              <a:gd name="connsiteY361" fmla="*/ 437959 h 1292733"/>
              <a:gd name="connsiteX362" fmla="*/ 5141990 w 5698686"/>
              <a:gd name="connsiteY362" fmla="*/ 475964 h 1292733"/>
              <a:gd name="connsiteX363" fmla="*/ 5096937 w 5698686"/>
              <a:gd name="connsiteY363" fmla="*/ 425291 h 1292733"/>
              <a:gd name="connsiteX364" fmla="*/ 2524711 w 5698686"/>
              <a:gd name="connsiteY364" fmla="*/ 422433 h 1292733"/>
              <a:gd name="connsiteX365" fmla="*/ 2513471 w 5698686"/>
              <a:gd name="connsiteY365" fmla="*/ 512540 h 1292733"/>
              <a:gd name="connsiteX366" fmla="*/ 2519091 w 5698686"/>
              <a:gd name="connsiteY366" fmla="*/ 573119 h 1292733"/>
              <a:gd name="connsiteX367" fmla="*/ 2530330 w 5698686"/>
              <a:gd name="connsiteY367" fmla="*/ 483012 h 1292733"/>
              <a:gd name="connsiteX368" fmla="*/ 2524711 w 5698686"/>
              <a:gd name="connsiteY368" fmla="*/ 422433 h 1292733"/>
              <a:gd name="connsiteX369" fmla="*/ 4405612 w 5698686"/>
              <a:gd name="connsiteY369" fmla="*/ 421100 h 1292733"/>
              <a:gd name="connsiteX370" fmla="*/ 4354939 w 5698686"/>
              <a:gd name="connsiteY370" fmla="*/ 433768 h 1292733"/>
              <a:gd name="connsiteX371" fmla="*/ 4416852 w 5698686"/>
              <a:gd name="connsiteY371" fmla="*/ 425291 h 1292733"/>
              <a:gd name="connsiteX372" fmla="*/ 1594118 w 5698686"/>
              <a:gd name="connsiteY372" fmla="*/ 421100 h 1292733"/>
              <a:gd name="connsiteX373" fmla="*/ 1543445 w 5698686"/>
              <a:gd name="connsiteY373" fmla="*/ 433768 h 1292733"/>
              <a:gd name="connsiteX374" fmla="*/ 1605358 w 5698686"/>
              <a:gd name="connsiteY374" fmla="*/ 425291 h 1292733"/>
              <a:gd name="connsiteX375" fmla="*/ 3832683 w 5698686"/>
              <a:gd name="connsiteY375" fmla="*/ 416814 h 1292733"/>
              <a:gd name="connsiteX376" fmla="*/ 3773533 w 5698686"/>
              <a:gd name="connsiteY376" fmla="*/ 439388 h 1292733"/>
              <a:gd name="connsiteX377" fmla="*/ 3803061 w 5698686"/>
              <a:gd name="connsiteY377" fmla="*/ 439388 h 1292733"/>
              <a:gd name="connsiteX378" fmla="*/ 3911455 w 5698686"/>
              <a:gd name="connsiteY378" fmla="*/ 483013 h 1292733"/>
              <a:gd name="connsiteX379" fmla="*/ 3907264 w 5698686"/>
              <a:gd name="connsiteY379" fmla="*/ 449199 h 1292733"/>
              <a:gd name="connsiteX380" fmla="*/ 3832683 w 5698686"/>
              <a:gd name="connsiteY380" fmla="*/ 416814 h 1292733"/>
              <a:gd name="connsiteX381" fmla="*/ 2937238 w 5698686"/>
              <a:gd name="connsiteY381" fmla="*/ 412623 h 1292733"/>
              <a:gd name="connsiteX382" fmla="*/ 2918950 w 5698686"/>
              <a:gd name="connsiteY382" fmla="*/ 423862 h 1292733"/>
              <a:gd name="connsiteX383" fmla="*/ 2949906 w 5698686"/>
              <a:gd name="connsiteY383" fmla="*/ 412623 h 1292733"/>
              <a:gd name="connsiteX384" fmla="*/ 5034929 w 5698686"/>
              <a:gd name="connsiteY384" fmla="*/ 411194 h 1292733"/>
              <a:gd name="connsiteX385" fmla="*/ 5001115 w 5698686"/>
              <a:gd name="connsiteY385" fmla="*/ 422433 h 1292733"/>
              <a:gd name="connsiteX386" fmla="*/ 5030643 w 5698686"/>
              <a:gd name="connsiteY386" fmla="*/ 419576 h 1292733"/>
              <a:gd name="connsiteX387" fmla="*/ 5050359 w 5698686"/>
              <a:gd name="connsiteY387" fmla="*/ 419576 h 1292733"/>
              <a:gd name="connsiteX388" fmla="*/ 5034929 w 5698686"/>
              <a:gd name="connsiteY388" fmla="*/ 411194 h 1292733"/>
              <a:gd name="connsiteX389" fmla="*/ 4820902 w 5698686"/>
              <a:gd name="connsiteY389" fmla="*/ 411194 h 1292733"/>
              <a:gd name="connsiteX390" fmla="*/ 4820902 w 5698686"/>
              <a:gd name="connsiteY390" fmla="*/ 411248 h 1292733"/>
              <a:gd name="connsiteX391" fmla="*/ 4776623 w 5698686"/>
              <a:gd name="connsiteY391" fmla="*/ 436019 h 1292733"/>
              <a:gd name="connsiteX392" fmla="*/ 4728033 w 5698686"/>
              <a:gd name="connsiteY392" fmla="*/ 449199 h 1292733"/>
              <a:gd name="connsiteX393" fmla="*/ 4719556 w 5698686"/>
              <a:gd name="connsiteY393" fmla="*/ 467487 h 1292733"/>
              <a:gd name="connsiteX394" fmla="*/ 4735082 w 5698686"/>
              <a:gd name="connsiteY394" fmla="*/ 475964 h 1292733"/>
              <a:gd name="connsiteX395" fmla="*/ 4777278 w 5698686"/>
              <a:gd name="connsiteY395" fmla="*/ 470344 h 1292733"/>
              <a:gd name="connsiteX396" fmla="*/ 4775849 w 5698686"/>
              <a:gd name="connsiteY396" fmla="*/ 463296 h 1292733"/>
              <a:gd name="connsiteX397" fmla="*/ 4744893 w 5698686"/>
              <a:gd name="connsiteY397" fmla="*/ 467487 h 1292733"/>
              <a:gd name="connsiteX398" fmla="*/ 4730796 w 5698686"/>
              <a:gd name="connsiteY398" fmla="*/ 451961 h 1292733"/>
              <a:gd name="connsiteX399" fmla="*/ 4820902 w 5698686"/>
              <a:gd name="connsiteY399" fmla="*/ 418147 h 1292733"/>
              <a:gd name="connsiteX400" fmla="*/ 4820902 w 5698686"/>
              <a:gd name="connsiteY400" fmla="*/ 411248 h 1292733"/>
              <a:gd name="connsiteX401" fmla="*/ 4820998 w 5698686"/>
              <a:gd name="connsiteY401" fmla="*/ 411194 h 1292733"/>
              <a:gd name="connsiteX402" fmla="*/ 106402 w 5698686"/>
              <a:gd name="connsiteY402" fmla="*/ 404572 h 1292733"/>
              <a:gd name="connsiteX403" fmla="*/ 105674 w 5698686"/>
              <a:gd name="connsiteY403" fmla="*/ 434407 h 1292733"/>
              <a:gd name="connsiteX404" fmla="*/ 98775 w 5698686"/>
              <a:gd name="connsiteY404" fmla="*/ 443109 h 1292733"/>
              <a:gd name="connsiteX405" fmla="*/ 121051 w 5698686"/>
              <a:gd name="connsiteY405" fmla="*/ 911608 h 1292733"/>
              <a:gd name="connsiteX406" fmla="*/ 95905 w 5698686"/>
              <a:gd name="connsiteY406" fmla="*/ 936754 h 1292733"/>
              <a:gd name="connsiteX407" fmla="*/ 32789 w 5698686"/>
              <a:gd name="connsiteY407" fmla="*/ 493221 h 1292733"/>
              <a:gd name="connsiteX408" fmla="*/ 63886 w 5698686"/>
              <a:gd name="connsiteY408" fmla="*/ 433413 h 1292733"/>
              <a:gd name="connsiteX409" fmla="*/ 98478 w 5698686"/>
              <a:gd name="connsiteY409" fmla="*/ 408168 h 1292733"/>
              <a:gd name="connsiteX410" fmla="*/ 2834463 w 5698686"/>
              <a:gd name="connsiteY410" fmla="*/ 397097 h 1292733"/>
              <a:gd name="connsiteX411" fmla="*/ 2903424 w 5698686"/>
              <a:gd name="connsiteY411" fmla="*/ 404145 h 1292733"/>
              <a:gd name="connsiteX412" fmla="*/ 2918950 w 5698686"/>
              <a:gd name="connsiteY412" fmla="*/ 397097 h 1292733"/>
              <a:gd name="connsiteX413" fmla="*/ 2896376 w 5698686"/>
              <a:gd name="connsiteY413" fmla="*/ 397097 h 1292733"/>
              <a:gd name="connsiteX414" fmla="*/ 2834463 w 5698686"/>
              <a:gd name="connsiteY414" fmla="*/ 397097 h 1292733"/>
              <a:gd name="connsiteX415" fmla="*/ 3308904 w 5698686"/>
              <a:gd name="connsiteY415" fmla="*/ 394335 h 1292733"/>
              <a:gd name="connsiteX416" fmla="*/ 3372245 w 5698686"/>
              <a:gd name="connsiteY416" fmla="*/ 442246 h 1292733"/>
              <a:gd name="connsiteX417" fmla="*/ 3376436 w 5698686"/>
              <a:gd name="connsiteY417" fmla="*/ 440817 h 1292733"/>
              <a:gd name="connsiteX418" fmla="*/ 3308904 w 5698686"/>
              <a:gd name="connsiteY418" fmla="*/ 394335 h 1292733"/>
              <a:gd name="connsiteX419" fmla="*/ 2745786 w 5698686"/>
              <a:gd name="connsiteY419" fmla="*/ 391477 h 1292733"/>
              <a:gd name="connsiteX420" fmla="*/ 2728927 w 5698686"/>
              <a:gd name="connsiteY420" fmla="*/ 402717 h 1292733"/>
              <a:gd name="connsiteX421" fmla="*/ 2813413 w 5698686"/>
              <a:gd name="connsiteY421" fmla="*/ 429482 h 1292733"/>
              <a:gd name="connsiteX422" fmla="*/ 2820462 w 5698686"/>
              <a:gd name="connsiteY422" fmla="*/ 425291 h 1292733"/>
              <a:gd name="connsiteX423" fmla="*/ 2789410 w 5698686"/>
              <a:gd name="connsiteY423" fmla="*/ 409765 h 1292733"/>
              <a:gd name="connsiteX424" fmla="*/ 2775313 w 5698686"/>
              <a:gd name="connsiteY424" fmla="*/ 411194 h 1292733"/>
              <a:gd name="connsiteX425" fmla="*/ 2771122 w 5698686"/>
              <a:gd name="connsiteY425" fmla="*/ 412623 h 1292733"/>
              <a:gd name="connsiteX426" fmla="*/ 2765503 w 5698686"/>
              <a:gd name="connsiteY426" fmla="*/ 392906 h 1292733"/>
              <a:gd name="connsiteX427" fmla="*/ 2745786 w 5698686"/>
              <a:gd name="connsiteY427" fmla="*/ 391477 h 1292733"/>
              <a:gd name="connsiteX428" fmla="*/ 141214 w 5698686"/>
              <a:gd name="connsiteY428" fmla="*/ 389580 h 1292733"/>
              <a:gd name="connsiteX429" fmla="*/ 138672 w 5698686"/>
              <a:gd name="connsiteY429" fmla="*/ 477935 h 1292733"/>
              <a:gd name="connsiteX430" fmla="*/ 104382 w 5698686"/>
              <a:gd name="connsiteY430" fmla="*/ 487364 h 1292733"/>
              <a:gd name="connsiteX431" fmla="*/ 105674 w 5698686"/>
              <a:gd name="connsiteY431" fmla="*/ 434407 h 1292733"/>
              <a:gd name="connsiteX432" fmla="*/ 3870688 w 5698686"/>
              <a:gd name="connsiteY432" fmla="*/ 384429 h 1292733"/>
              <a:gd name="connsiteX433" fmla="*/ 3842494 w 5698686"/>
              <a:gd name="connsiteY433" fmla="*/ 391477 h 1292733"/>
              <a:gd name="connsiteX434" fmla="*/ 3873450 w 5698686"/>
              <a:gd name="connsiteY434" fmla="*/ 391477 h 1292733"/>
              <a:gd name="connsiteX435" fmla="*/ 3919932 w 5698686"/>
              <a:gd name="connsiteY435" fmla="*/ 402717 h 1292733"/>
              <a:gd name="connsiteX436" fmla="*/ 3870688 w 5698686"/>
              <a:gd name="connsiteY436" fmla="*/ 384429 h 1292733"/>
              <a:gd name="connsiteX437" fmla="*/ 131346 w 5698686"/>
              <a:gd name="connsiteY437" fmla="*/ 384182 h 1292733"/>
              <a:gd name="connsiteX438" fmla="*/ 135529 w 5698686"/>
              <a:gd name="connsiteY438" fmla="*/ 391352 h 1292733"/>
              <a:gd name="connsiteX439" fmla="*/ 106402 w 5698686"/>
              <a:gd name="connsiteY439" fmla="*/ 404572 h 1292733"/>
              <a:gd name="connsiteX440" fmla="*/ 106457 w 5698686"/>
              <a:gd name="connsiteY440" fmla="*/ 402345 h 1292733"/>
              <a:gd name="connsiteX441" fmla="*/ 127880 w 5698686"/>
              <a:gd name="connsiteY441" fmla="*/ 378240 h 1292733"/>
              <a:gd name="connsiteX442" fmla="*/ 133528 w 5698686"/>
              <a:gd name="connsiteY442" fmla="*/ 382589 h 1292733"/>
              <a:gd name="connsiteX443" fmla="*/ 131346 w 5698686"/>
              <a:gd name="connsiteY443" fmla="*/ 384182 h 1292733"/>
              <a:gd name="connsiteX444" fmla="*/ 80518 w 5698686"/>
              <a:gd name="connsiteY444" fmla="*/ 377536 h 1292733"/>
              <a:gd name="connsiteX445" fmla="*/ 22562 w 5698686"/>
              <a:gd name="connsiteY445" fmla="*/ 419832 h 1292733"/>
              <a:gd name="connsiteX446" fmla="*/ 44089 w 5698686"/>
              <a:gd name="connsiteY446" fmla="*/ 447740 h 1292733"/>
              <a:gd name="connsiteX447" fmla="*/ 65365 w 5698686"/>
              <a:gd name="connsiteY447" fmla="*/ 430569 h 1292733"/>
              <a:gd name="connsiteX448" fmla="*/ 63886 w 5698686"/>
              <a:gd name="connsiteY448" fmla="*/ 433413 h 1292733"/>
              <a:gd name="connsiteX449" fmla="*/ 40469 w 5698686"/>
              <a:gd name="connsiteY449" fmla="*/ 450503 h 1292733"/>
              <a:gd name="connsiteX450" fmla="*/ 18943 w 5698686"/>
              <a:gd name="connsiteY450" fmla="*/ 422594 h 1292733"/>
              <a:gd name="connsiteX451" fmla="*/ 68341 w 5698686"/>
              <a:gd name="connsiteY451" fmla="*/ 383006 h 1292733"/>
              <a:gd name="connsiteX452" fmla="*/ 107110 w 5698686"/>
              <a:gd name="connsiteY452" fmla="*/ 375605 h 1292733"/>
              <a:gd name="connsiteX453" fmla="*/ 106457 w 5698686"/>
              <a:gd name="connsiteY453" fmla="*/ 402345 h 1292733"/>
              <a:gd name="connsiteX454" fmla="*/ 98478 w 5698686"/>
              <a:gd name="connsiteY454" fmla="*/ 408168 h 1292733"/>
              <a:gd name="connsiteX455" fmla="*/ 86236 w 5698686"/>
              <a:gd name="connsiteY455" fmla="*/ 413724 h 1292733"/>
              <a:gd name="connsiteX456" fmla="*/ 65365 w 5698686"/>
              <a:gd name="connsiteY456" fmla="*/ 430569 h 1292733"/>
              <a:gd name="connsiteX457" fmla="*/ 68901 w 5698686"/>
              <a:gd name="connsiteY457" fmla="*/ 423769 h 1292733"/>
              <a:gd name="connsiteX458" fmla="*/ 4397135 w 5698686"/>
              <a:gd name="connsiteY458" fmla="*/ 368903 h 1292733"/>
              <a:gd name="connsiteX459" fmla="*/ 4666026 w 5698686"/>
              <a:gd name="connsiteY459" fmla="*/ 741997 h 1292733"/>
              <a:gd name="connsiteX460" fmla="*/ 4625259 w 5698686"/>
              <a:gd name="connsiteY460" fmla="*/ 868775 h 1292733"/>
              <a:gd name="connsiteX461" fmla="*/ 4408470 w 5698686"/>
              <a:gd name="connsiteY461" fmla="*/ 1033462 h 1292733"/>
              <a:gd name="connsiteX462" fmla="*/ 4322554 w 5698686"/>
              <a:gd name="connsiteY462" fmla="*/ 1013745 h 1292733"/>
              <a:gd name="connsiteX463" fmla="*/ 4139484 w 5698686"/>
              <a:gd name="connsiteY463" fmla="*/ 674465 h 1292733"/>
              <a:gd name="connsiteX464" fmla="*/ 4145103 w 5698686"/>
              <a:gd name="connsiteY464" fmla="*/ 595598 h 1292733"/>
              <a:gd name="connsiteX465" fmla="*/ 4195777 w 5698686"/>
              <a:gd name="connsiteY465" fmla="*/ 487203 h 1292733"/>
              <a:gd name="connsiteX466" fmla="*/ 4397135 w 5698686"/>
              <a:gd name="connsiteY466" fmla="*/ 368903 h 1292733"/>
              <a:gd name="connsiteX467" fmla="*/ 1585641 w 5698686"/>
              <a:gd name="connsiteY467" fmla="*/ 368903 h 1292733"/>
              <a:gd name="connsiteX468" fmla="*/ 1854532 w 5698686"/>
              <a:gd name="connsiteY468" fmla="*/ 741997 h 1292733"/>
              <a:gd name="connsiteX469" fmla="*/ 1813765 w 5698686"/>
              <a:gd name="connsiteY469" fmla="*/ 868775 h 1292733"/>
              <a:gd name="connsiteX470" fmla="*/ 1596976 w 5698686"/>
              <a:gd name="connsiteY470" fmla="*/ 1033462 h 1292733"/>
              <a:gd name="connsiteX471" fmla="*/ 1511060 w 5698686"/>
              <a:gd name="connsiteY471" fmla="*/ 1013745 h 1292733"/>
              <a:gd name="connsiteX472" fmla="*/ 1327990 w 5698686"/>
              <a:gd name="connsiteY472" fmla="*/ 674465 h 1292733"/>
              <a:gd name="connsiteX473" fmla="*/ 1333609 w 5698686"/>
              <a:gd name="connsiteY473" fmla="*/ 595598 h 1292733"/>
              <a:gd name="connsiteX474" fmla="*/ 1384283 w 5698686"/>
              <a:gd name="connsiteY474" fmla="*/ 487203 h 1292733"/>
              <a:gd name="connsiteX475" fmla="*/ 1585641 w 5698686"/>
              <a:gd name="connsiteY475" fmla="*/ 368903 h 1292733"/>
              <a:gd name="connsiteX476" fmla="*/ 109854 w 5698686"/>
              <a:gd name="connsiteY476" fmla="*/ 364359 h 1292733"/>
              <a:gd name="connsiteX477" fmla="*/ 113689 w 5698686"/>
              <a:gd name="connsiteY477" fmla="*/ 367312 h 1292733"/>
              <a:gd name="connsiteX478" fmla="*/ 107110 w 5698686"/>
              <a:gd name="connsiteY478" fmla="*/ 375605 h 1292733"/>
              <a:gd name="connsiteX479" fmla="*/ 107357 w 5698686"/>
              <a:gd name="connsiteY479" fmla="*/ 365481 h 1292733"/>
              <a:gd name="connsiteX480" fmla="*/ 118193 w 5698686"/>
              <a:gd name="connsiteY480" fmla="*/ 361634 h 1292733"/>
              <a:gd name="connsiteX481" fmla="*/ 127880 w 5698686"/>
              <a:gd name="connsiteY481" fmla="*/ 378240 h 1292733"/>
              <a:gd name="connsiteX482" fmla="*/ 113689 w 5698686"/>
              <a:gd name="connsiteY482" fmla="*/ 367312 h 1292733"/>
              <a:gd name="connsiteX483" fmla="*/ 136582 w 5698686"/>
              <a:gd name="connsiteY483" fmla="*/ 357608 h 1292733"/>
              <a:gd name="connsiteX484" fmla="*/ 137849 w 5698686"/>
              <a:gd name="connsiteY484" fmla="*/ 357674 h 1292733"/>
              <a:gd name="connsiteX485" fmla="*/ 143434 w 5698686"/>
              <a:gd name="connsiteY485" fmla="*/ 386780 h 1292733"/>
              <a:gd name="connsiteX486" fmla="*/ 141214 w 5698686"/>
              <a:gd name="connsiteY486" fmla="*/ 389580 h 1292733"/>
              <a:gd name="connsiteX487" fmla="*/ 141720 w 5698686"/>
              <a:gd name="connsiteY487" fmla="*/ 372017 h 1292733"/>
              <a:gd name="connsiteX488" fmla="*/ 125673 w 5698686"/>
              <a:gd name="connsiteY488" fmla="*/ 349166 h 1292733"/>
              <a:gd name="connsiteX489" fmla="*/ 135028 w 5698686"/>
              <a:gd name="connsiteY489" fmla="*/ 353252 h 1292733"/>
              <a:gd name="connsiteX490" fmla="*/ 136582 w 5698686"/>
              <a:gd name="connsiteY490" fmla="*/ 357608 h 1292733"/>
              <a:gd name="connsiteX491" fmla="*/ 126099 w 5698686"/>
              <a:gd name="connsiteY491" fmla="*/ 357062 h 1292733"/>
              <a:gd name="connsiteX492" fmla="*/ 109854 w 5698686"/>
              <a:gd name="connsiteY492" fmla="*/ 364359 h 1292733"/>
              <a:gd name="connsiteX493" fmla="*/ 107430 w 5698686"/>
              <a:gd name="connsiteY493" fmla="*/ 362492 h 1292733"/>
              <a:gd name="connsiteX494" fmla="*/ 107357 w 5698686"/>
              <a:gd name="connsiteY494" fmla="*/ 365481 h 1292733"/>
              <a:gd name="connsiteX495" fmla="*/ 80518 w 5698686"/>
              <a:gd name="connsiteY495" fmla="*/ 377536 h 1292733"/>
              <a:gd name="connsiteX496" fmla="*/ 115621 w 5698686"/>
              <a:gd name="connsiteY496" fmla="*/ 351919 h 1292733"/>
              <a:gd name="connsiteX497" fmla="*/ 125673 w 5698686"/>
              <a:gd name="connsiteY497" fmla="*/ 349166 h 1292733"/>
              <a:gd name="connsiteX498" fmla="*/ 3324430 w 5698686"/>
              <a:gd name="connsiteY498" fmla="*/ 344995 h 1292733"/>
              <a:gd name="connsiteX499" fmla="*/ 3292045 w 5698686"/>
              <a:gd name="connsiteY499" fmla="*/ 359092 h 1292733"/>
              <a:gd name="connsiteX500" fmla="*/ 3317381 w 5698686"/>
              <a:gd name="connsiteY500" fmla="*/ 357664 h 1292733"/>
              <a:gd name="connsiteX501" fmla="*/ 3373674 w 5698686"/>
              <a:gd name="connsiteY501" fmla="*/ 387191 h 1292733"/>
              <a:gd name="connsiteX502" fmla="*/ 3415870 w 5698686"/>
              <a:gd name="connsiteY502" fmla="*/ 413957 h 1292733"/>
              <a:gd name="connsiteX503" fmla="*/ 3324430 w 5698686"/>
              <a:gd name="connsiteY503" fmla="*/ 344995 h 1292733"/>
              <a:gd name="connsiteX504" fmla="*/ 4854621 w 5698686"/>
              <a:gd name="connsiteY504" fmla="*/ 342519 h 1292733"/>
              <a:gd name="connsiteX505" fmla="*/ 4878529 w 5698686"/>
              <a:gd name="connsiteY505" fmla="*/ 342519 h 1292733"/>
              <a:gd name="connsiteX506" fmla="*/ 4894054 w 5698686"/>
              <a:gd name="connsiteY506" fmla="*/ 367855 h 1292733"/>
              <a:gd name="connsiteX507" fmla="*/ 4913771 w 5698686"/>
              <a:gd name="connsiteY507" fmla="*/ 367855 h 1292733"/>
              <a:gd name="connsiteX508" fmla="*/ 4913771 w 5698686"/>
              <a:gd name="connsiteY508" fmla="*/ 405860 h 1292733"/>
              <a:gd name="connsiteX509" fmla="*/ 5039120 w 5698686"/>
              <a:gd name="connsiteY509" fmla="*/ 366426 h 1292733"/>
              <a:gd name="connsiteX510" fmla="*/ 5065885 w 5698686"/>
              <a:gd name="connsiteY510" fmla="*/ 369284 h 1292733"/>
              <a:gd name="connsiteX511" fmla="*/ 5217904 w 5698686"/>
              <a:gd name="connsiteY511" fmla="*/ 460819 h 1292733"/>
              <a:gd name="connsiteX512" fmla="*/ 5277054 w 5698686"/>
              <a:gd name="connsiteY512" fmla="*/ 633984 h 1292733"/>
              <a:gd name="connsiteX513" fmla="*/ 5158849 w 5698686"/>
              <a:gd name="connsiteY513" fmla="*/ 980027 h 1292733"/>
              <a:gd name="connsiteX514" fmla="*/ 4998353 w 5698686"/>
              <a:gd name="connsiteY514" fmla="*/ 1027938 h 1292733"/>
              <a:gd name="connsiteX515" fmla="*/ 4919486 w 5698686"/>
              <a:gd name="connsiteY515" fmla="*/ 991362 h 1292733"/>
              <a:gd name="connsiteX516" fmla="*/ 4916629 w 5698686"/>
              <a:gd name="connsiteY516" fmla="*/ 1037844 h 1292733"/>
              <a:gd name="connsiteX517" fmla="*/ 4941965 w 5698686"/>
              <a:gd name="connsiteY517" fmla="*/ 1213866 h 1292733"/>
              <a:gd name="connsiteX518" fmla="*/ 5040549 w 5698686"/>
              <a:gd name="connsiteY518" fmla="*/ 1250442 h 1292733"/>
              <a:gd name="connsiteX519" fmla="*/ 5046168 w 5698686"/>
              <a:gd name="connsiteY519" fmla="*/ 1265967 h 1292733"/>
              <a:gd name="connsiteX520" fmla="*/ 5026452 w 5698686"/>
              <a:gd name="connsiteY520" fmla="*/ 1289875 h 1292733"/>
              <a:gd name="connsiteX521" fmla="*/ 5008164 w 5698686"/>
              <a:gd name="connsiteY521" fmla="*/ 1292733 h 1292733"/>
              <a:gd name="connsiteX522" fmla="*/ 4970159 w 5698686"/>
              <a:gd name="connsiteY522" fmla="*/ 1288542 h 1292733"/>
              <a:gd name="connsiteX523" fmla="*/ 4926534 w 5698686"/>
              <a:gd name="connsiteY523" fmla="*/ 1285684 h 1292733"/>
              <a:gd name="connsiteX524" fmla="*/ 4733653 w 5698686"/>
              <a:gd name="connsiteY524" fmla="*/ 1291304 h 1292733"/>
              <a:gd name="connsiteX525" fmla="*/ 4712508 w 5698686"/>
              <a:gd name="connsiteY525" fmla="*/ 1291304 h 1292733"/>
              <a:gd name="connsiteX526" fmla="*/ 4711079 w 5698686"/>
              <a:gd name="connsiteY526" fmla="*/ 1274445 h 1292733"/>
              <a:gd name="connsiteX527" fmla="*/ 4743464 w 5698686"/>
              <a:gd name="connsiteY527" fmla="*/ 1249108 h 1292733"/>
              <a:gd name="connsiteX528" fmla="*/ 4736415 w 5698686"/>
              <a:gd name="connsiteY528" fmla="*/ 1230820 h 1292733"/>
              <a:gd name="connsiteX529" fmla="*/ 4754704 w 5698686"/>
              <a:gd name="connsiteY529" fmla="*/ 1229392 h 1292733"/>
              <a:gd name="connsiteX530" fmla="*/ 4808234 w 5698686"/>
              <a:gd name="connsiteY530" fmla="*/ 947833 h 1292733"/>
              <a:gd name="connsiteX531" fmla="*/ 4806805 w 5698686"/>
              <a:gd name="connsiteY531" fmla="*/ 760571 h 1292733"/>
              <a:gd name="connsiteX532" fmla="*/ 4798328 w 5698686"/>
              <a:gd name="connsiteY532" fmla="*/ 776097 h 1292733"/>
              <a:gd name="connsiteX533" fmla="*/ 4799757 w 5698686"/>
              <a:gd name="connsiteY533" fmla="*/ 670464 h 1292733"/>
              <a:gd name="connsiteX534" fmla="*/ 4778611 w 5698686"/>
              <a:gd name="connsiteY534" fmla="*/ 479012 h 1292733"/>
              <a:gd name="connsiteX535" fmla="*/ 4715270 w 5698686"/>
              <a:gd name="connsiteY535" fmla="*/ 487489 h 1292733"/>
              <a:gd name="connsiteX536" fmla="*/ 4692696 w 5698686"/>
              <a:gd name="connsiteY536" fmla="*/ 462153 h 1292733"/>
              <a:gd name="connsiteX537" fmla="*/ 4854621 w 5698686"/>
              <a:gd name="connsiteY537" fmla="*/ 342519 h 1292733"/>
              <a:gd name="connsiteX538" fmla="*/ 5604830 w 5698686"/>
              <a:gd name="connsiteY538" fmla="*/ 334814 h 1292733"/>
              <a:gd name="connsiteX539" fmla="*/ 5617193 w 5698686"/>
              <a:gd name="connsiteY539" fmla="*/ 342138 h 1292733"/>
              <a:gd name="connsiteX540" fmla="*/ 5659426 w 5698686"/>
              <a:gd name="connsiteY540" fmla="*/ 799213 h 1292733"/>
              <a:gd name="connsiteX541" fmla="*/ 5626544 w 5698686"/>
              <a:gd name="connsiteY541" fmla="*/ 863880 h 1292733"/>
              <a:gd name="connsiteX542" fmla="*/ 5602238 w 5698686"/>
              <a:gd name="connsiteY542" fmla="*/ 887873 h 1292733"/>
              <a:gd name="connsiteX543" fmla="*/ 5594052 w 5698686"/>
              <a:gd name="connsiteY543" fmla="*/ 890960 h 1292733"/>
              <a:gd name="connsiteX544" fmla="*/ 5602400 w 5698686"/>
              <a:gd name="connsiteY544" fmla="*/ 833931 h 1292733"/>
              <a:gd name="connsiteX545" fmla="*/ 5624225 w 5698686"/>
              <a:gd name="connsiteY545" fmla="*/ 791527 h 1292733"/>
              <a:gd name="connsiteX546" fmla="*/ 5587189 w 5698686"/>
              <a:gd name="connsiteY546" fmla="*/ 361188 h 1292733"/>
              <a:gd name="connsiteX547" fmla="*/ 5604830 w 5698686"/>
              <a:gd name="connsiteY547" fmla="*/ 334814 h 1292733"/>
              <a:gd name="connsiteX548" fmla="*/ 3220226 w 5698686"/>
              <a:gd name="connsiteY548" fmla="*/ 329470 h 1292733"/>
              <a:gd name="connsiteX549" fmla="*/ 3184984 w 5698686"/>
              <a:gd name="connsiteY549" fmla="*/ 343567 h 1292733"/>
              <a:gd name="connsiteX550" fmla="*/ 3225846 w 5698686"/>
              <a:gd name="connsiteY550" fmla="*/ 342138 h 1292733"/>
              <a:gd name="connsiteX551" fmla="*/ 3263851 w 5698686"/>
              <a:gd name="connsiteY551" fmla="*/ 346329 h 1292733"/>
              <a:gd name="connsiteX552" fmla="*/ 3272328 w 5698686"/>
              <a:gd name="connsiteY552" fmla="*/ 342138 h 1292733"/>
              <a:gd name="connsiteX553" fmla="*/ 3304713 w 5698686"/>
              <a:gd name="connsiteY553" fmla="*/ 344995 h 1292733"/>
              <a:gd name="connsiteX554" fmla="*/ 3220226 w 5698686"/>
              <a:gd name="connsiteY554" fmla="*/ 329470 h 1292733"/>
              <a:gd name="connsiteX555" fmla="*/ 2074178 w 5698686"/>
              <a:gd name="connsiteY555" fmla="*/ 325279 h 1292733"/>
              <a:gd name="connsiteX556" fmla="*/ 2124851 w 5698686"/>
              <a:gd name="connsiteY556" fmla="*/ 333756 h 1292733"/>
              <a:gd name="connsiteX557" fmla="*/ 2129042 w 5698686"/>
              <a:gd name="connsiteY557" fmla="*/ 344995 h 1292733"/>
              <a:gd name="connsiteX558" fmla="*/ 2131900 w 5698686"/>
              <a:gd name="connsiteY558" fmla="*/ 390049 h 1292733"/>
              <a:gd name="connsiteX559" fmla="*/ 2129042 w 5698686"/>
              <a:gd name="connsiteY559" fmla="*/ 435102 h 1292733"/>
              <a:gd name="connsiteX560" fmla="*/ 2133233 w 5698686"/>
              <a:gd name="connsiteY560" fmla="*/ 450628 h 1292733"/>
              <a:gd name="connsiteX561" fmla="*/ 2209242 w 5698686"/>
              <a:gd name="connsiteY561" fmla="*/ 388715 h 1292733"/>
              <a:gd name="connsiteX562" fmla="*/ 2258487 w 5698686"/>
              <a:gd name="connsiteY562" fmla="*/ 368999 h 1292733"/>
              <a:gd name="connsiteX563" fmla="*/ 2345736 w 5698686"/>
              <a:gd name="connsiteY563" fmla="*/ 481584 h 1292733"/>
              <a:gd name="connsiteX564" fmla="*/ 2345926 w 5698686"/>
              <a:gd name="connsiteY564" fmla="*/ 497110 h 1292733"/>
              <a:gd name="connsiteX565" fmla="*/ 2324781 w 5698686"/>
              <a:gd name="connsiteY565" fmla="*/ 533686 h 1292733"/>
              <a:gd name="connsiteX566" fmla="*/ 2272679 w 5698686"/>
              <a:gd name="connsiteY566" fmla="*/ 563213 h 1292733"/>
              <a:gd name="connsiteX567" fmla="*/ 2254391 w 5698686"/>
              <a:gd name="connsiteY567" fmla="*/ 563213 h 1292733"/>
              <a:gd name="connsiteX568" fmla="*/ 2200860 w 5698686"/>
              <a:gd name="connsiteY568" fmla="*/ 471678 h 1292733"/>
              <a:gd name="connsiteX569" fmla="*/ 2117802 w 5698686"/>
              <a:gd name="connsiteY569" fmla="*/ 603980 h 1292733"/>
              <a:gd name="connsiteX570" fmla="*/ 2117802 w 5698686"/>
              <a:gd name="connsiteY570" fmla="*/ 625126 h 1292733"/>
              <a:gd name="connsiteX571" fmla="*/ 2110754 w 5698686"/>
              <a:gd name="connsiteY571" fmla="*/ 889826 h 1292733"/>
              <a:gd name="connsiteX572" fmla="*/ 2120565 w 5698686"/>
              <a:gd name="connsiteY572" fmla="*/ 950405 h 1292733"/>
              <a:gd name="connsiteX573" fmla="*/ 2224768 w 5698686"/>
              <a:gd name="connsiteY573" fmla="*/ 981361 h 1292733"/>
              <a:gd name="connsiteX574" fmla="*/ 2243056 w 5698686"/>
              <a:gd name="connsiteY574" fmla="*/ 1024985 h 1292733"/>
              <a:gd name="connsiteX575" fmla="*/ 2219148 w 5698686"/>
              <a:gd name="connsiteY575" fmla="*/ 1040511 h 1292733"/>
              <a:gd name="connsiteX576" fmla="*/ 2202289 w 5698686"/>
              <a:gd name="connsiteY576" fmla="*/ 1039082 h 1292733"/>
              <a:gd name="connsiteX577" fmla="*/ 2079798 w 5698686"/>
              <a:gd name="connsiteY577" fmla="*/ 1023557 h 1292733"/>
              <a:gd name="connsiteX578" fmla="*/ 1915110 w 5698686"/>
              <a:gd name="connsiteY578" fmla="*/ 1017937 h 1292733"/>
              <a:gd name="connsiteX579" fmla="*/ 1898251 w 5698686"/>
              <a:gd name="connsiteY579" fmla="*/ 1003840 h 1292733"/>
              <a:gd name="connsiteX580" fmla="*/ 1910919 w 5698686"/>
              <a:gd name="connsiteY580" fmla="*/ 996791 h 1292733"/>
              <a:gd name="connsiteX581" fmla="*/ 1909491 w 5698686"/>
              <a:gd name="connsiteY581" fmla="*/ 992600 h 1292733"/>
              <a:gd name="connsiteX582" fmla="*/ 1965783 w 5698686"/>
              <a:gd name="connsiteY582" fmla="*/ 956024 h 1292733"/>
              <a:gd name="connsiteX583" fmla="*/ 1964355 w 5698686"/>
              <a:gd name="connsiteY583" fmla="*/ 933450 h 1292733"/>
              <a:gd name="connsiteX584" fmla="*/ 1968546 w 5698686"/>
              <a:gd name="connsiteY584" fmla="*/ 857441 h 1292733"/>
              <a:gd name="connsiteX585" fmla="*/ 1984071 w 5698686"/>
              <a:gd name="connsiteY585" fmla="*/ 506825 h 1292733"/>
              <a:gd name="connsiteX586" fmla="*/ 1944638 w 5698686"/>
              <a:gd name="connsiteY586" fmla="*/ 513874 h 1292733"/>
              <a:gd name="connsiteX587" fmla="*/ 1895394 w 5698686"/>
              <a:gd name="connsiteY587" fmla="*/ 463201 h 1292733"/>
              <a:gd name="connsiteX588" fmla="*/ 1984071 w 5698686"/>
              <a:gd name="connsiteY588" fmla="*/ 425196 h 1292733"/>
              <a:gd name="connsiteX589" fmla="*/ 2003788 w 5698686"/>
              <a:gd name="connsiteY589" fmla="*/ 426625 h 1292733"/>
              <a:gd name="connsiteX590" fmla="*/ 2074178 w 5698686"/>
              <a:gd name="connsiteY590" fmla="*/ 339376 h 1292733"/>
              <a:gd name="connsiteX591" fmla="*/ 2069987 w 5698686"/>
              <a:gd name="connsiteY591" fmla="*/ 332327 h 1292733"/>
              <a:gd name="connsiteX592" fmla="*/ 2074178 w 5698686"/>
              <a:gd name="connsiteY592" fmla="*/ 325279 h 1292733"/>
              <a:gd name="connsiteX593" fmla="*/ 3228513 w 5698686"/>
              <a:gd name="connsiteY593" fmla="*/ 324136 h 1292733"/>
              <a:gd name="connsiteX594" fmla="*/ 3465019 w 5698686"/>
              <a:gd name="connsiteY594" fmla="*/ 473392 h 1292733"/>
              <a:gd name="connsiteX595" fmla="*/ 3363673 w 5698686"/>
              <a:gd name="connsiteY595" fmla="*/ 569119 h 1292733"/>
              <a:gd name="connsiteX596" fmla="*/ 3318619 w 5698686"/>
              <a:gd name="connsiteY596" fmla="*/ 511397 h 1292733"/>
              <a:gd name="connsiteX597" fmla="*/ 3341194 w 5698686"/>
              <a:gd name="connsiteY597" fmla="*/ 453676 h 1292733"/>
              <a:gd name="connsiteX598" fmla="*/ 3252516 w 5698686"/>
              <a:gd name="connsiteY598" fmla="*/ 400145 h 1292733"/>
              <a:gd name="connsiteX599" fmla="*/ 3142693 w 5698686"/>
              <a:gd name="connsiteY599" fmla="*/ 467678 h 1292733"/>
              <a:gd name="connsiteX600" fmla="*/ 3472163 w 5698686"/>
              <a:gd name="connsiteY600" fmla="*/ 892874 h 1292733"/>
              <a:gd name="connsiteX601" fmla="*/ 3434253 w 5698686"/>
              <a:gd name="connsiteY601" fmla="*/ 942023 h 1292733"/>
              <a:gd name="connsiteX602" fmla="*/ 3244229 w 5698686"/>
              <a:gd name="connsiteY602" fmla="*/ 1027938 h 1292733"/>
              <a:gd name="connsiteX603" fmla="*/ 3232990 w 5698686"/>
              <a:gd name="connsiteY603" fmla="*/ 1027938 h 1292733"/>
              <a:gd name="connsiteX604" fmla="*/ 3194985 w 5698686"/>
              <a:gd name="connsiteY604" fmla="*/ 1034987 h 1292733"/>
              <a:gd name="connsiteX605" fmla="*/ 3131644 w 5698686"/>
              <a:gd name="connsiteY605" fmla="*/ 1030796 h 1292733"/>
              <a:gd name="connsiteX606" fmla="*/ 3045728 w 5698686"/>
              <a:gd name="connsiteY606" fmla="*/ 911162 h 1292733"/>
              <a:gd name="connsiteX607" fmla="*/ 3045728 w 5698686"/>
              <a:gd name="connsiteY607" fmla="*/ 904113 h 1292733"/>
              <a:gd name="connsiteX608" fmla="*/ 3038680 w 5698686"/>
              <a:gd name="connsiteY608" fmla="*/ 854869 h 1292733"/>
              <a:gd name="connsiteX609" fmla="*/ 3042871 w 5698686"/>
              <a:gd name="connsiteY609" fmla="*/ 821055 h 1292733"/>
              <a:gd name="connsiteX610" fmla="*/ 3118880 w 5698686"/>
              <a:gd name="connsiteY610" fmla="*/ 785812 h 1292733"/>
              <a:gd name="connsiteX611" fmla="*/ 3125929 w 5698686"/>
              <a:gd name="connsiteY611" fmla="*/ 785812 h 1292733"/>
              <a:gd name="connsiteX612" fmla="*/ 3189270 w 5698686"/>
              <a:gd name="connsiteY612" fmla="*/ 837914 h 1292733"/>
              <a:gd name="connsiteX613" fmla="*/ 3108974 w 5698686"/>
              <a:gd name="connsiteY613" fmla="*/ 915352 h 1292733"/>
              <a:gd name="connsiteX614" fmla="*/ 3246991 w 5698686"/>
              <a:gd name="connsiteY614" fmla="*/ 980123 h 1292733"/>
              <a:gd name="connsiteX615" fmla="*/ 3330049 w 5698686"/>
              <a:gd name="connsiteY615" fmla="*/ 884396 h 1292733"/>
              <a:gd name="connsiteX616" fmla="*/ 3252611 w 5698686"/>
              <a:gd name="connsiteY616" fmla="*/ 735139 h 1292733"/>
              <a:gd name="connsiteX617" fmla="*/ 3082209 w 5698686"/>
              <a:gd name="connsiteY617" fmla="*/ 647891 h 1292733"/>
              <a:gd name="connsiteX618" fmla="*/ 3041347 w 5698686"/>
              <a:gd name="connsiteY618" fmla="*/ 453581 h 1292733"/>
              <a:gd name="connsiteX619" fmla="*/ 3051157 w 5698686"/>
              <a:gd name="connsiteY619" fmla="*/ 466249 h 1292733"/>
              <a:gd name="connsiteX620" fmla="*/ 3134215 w 5698686"/>
              <a:gd name="connsiteY620" fmla="*/ 353663 h 1292733"/>
              <a:gd name="connsiteX621" fmla="*/ 3228513 w 5698686"/>
              <a:gd name="connsiteY621" fmla="*/ 324136 h 1292733"/>
              <a:gd name="connsiteX622" fmla="*/ 3615799 w 5698686"/>
              <a:gd name="connsiteY622" fmla="*/ 295751 h 1292733"/>
              <a:gd name="connsiteX623" fmla="*/ 3618657 w 5698686"/>
              <a:gd name="connsiteY623" fmla="*/ 606933 h 1292733"/>
              <a:gd name="connsiteX624" fmla="*/ 3625705 w 5698686"/>
              <a:gd name="connsiteY624" fmla="*/ 518255 h 1292733"/>
              <a:gd name="connsiteX625" fmla="*/ 3622848 w 5698686"/>
              <a:gd name="connsiteY625" fmla="*/ 356330 h 1292733"/>
              <a:gd name="connsiteX626" fmla="*/ 3615799 w 5698686"/>
              <a:gd name="connsiteY626" fmla="*/ 295751 h 1292733"/>
              <a:gd name="connsiteX627" fmla="*/ 477598 w 5698686"/>
              <a:gd name="connsiteY627" fmla="*/ 259175 h 1292733"/>
              <a:gd name="connsiteX628" fmla="*/ 633904 w 5698686"/>
              <a:gd name="connsiteY628" fmla="*/ 687133 h 1292733"/>
              <a:gd name="connsiteX629" fmla="*/ 686006 w 5698686"/>
              <a:gd name="connsiteY629" fmla="*/ 832104 h 1292733"/>
              <a:gd name="connsiteX630" fmla="*/ 569134 w 5698686"/>
              <a:gd name="connsiteY630" fmla="*/ 516826 h 1292733"/>
              <a:gd name="connsiteX631" fmla="*/ 497314 w 5698686"/>
              <a:gd name="connsiteY631" fmla="*/ 290131 h 1292733"/>
              <a:gd name="connsiteX632" fmla="*/ 366345 w 5698686"/>
              <a:gd name="connsiteY632" fmla="*/ 180308 h 1292733"/>
              <a:gd name="connsiteX633" fmla="*/ 400160 w 5698686"/>
              <a:gd name="connsiteY633" fmla="*/ 192976 h 1292733"/>
              <a:gd name="connsiteX634" fmla="*/ 414257 w 5698686"/>
              <a:gd name="connsiteY634" fmla="*/ 192976 h 1292733"/>
              <a:gd name="connsiteX635" fmla="*/ 398730 w 5698686"/>
              <a:gd name="connsiteY635" fmla="*/ 181737 h 1292733"/>
              <a:gd name="connsiteX636" fmla="*/ 366345 w 5698686"/>
              <a:gd name="connsiteY636" fmla="*/ 180308 h 1292733"/>
              <a:gd name="connsiteX637" fmla="*/ 1340563 w 5698686"/>
              <a:gd name="connsiteY637" fmla="*/ 171831 h 1292733"/>
              <a:gd name="connsiteX638" fmla="*/ 1320942 w 5698686"/>
              <a:gd name="connsiteY638" fmla="*/ 174688 h 1292733"/>
              <a:gd name="connsiteX639" fmla="*/ 1305416 w 5698686"/>
              <a:gd name="connsiteY639" fmla="*/ 205645 h 1292733"/>
              <a:gd name="connsiteX640" fmla="*/ 1329324 w 5698686"/>
              <a:gd name="connsiteY640" fmla="*/ 197167 h 1292733"/>
              <a:gd name="connsiteX641" fmla="*/ 1106914 w 5698686"/>
              <a:gd name="connsiteY641" fmla="*/ 166211 h 1292733"/>
              <a:gd name="connsiteX642" fmla="*/ 1099866 w 5698686"/>
              <a:gd name="connsiteY642" fmla="*/ 180308 h 1292733"/>
              <a:gd name="connsiteX643" fmla="*/ 1132252 w 5698686"/>
              <a:gd name="connsiteY643" fmla="*/ 212693 h 1292733"/>
              <a:gd name="connsiteX644" fmla="*/ 1182924 w 5698686"/>
              <a:gd name="connsiteY644" fmla="*/ 201453 h 1292733"/>
              <a:gd name="connsiteX645" fmla="*/ 1106914 w 5698686"/>
              <a:gd name="connsiteY645" fmla="*/ 166211 h 1292733"/>
              <a:gd name="connsiteX646" fmla="*/ 549416 w 5698686"/>
              <a:gd name="connsiteY646" fmla="*/ 160591 h 1292733"/>
              <a:gd name="connsiteX647" fmla="*/ 577611 w 5698686"/>
              <a:gd name="connsiteY647" fmla="*/ 173260 h 1292733"/>
              <a:gd name="connsiteX648" fmla="*/ 600090 w 5698686"/>
              <a:gd name="connsiteY648" fmla="*/ 167640 h 1292733"/>
              <a:gd name="connsiteX649" fmla="*/ 479027 w 5698686"/>
              <a:gd name="connsiteY649" fmla="*/ 125444 h 1292733"/>
              <a:gd name="connsiteX650" fmla="*/ 439593 w 5698686"/>
              <a:gd name="connsiteY650" fmla="*/ 129635 h 1292733"/>
              <a:gd name="connsiteX651" fmla="*/ 560657 w 5698686"/>
              <a:gd name="connsiteY651" fmla="*/ 133826 h 1292733"/>
              <a:gd name="connsiteX652" fmla="*/ 479027 w 5698686"/>
              <a:gd name="connsiteY652" fmla="*/ 125444 h 1292733"/>
              <a:gd name="connsiteX653" fmla="*/ 483122 w 5698686"/>
              <a:gd name="connsiteY653" fmla="*/ 112776 h 1292733"/>
              <a:gd name="connsiteX654" fmla="*/ 663335 w 5698686"/>
              <a:gd name="connsiteY654" fmla="*/ 169069 h 1292733"/>
              <a:gd name="connsiteX655" fmla="*/ 585898 w 5698686"/>
              <a:gd name="connsiteY655" fmla="*/ 190214 h 1292733"/>
              <a:gd name="connsiteX656" fmla="*/ 760491 w 5698686"/>
              <a:gd name="connsiteY656" fmla="*/ 739330 h 1292733"/>
              <a:gd name="connsiteX657" fmla="*/ 916795 w 5698686"/>
              <a:gd name="connsiteY657" fmla="*/ 432435 h 1292733"/>
              <a:gd name="connsiteX658" fmla="*/ 949181 w 5698686"/>
              <a:gd name="connsiteY658" fmla="*/ 432435 h 1292733"/>
              <a:gd name="connsiteX659" fmla="*/ 1063195 w 5698686"/>
              <a:gd name="connsiteY659" fmla="*/ 716851 h 1292733"/>
              <a:gd name="connsiteX660" fmla="*/ 1104057 w 5698686"/>
              <a:gd name="connsiteY660" fmla="*/ 581692 h 1292733"/>
              <a:gd name="connsiteX661" fmla="*/ 1132252 w 5698686"/>
              <a:gd name="connsiteY661" fmla="*/ 481774 h 1292733"/>
              <a:gd name="connsiteX662" fmla="*/ 1188544 w 5698686"/>
              <a:gd name="connsiteY662" fmla="*/ 219932 h 1292733"/>
              <a:gd name="connsiteX663" fmla="*/ 1135013 w 5698686"/>
              <a:gd name="connsiteY663" fmla="*/ 225552 h 1292733"/>
              <a:gd name="connsiteX664" fmla="*/ 1113868 w 5698686"/>
              <a:gd name="connsiteY664" fmla="*/ 225552 h 1292733"/>
              <a:gd name="connsiteX665" fmla="*/ 1064624 w 5698686"/>
              <a:gd name="connsiteY665" fmla="*/ 180499 h 1292733"/>
              <a:gd name="connsiteX666" fmla="*/ 1113868 w 5698686"/>
              <a:gd name="connsiteY666" fmla="*/ 143923 h 1292733"/>
              <a:gd name="connsiteX667" fmla="*/ 1122346 w 5698686"/>
              <a:gd name="connsiteY667" fmla="*/ 143923 h 1292733"/>
              <a:gd name="connsiteX668" fmla="*/ 1106820 w 5698686"/>
              <a:gd name="connsiteY668" fmla="*/ 131254 h 1292733"/>
              <a:gd name="connsiteX669" fmla="*/ 1156063 w 5698686"/>
              <a:gd name="connsiteY669" fmla="*/ 131254 h 1292733"/>
              <a:gd name="connsiteX670" fmla="*/ 1332086 w 5698686"/>
              <a:gd name="connsiteY670" fmla="*/ 134112 h 1292733"/>
              <a:gd name="connsiteX671" fmla="*/ 1329228 w 5698686"/>
              <a:gd name="connsiteY671" fmla="*/ 143923 h 1292733"/>
              <a:gd name="connsiteX672" fmla="*/ 1358755 w 5698686"/>
              <a:gd name="connsiteY672" fmla="*/ 138303 h 1292733"/>
              <a:gd name="connsiteX673" fmla="*/ 1360184 w 5698686"/>
              <a:gd name="connsiteY673" fmla="*/ 146780 h 1292733"/>
              <a:gd name="connsiteX674" fmla="*/ 1403810 w 5698686"/>
              <a:gd name="connsiteY674" fmla="*/ 149638 h 1292733"/>
              <a:gd name="connsiteX675" fmla="*/ 1384282 w 5698686"/>
              <a:gd name="connsiteY675" fmla="*/ 167640 h 1292733"/>
              <a:gd name="connsiteX676" fmla="*/ 1299796 w 5698686"/>
              <a:gd name="connsiteY676" fmla="*/ 218313 h 1292733"/>
              <a:gd name="connsiteX677" fmla="*/ 1222357 w 5698686"/>
              <a:gd name="connsiteY677" fmla="*/ 494252 h 1292733"/>
              <a:gd name="connsiteX678" fmla="*/ 1189972 w 5698686"/>
              <a:gd name="connsiteY678" fmla="*/ 497110 h 1292733"/>
              <a:gd name="connsiteX679" fmla="*/ 1049194 w 5698686"/>
              <a:gd name="connsiteY679" fmla="*/ 995553 h 1292733"/>
              <a:gd name="connsiteX680" fmla="*/ 1039383 w 5698686"/>
              <a:gd name="connsiteY680" fmla="*/ 995553 h 1292733"/>
              <a:gd name="connsiteX681" fmla="*/ 1021094 w 5698686"/>
              <a:gd name="connsiteY681" fmla="*/ 1032129 h 1292733"/>
              <a:gd name="connsiteX682" fmla="*/ 988710 w 5698686"/>
              <a:gd name="connsiteY682" fmla="*/ 1032129 h 1292733"/>
              <a:gd name="connsiteX683" fmla="*/ 947848 w 5698686"/>
              <a:gd name="connsiteY683" fmla="*/ 860393 h 1292733"/>
              <a:gd name="connsiteX684" fmla="*/ 857740 w 5698686"/>
              <a:gd name="connsiteY684" fmla="*/ 664654 h 1292733"/>
              <a:gd name="connsiteX685" fmla="*/ 771826 w 5698686"/>
              <a:gd name="connsiteY685" fmla="*/ 937831 h 1292733"/>
              <a:gd name="connsiteX686" fmla="*/ 754967 w 5698686"/>
              <a:gd name="connsiteY686" fmla="*/ 1023747 h 1292733"/>
              <a:gd name="connsiteX687" fmla="*/ 721153 w 5698686"/>
              <a:gd name="connsiteY687" fmla="*/ 1023747 h 1292733"/>
              <a:gd name="connsiteX688" fmla="*/ 676100 w 5698686"/>
              <a:gd name="connsiteY688" fmla="*/ 932212 h 1292733"/>
              <a:gd name="connsiteX689" fmla="*/ 685910 w 5698686"/>
              <a:gd name="connsiteY689" fmla="*/ 932212 h 1292733"/>
              <a:gd name="connsiteX690" fmla="*/ 678862 w 5698686"/>
              <a:gd name="connsiteY690" fmla="*/ 911066 h 1292733"/>
              <a:gd name="connsiteX691" fmla="*/ 628188 w 5698686"/>
              <a:gd name="connsiteY691" fmla="*/ 782955 h 1292733"/>
              <a:gd name="connsiteX692" fmla="*/ 424067 w 5698686"/>
              <a:gd name="connsiteY692" fmla="*/ 205740 h 1292733"/>
              <a:gd name="connsiteX693" fmla="*/ 408542 w 5698686"/>
              <a:gd name="connsiteY693" fmla="*/ 205740 h 1292733"/>
              <a:gd name="connsiteX694" fmla="*/ 379015 w 5698686"/>
              <a:gd name="connsiteY694" fmla="*/ 205740 h 1292733"/>
              <a:gd name="connsiteX695" fmla="*/ 300148 w 5698686"/>
              <a:gd name="connsiteY695" fmla="*/ 162115 h 1292733"/>
              <a:gd name="connsiteX696" fmla="*/ 329674 w 5698686"/>
              <a:gd name="connsiteY696" fmla="*/ 160687 h 1292733"/>
              <a:gd name="connsiteX697" fmla="*/ 329674 w 5698686"/>
              <a:gd name="connsiteY697" fmla="*/ 152209 h 1292733"/>
              <a:gd name="connsiteX698" fmla="*/ 346533 w 5698686"/>
              <a:gd name="connsiteY698" fmla="*/ 152209 h 1292733"/>
              <a:gd name="connsiteX699" fmla="*/ 483122 w 5698686"/>
              <a:gd name="connsiteY699" fmla="*/ 112776 h 1292733"/>
              <a:gd name="connsiteX700" fmla="*/ 3511691 w 5698686"/>
              <a:gd name="connsiteY700" fmla="*/ 104298 h 1292733"/>
              <a:gd name="connsiteX701" fmla="*/ 3508833 w 5698686"/>
              <a:gd name="connsiteY701" fmla="*/ 108490 h 1292733"/>
              <a:gd name="connsiteX702" fmla="*/ 3565126 w 5698686"/>
              <a:gd name="connsiteY702" fmla="*/ 112681 h 1292733"/>
              <a:gd name="connsiteX703" fmla="*/ 3562364 w 5698686"/>
              <a:gd name="connsiteY703" fmla="*/ 104298 h 1292733"/>
              <a:gd name="connsiteX704" fmla="*/ 3537027 w 5698686"/>
              <a:gd name="connsiteY704" fmla="*/ 105727 h 1292733"/>
              <a:gd name="connsiteX705" fmla="*/ 3511691 w 5698686"/>
              <a:gd name="connsiteY705" fmla="*/ 104298 h 1292733"/>
              <a:gd name="connsiteX706" fmla="*/ 2542998 w 5698686"/>
              <a:gd name="connsiteY706" fmla="*/ 98679 h 1292733"/>
              <a:gd name="connsiteX707" fmla="*/ 2554238 w 5698686"/>
              <a:gd name="connsiteY707" fmla="*/ 287369 h 1292733"/>
              <a:gd name="connsiteX708" fmla="*/ 2558429 w 5698686"/>
              <a:gd name="connsiteY708" fmla="*/ 100107 h 1292733"/>
              <a:gd name="connsiteX709" fmla="*/ 3636945 w 5698686"/>
              <a:gd name="connsiteY709" fmla="*/ 84582 h 1292733"/>
              <a:gd name="connsiteX710" fmla="*/ 3632754 w 5698686"/>
              <a:gd name="connsiteY710" fmla="*/ 87439 h 1292733"/>
              <a:gd name="connsiteX711" fmla="*/ 3653899 w 5698686"/>
              <a:gd name="connsiteY711" fmla="*/ 300037 h 1292733"/>
              <a:gd name="connsiteX712" fmla="*/ 3636945 w 5698686"/>
              <a:gd name="connsiteY712" fmla="*/ 84582 h 1292733"/>
              <a:gd name="connsiteX713" fmla="*/ 2585480 w 5698686"/>
              <a:gd name="connsiteY713" fmla="*/ 42386 h 1292733"/>
              <a:gd name="connsiteX714" fmla="*/ 2603768 w 5698686"/>
              <a:gd name="connsiteY714" fmla="*/ 42386 h 1292733"/>
              <a:gd name="connsiteX715" fmla="*/ 2599577 w 5698686"/>
              <a:gd name="connsiteY715" fmla="*/ 56483 h 1292733"/>
              <a:gd name="connsiteX716" fmla="*/ 2596719 w 5698686"/>
              <a:gd name="connsiteY716" fmla="*/ 105727 h 1292733"/>
              <a:gd name="connsiteX717" fmla="*/ 2598148 w 5698686"/>
              <a:gd name="connsiteY717" fmla="*/ 184594 h 1292733"/>
              <a:gd name="connsiteX718" fmla="*/ 2598148 w 5698686"/>
              <a:gd name="connsiteY718" fmla="*/ 204311 h 1292733"/>
              <a:gd name="connsiteX719" fmla="*/ 2584051 w 5698686"/>
              <a:gd name="connsiteY719" fmla="*/ 516826 h 1292733"/>
              <a:gd name="connsiteX720" fmla="*/ 2578431 w 5698686"/>
              <a:gd name="connsiteY720" fmla="*/ 612552 h 1292733"/>
              <a:gd name="connsiteX721" fmla="*/ 2578431 w 5698686"/>
              <a:gd name="connsiteY721" fmla="*/ 630840 h 1292733"/>
              <a:gd name="connsiteX722" fmla="*/ 2579860 w 5698686"/>
              <a:gd name="connsiteY722" fmla="*/ 651986 h 1292733"/>
              <a:gd name="connsiteX723" fmla="*/ 2744547 w 5698686"/>
              <a:gd name="connsiteY723" fmla="*/ 507015 h 1292733"/>
              <a:gd name="connsiteX724" fmla="*/ 2805127 w 5698686"/>
              <a:gd name="connsiteY724" fmla="*/ 436626 h 1292733"/>
              <a:gd name="connsiteX725" fmla="*/ 2700923 w 5698686"/>
              <a:gd name="connsiteY725" fmla="*/ 402812 h 1292733"/>
              <a:gd name="connsiteX726" fmla="*/ 2700923 w 5698686"/>
              <a:gd name="connsiteY726" fmla="*/ 395763 h 1292733"/>
              <a:gd name="connsiteX727" fmla="*/ 2713591 w 5698686"/>
              <a:gd name="connsiteY727" fmla="*/ 376047 h 1292733"/>
              <a:gd name="connsiteX728" fmla="*/ 2778361 w 5698686"/>
              <a:gd name="connsiteY728" fmla="*/ 374618 h 1292733"/>
              <a:gd name="connsiteX729" fmla="*/ 2961337 w 5698686"/>
              <a:gd name="connsiteY729" fmla="*/ 384429 h 1292733"/>
              <a:gd name="connsiteX730" fmla="*/ 2986673 w 5698686"/>
              <a:gd name="connsiteY730" fmla="*/ 409765 h 1292733"/>
              <a:gd name="connsiteX731" fmla="*/ 2985244 w 5698686"/>
              <a:gd name="connsiteY731" fmla="*/ 418242 h 1292733"/>
              <a:gd name="connsiteX732" fmla="*/ 2899329 w 5698686"/>
              <a:gd name="connsiteY732" fmla="*/ 437959 h 1292733"/>
              <a:gd name="connsiteX733" fmla="*/ 2881041 w 5698686"/>
              <a:gd name="connsiteY733" fmla="*/ 450627 h 1292733"/>
              <a:gd name="connsiteX734" fmla="*/ 2741690 w 5698686"/>
              <a:gd name="connsiteY734" fmla="*/ 581596 h 1292733"/>
              <a:gd name="connsiteX735" fmla="*/ 2989530 w 5698686"/>
              <a:gd name="connsiteY735" fmla="*/ 971550 h 1292733"/>
              <a:gd name="connsiteX736" fmla="*/ 2983911 w 5698686"/>
              <a:gd name="connsiteY736" fmla="*/ 971550 h 1292733"/>
              <a:gd name="connsiteX737" fmla="*/ 2982482 w 5698686"/>
              <a:gd name="connsiteY737" fmla="*/ 975741 h 1292733"/>
              <a:gd name="connsiteX738" fmla="*/ 2996579 w 5698686"/>
              <a:gd name="connsiteY738" fmla="*/ 972883 h 1292733"/>
              <a:gd name="connsiteX739" fmla="*/ 3047252 w 5698686"/>
              <a:gd name="connsiteY739" fmla="*/ 998220 h 1292733"/>
              <a:gd name="connsiteX740" fmla="*/ 2983720 w 5698686"/>
              <a:gd name="connsiteY740" fmla="*/ 1022223 h 1292733"/>
              <a:gd name="connsiteX741" fmla="*/ 2959812 w 5698686"/>
              <a:gd name="connsiteY741" fmla="*/ 1022223 h 1292733"/>
              <a:gd name="connsiteX742" fmla="*/ 2900662 w 5698686"/>
              <a:gd name="connsiteY742" fmla="*/ 1022223 h 1292733"/>
              <a:gd name="connsiteX743" fmla="*/ 2757025 w 5698686"/>
              <a:gd name="connsiteY743" fmla="*/ 996886 h 1292733"/>
              <a:gd name="connsiteX744" fmla="*/ 2834463 w 5698686"/>
              <a:gd name="connsiteY744" fmla="*/ 972978 h 1292733"/>
              <a:gd name="connsiteX745" fmla="*/ 2762645 w 5698686"/>
              <a:gd name="connsiteY745" fmla="*/ 844867 h 1292733"/>
              <a:gd name="connsiteX746" fmla="*/ 2666919 w 5698686"/>
              <a:gd name="connsiteY746" fmla="*/ 654843 h 1292733"/>
              <a:gd name="connsiteX747" fmla="*/ 2596529 w 5698686"/>
              <a:gd name="connsiteY747" fmla="*/ 728091 h 1292733"/>
              <a:gd name="connsiteX748" fmla="*/ 2609197 w 5698686"/>
              <a:gd name="connsiteY748" fmla="*/ 747807 h 1292733"/>
              <a:gd name="connsiteX749" fmla="*/ 2592338 w 5698686"/>
              <a:gd name="connsiteY749" fmla="*/ 747807 h 1292733"/>
              <a:gd name="connsiteX750" fmla="*/ 2585289 w 5698686"/>
              <a:gd name="connsiteY750" fmla="*/ 857631 h 1292733"/>
              <a:gd name="connsiteX751" fmla="*/ 2593767 w 5698686"/>
              <a:gd name="connsiteY751" fmla="*/ 968883 h 1292733"/>
              <a:gd name="connsiteX752" fmla="*/ 2627580 w 5698686"/>
              <a:gd name="connsiteY752" fmla="*/ 968883 h 1292733"/>
              <a:gd name="connsiteX753" fmla="*/ 2686731 w 5698686"/>
              <a:gd name="connsiteY753" fmla="*/ 985742 h 1292733"/>
              <a:gd name="connsiteX754" fmla="*/ 2679682 w 5698686"/>
              <a:gd name="connsiteY754" fmla="*/ 992790 h 1292733"/>
              <a:gd name="connsiteX755" fmla="*/ 2679682 w 5698686"/>
              <a:gd name="connsiteY755" fmla="*/ 1005459 h 1292733"/>
              <a:gd name="connsiteX756" fmla="*/ 2657108 w 5698686"/>
              <a:gd name="connsiteY756" fmla="*/ 1005459 h 1292733"/>
              <a:gd name="connsiteX757" fmla="*/ 2657108 w 5698686"/>
              <a:gd name="connsiteY757" fmla="*/ 1019556 h 1292733"/>
              <a:gd name="connsiteX758" fmla="*/ 2396599 w 5698686"/>
              <a:gd name="connsiteY758" fmla="*/ 1019556 h 1292733"/>
              <a:gd name="connsiteX759" fmla="*/ 2402219 w 5698686"/>
              <a:gd name="connsiteY759" fmla="*/ 1011078 h 1292733"/>
              <a:gd name="connsiteX760" fmla="*/ 2402219 w 5698686"/>
              <a:gd name="connsiteY760" fmla="*/ 1005459 h 1292733"/>
              <a:gd name="connsiteX761" fmla="*/ 2388122 w 5698686"/>
              <a:gd name="connsiteY761" fmla="*/ 989933 h 1292733"/>
              <a:gd name="connsiteX762" fmla="*/ 2455749 w 5698686"/>
              <a:gd name="connsiteY762" fmla="*/ 963168 h 1292733"/>
              <a:gd name="connsiteX763" fmla="*/ 2458607 w 5698686"/>
              <a:gd name="connsiteY763" fmla="*/ 968787 h 1292733"/>
              <a:gd name="connsiteX764" fmla="*/ 2467084 w 5698686"/>
              <a:gd name="connsiteY764" fmla="*/ 880110 h 1292733"/>
              <a:gd name="connsiteX765" fmla="*/ 2461464 w 5698686"/>
              <a:gd name="connsiteY765" fmla="*/ 719613 h 1292733"/>
              <a:gd name="connsiteX766" fmla="*/ 2476990 w 5698686"/>
              <a:gd name="connsiteY766" fmla="*/ 525303 h 1292733"/>
              <a:gd name="connsiteX767" fmla="*/ 2464322 w 5698686"/>
              <a:gd name="connsiteY767" fmla="*/ 377475 h 1292733"/>
              <a:gd name="connsiteX768" fmla="*/ 2472799 w 5698686"/>
              <a:gd name="connsiteY768" fmla="*/ 228219 h 1292733"/>
              <a:gd name="connsiteX769" fmla="*/ 2461560 w 5698686"/>
              <a:gd name="connsiteY769" fmla="*/ 116967 h 1292733"/>
              <a:gd name="connsiteX770" fmla="*/ 2461560 w 5698686"/>
              <a:gd name="connsiteY770" fmla="*/ 105727 h 1292733"/>
              <a:gd name="connsiteX771" fmla="*/ 2437652 w 5698686"/>
              <a:gd name="connsiteY771" fmla="*/ 107156 h 1292733"/>
              <a:gd name="connsiteX772" fmla="*/ 2415078 w 5698686"/>
              <a:gd name="connsiteY772" fmla="*/ 107156 h 1292733"/>
              <a:gd name="connsiteX773" fmla="*/ 2388312 w 5698686"/>
              <a:gd name="connsiteY773" fmla="*/ 94487 h 1292733"/>
              <a:gd name="connsiteX774" fmla="*/ 2448891 w 5698686"/>
              <a:gd name="connsiteY774" fmla="*/ 69151 h 1292733"/>
              <a:gd name="connsiteX775" fmla="*/ 2495373 w 5698686"/>
              <a:gd name="connsiteY775" fmla="*/ 70580 h 1292733"/>
              <a:gd name="connsiteX776" fmla="*/ 2502422 w 5698686"/>
              <a:gd name="connsiteY776" fmla="*/ 69151 h 1292733"/>
              <a:gd name="connsiteX777" fmla="*/ 2585480 w 5698686"/>
              <a:gd name="connsiteY777" fmla="*/ 42386 h 1292733"/>
              <a:gd name="connsiteX778" fmla="*/ 3646946 w 5698686"/>
              <a:gd name="connsiteY778" fmla="*/ 0 h 1292733"/>
              <a:gd name="connsiteX779" fmla="*/ 3675140 w 5698686"/>
              <a:gd name="connsiteY779" fmla="*/ 0 h 1292733"/>
              <a:gd name="connsiteX780" fmla="*/ 3680760 w 5698686"/>
              <a:gd name="connsiteY780" fmla="*/ 7048 h 1292733"/>
              <a:gd name="connsiteX781" fmla="*/ 3693428 w 5698686"/>
              <a:gd name="connsiteY781" fmla="*/ 7048 h 1292733"/>
              <a:gd name="connsiteX782" fmla="*/ 3701905 w 5698686"/>
              <a:gd name="connsiteY782" fmla="*/ 295656 h 1292733"/>
              <a:gd name="connsiteX783" fmla="*/ 3697714 w 5698686"/>
              <a:gd name="connsiteY783" fmla="*/ 418147 h 1292733"/>
              <a:gd name="connsiteX784" fmla="*/ 3779344 w 5698686"/>
              <a:gd name="connsiteY784" fmla="*/ 373094 h 1292733"/>
              <a:gd name="connsiteX785" fmla="*/ 3849733 w 5698686"/>
              <a:gd name="connsiteY785" fmla="*/ 354806 h 1292733"/>
              <a:gd name="connsiteX786" fmla="*/ 3862402 w 5698686"/>
              <a:gd name="connsiteY786" fmla="*/ 354806 h 1292733"/>
              <a:gd name="connsiteX787" fmla="*/ 4025755 w 5698686"/>
              <a:gd name="connsiteY787" fmla="*/ 558927 h 1292733"/>
              <a:gd name="connsiteX788" fmla="*/ 4025755 w 5698686"/>
              <a:gd name="connsiteY788" fmla="*/ 568738 h 1292733"/>
              <a:gd name="connsiteX789" fmla="*/ 4024327 w 5698686"/>
              <a:gd name="connsiteY789" fmla="*/ 739140 h 1292733"/>
              <a:gd name="connsiteX790" fmla="*/ 4014516 w 5698686"/>
              <a:gd name="connsiteY790" fmla="*/ 955929 h 1292733"/>
              <a:gd name="connsiteX791" fmla="*/ 4018707 w 5698686"/>
              <a:gd name="connsiteY791" fmla="*/ 962977 h 1292733"/>
              <a:gd name="connsiteX792" fmla="*/ 4049663 w 5698686"/>
              <a:gd name="connsiteY792" fmla="*/ 962977 h 1292733"/>
              <a:gd name="connsiteX793" fmla="*/ 4097574 w 5698686"/>
              <a:gd name="connsiteY793" fmla="*/ 999553 h 1292733"/>
              <a:gd name="connsiteX794" fmla="*/ 4080429 w 5698686"/>
              <a:gd name="connsiteY794" fmla="*/ 1015174 h 1292733"/>
              <a:gd name="connsiteX795" fmla="*/ 4081857 w 5698686"/>
              <a:gd name="connsiteY795" fmla="*/ 1019365 h 1292733"/>
              <a:gd name="connsiteX796" fmla="*/ 3917170 w 5698686"/>
              <a:gd name="connsiteY796" fmla="*/ 1026414 h 1292733"/>
              <a:gd name="connsiteX797" fmla="*/ 3850971 w 5698686"/>
              <a:gd name="connsiteY797" fmla="*/ 1017937 h 1292733"/>
              <a:gd name="connsiteX798" fmla="*/ 3817158 w 5698686"/>
              <a:gd name="connsiteY798" fmla="*/ 994029 h 1292733"/>
              <a:gd name="connsiteX799" fmla="*/ 3865069 w 5698686"/>
              <a:gd name="connsiteY799" fmla="*/ 968692 h 1292733"/>
              <a:gd name="connsiteX800" fmla="*/ 3897453 w 5698686"/>
              <a:gd name="connsiteY800" fmla="*/ 830675 h 1292733"/>
              <a:gd name="connsiteX801" fmla="*/ 3893262 w 5698686"/>
              <a:gd name="connsiteY801" fmla="*/ 715232 h 1292733"/>
              <a:gd name="connsiteX802" fmla="*/ 3897453 w 5698686"/>
              <a:gd name="connsiteY802" fmla="*/ 588550 h 1292733"/>
              <a:gd name="connsiteX803" fmla="*/ 3803156 w 5698686"/>
              <a:gd name="connsiteY803" fmla="*/ 451961 h 1292733"/>
              <a:gd name="connsiteX804" fmla="*/ 3676473 w 5698686"/>
              <a:gd name="connsiteY804" fmla="*/ 647700 h 1292733"/>
              <a:gd name="connsiteX805" fmla="*/ 3679236 w 5698686"/>
              <a:gd name="connsiteY805" fmla="*/ 816673 h 1292733"/>
              <a:gd name="connsiteX806" fmla="*/ 3676473 w 5698686"/>
              <a:gd name="connsiteY806" fmla="*/ 901160 h 1292733"/>
              <a:gd name="connsiteX807" fmla="*/ 3715907 w 5698686"/>
              <a:gd name="connsiteY807" fmla="*/ 957453 h 1292733"/>
              <a:gd name="connsiteX808" fmla="*/ 3776486 w 5698686"/>
              <a:gd name="connsiteY808" fmla="*/ 999649 h 1292733"/>
              <a:gd name="connsiteX809" fmla="*/ 3766675 w 5698686"/>
              <a:gd name="connsiteY809" fmla="*/ 1002506 h 1292733"/>
              <a:gd name="connsiteX810" fmla="*/ 3765246 w 5698686"/>
              <a:gd name="connsiteY810" fmla="*/ 1006697 h 1292733"/>
              <a:gd name="connsiteX811" fmla="*/ 3782106 w 5698686"/>
              <a:gd name="connsiteY811" fmla="*/ 1003840 h 1292733"/>
              <a:gd name="connsiteX812" fmla="*/ 3779344 w 5698686"/>
              <a:gd name="connsiteY812" fmla="*/ 1016508 h 1292733"/>
              <a:gd name="connsiteX813" fmla="*/ 3700477 w 5698686"/>
              <a:gd name="connsiteY813" fmla="*/ 1016508 h 1292733"/>
              <a:gd name="connsiteX814" fmla="*/ 3589224 w 5698686"/>
              <a:gd name="connsiteY814" fmla="*/ 1015079 h 1292733"/>
              <a:gd name="connsiteX815" fmla="*/ 3590653 w 5698686"/>
              <a:gd name="connsiteY815" fmla="*/ 1009459 h 1292733"/>
              <a:gd name="connsiteX816" fmla="*/ 3485021 w 5698686"/>
              <a:gd name="connsiteY816" fmla="*/ 998220 h 1292733"/>
              <a:gd name="connsiteX817" fmla="*/ 3510357 w 5698686"/>
              <a:gd name="connsiteY817" fmla="*/ 974312 h 1292733"/>
              <a:gd name="connsiteX818" fmla="*/ 3490640 w 5698686"/>
              <a:gd name="connsiteY818" fmla="*/ 974312 h 1292733"/>
              <a:gd name="connsiteX819" fmla="*/ 3576556 w 5698686"/>
              <a:gd name="connsiteY819" fmla="*/ 774382 h 1292733"/>
              <a:gd name="connsiteX820" fmla="*/ 3576556 w 5698686"/>
              <a:gd name="connsiteY820" fmla="*/ 753237 h 1292733"/>
              <a:gd name="connsiteX821" fmla="*/ 3556839 w 5698686"/>
              <a:gd name="connsiteY821" fmla="*/ 495586 h 1292733"/>
              <a:gd name="connsiteX822" fmla="*/ 3577985 w 5698686"/>
              <a:gd name="connsiteY822" fmla="*/ 205549 h 1292733"/>
              <a:gd name="connsiteX823" fmla="*/ 3576556 w 5698686"/>
              <a:gd name="connsiteY823" fmla="*/ 163354 h 1292733"/>
              <a:gd name="connsiteX824" fmla="*/ 3558268 w 5698686"/>
              <a:gd name="connsiteY824" fmla="*/ 143637 h 1292733"/>
              <a:gd name="connsiteX825" fmla="*/ 3480830 w 5698686"/>
              <a:gd name="connsiteY825" fmla="*/ 109823 h 1292733"/>
              <a:gd name="connsiteX826" fmla="*/ 3490640 w 5698686"/>
              <a:gd name="connsiteY826" fmla="*/ 91535 h 1292733"/>
              <a:gd name="connsiteX827" fmla="*/ 3646946 w 5698686"/>
              <a:gd name="connsiteY827" fmla="*/ 0 h 12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</a:cxnLst>
            <a:rect l="l" t="t" r="r" b="b"/>
            <a:pathLst>
              <a:path w="5698686" h="1292733">
                <a:moveTo>
                  <a:pt x="4982923" y="1265777"/>
                </a:moveTo>
                <a:lnTo>
                  <a:pt x="5012450" y="1274254"/>
                </a:lnTo>
                <a:lnTo>
                  <a:pt x="5030738" y="1265777"/>
                </a:lnTo>
                <a:close/>
                <a:moveTo>
                  <a:pt x="4904056" y="1240441"/>
                </a:moveTo>
                <a:lnTo>
                  <a:pt x="4905485" y="1255966"/>
                </a:lnTo>
                <a:lnTo>
                  <a:pt x="4978732" y="1275683"/>
                </a:lnTo>
                <a:close/>
                <a:moveTo>
                  <a:pt x="4954729" y="1227772"/>
                </a:moveTo>
                <a:lnTo>
                  <a:pt x="4954729" y="1237583"/>
                </a:lnTo>
                <a:lnTo>
                  <a:pt x="4984256" y="1253109"/>
                </a:lnTo>
                <a:lnTo>
                  <a:pt x="4999782" y="1253109"/>
                </a:lnTo>
                <a:close/>
                <a:moveTo>
                  <a:pt x="4874528" y="1215104"/>
                </a:moveTo>
                <a:lnTo>
                  <a:pt x="4867479" y="1216533"/>
                </a:lnTo>
                <a:lnTo>
                  <a:pt x="4868908" y="1255966"/>
                </a:lnTo>
                <a:lnTo>
                  <a:pt x="4874528" y="1253109"/>
                </a:lnTo>
                <a:close/>
                <a:moveTo>
                  <a:pt x="4866051" y="1167289"/>
                </a:moveTo>
                <a:lnTo>
                  <a:pt x="4867479" y="1208151"/>
                </a:lnTo>
                <a:lnTo>
                  <a:pt x="4874528" y="1206722"/>
                </a:lnTo>
                <a:lnTo>
                  <a:pt x="4875957" y="1167289"/>
                </a:lnTo>
                <a:close/>
                <a:moveTo>
                  <a:pt x="4894150" y="1091184"/>
                </a:moveTo>
                <a:lnTo>
                  <a:pt x="4908247" y="1208056"/>
                </a:lnTo>
                <a:lnTo>
                  <a:pt x="4918057" y="1215104"/>
                </a:lnTo>
                <a:close/>
                <a:moveTo>
                  <a:pt x="2095323" y="1013746"/>
                </a:moveTo>
                <a:cubicBezTo>
                  <a:pt x="2115040" y="1016603"/>
                  <a:pt x="2188288" y="1030605"/>
                  <a:pt x="2208004" y="1032034"/>
                </a:cubicBezTo>
                <a:lnTo>
                  <a:pt x="2213624" y="1022223"/>
                </a:lnTo>
                <a:close/>
                <a:moveTo>
                  <a:pt x="2861229" y="1005363"/>
                </a:moveTo>
                <a:cubicBezTo>
                  <a:pt x="2840083" y="1005363"/>
                  <a:pt x="2820366" y="1008221"/>
                  <a:pt x="2800650" y="1008221"/>
                </a:cubicBezTo>
                <a:cubicBezTo>
                  <a:pt x="2817509" y="1013841"/>
                  <a:pt x="2837226" y="1015269"/>
                  <a:pt x="2854180" y="1015269"/>
                </a:cubicBezTo>
                <a:lnTo>
                  <a:pt x="2920379" y="1013841"/>
                </a:lnTo>
                <a:cubicBezTo>
                  <a:pt x="2900662" y="1009554"/>
                  <a:pt x="2880945" y="1005363"/>
                  <a:pt x="2861229" y="1005363"/>
                </a:cubicBezTo>
                <a:close/>
                <a:moveTo>
                  <a:pt x="1969975" y="991267"/>
                </a:moveTo>
                <a:lnTo>
                  <a:pt x="1953115" y="1002506"/>
                </a:lnTo>
                <a:lnTo>
                  <a:pt x="1995311" y="1003935"/>
                </a:lnTo>
                <a:cubicBezTo>
                  <a:pt x="1995311" y="1003935"/>
                  <a:pt x="1971403" y="991267"/>
                  <a:pt x="1969975" y="991267"/>
                </a:cubicBezTo>
                <a:close/>
                <a:moveTo>
                  <a:pt x="3190699" y="982790"/>
                </a:moveTo>
                <a:cubicBezTo>
                  <a:pt x="3206224" y="989838"/>
                  <a:pt x="3221655" y="995458"/>
                  <a:pt x="3238609" y="995458"/>
                </a:cubicBezTo>
                <a:lnTo>
                  <a:pt x="3245658" y="995458"/>
                </a:lnTo>
                <a:cubicBezTo>
                  <a:pt x="3248515" y="995458"/>
                  <a:pt x="3251278" y="994029"/>
                  <a:pt x="3265375" y="985647"/>
                </a:cubicBezTo>
                <a:cubicBezTo>
                  <a:pt x="3241372" y="985647"/>
                  <a:pt x="3216035" y="985647"/>
                  <a:pt x="3190699" y="982790"/>
                </a:cubicBezTo>
                <a:close/>
                <a:moveTo>
                  <a:pt x="3700286" y="982789"/>
                </a:moveTo>
                <a:lnTo>
                  <a:pt x="3666472" y="991267"/>
                </a:lnTo>
                <a:lnTo>
                  <a:pt x="3718574" y="991267"/>
                </a:lnTo>
                <a:cubicBezTo>
                  <a:pt x="3712954" y="987076"/>
                  <a:pt x="3707334" y="985647"/>
                  <a:pt x="3700286" y="982789"/>
                </a:cubicBezTo>
                <a:close/>
                <a:moveTo>
                  <a:pt x="2899233" y="981456"/>
                </a:moveTo>
                <a:lnTo>
                  <a:pt x="2893614" y="982884"/>
                </a:lnTo>
                <a:cubicBezTo>
                  <a:pt x="2914759" y="995553"/>
                  <a:pt x="2937238" y="1001172"/>
                  <a:pt x="2961146" y="1001172"/>
                </a:cubicBezTo>
                <a:cubicBezTo>
                  <a:pt x="2980863" y="1001172"/>
                  <a:pt x="2999151" y="998315"/>
                  <a:pt x="3017439" y="995553"/>
                </a:cubicBezTo>
                <a:lnTo>
                  <a:pt x="3018867" y="991266"/>
                </a:lnTo>
                <a:cubicBezTo>
                  <a:pt x="2976672" y="991266"/>
                  <a:pt x="2937238" y="981456"/>
                  <a:pt x="2899233" y="981456"/>
                </a:cubicBezTo>
                <a:close/>
                <a:moveTo>
                  <a:pt x="2613388" y="975741"/>
                </a:moveTo>
                <a:cubicBezTo>
                  <a:pt x="2593671" y="975741"/>
                  <a:pt x="2571192" y="981360"/>
                  <a:pt x="2554238" y="981360"/>
                </a:cubicBezTo>
                <a:lnTo>
                  <a:pt x="2552809" y="985551"/>
                </a:lnTo>
                <a:cubicBezTo>
                  <a:pt x="2585194" y="985551"/>
                  <a:pt x="2617579" y="986980"/>
                  <a:pt x="2649964" y="986980"/>
                </a:cubicBezTo>
                <a:cubicBezTo>
                  <a:pt x="2640153" y="978598"/>
                  <a:pt x="2627485" y="975741"/>
                  <a:pt x="2613388" y="975741"/>
                </a:cubicBezTo>
                <a:close/>
                <a:moveTo>
                  <a:pt x="2130471" y="972979"/>
                </a:moveTo>
                <a:lnTo>
                  <a:pt x="2129042" y="980027"/>
                </a:lnTo>
                <a:cubicBezTo>
                  <a:pt x="2140281" y="980027"/>
                  <a:pt x="2151616" y="982885"/>
                  <a:pt x="2162856" y="985647"/>
                </a:cubicBezTo>
                <a:cubicBezTo>
                  <a:pt x="2150188" y="977170"/>
                  <a:pt x="2144568" y="975741"/>
                  <a:pt x="2130471" y="972979"/>
                </a:cubicBezTo>
                <a:close/>
                <a:moveTo>
                  <a:pt x="2457083" y="971550"/>
                </a:moveTo>
                <a:cubicBezTo>
                  <a:pt x="2445844" y="972978"/>
                  <a:pt x="2420507" y="977169"/>
                  <a:pt x="2416316" y="989838"/>
                </a:cubicBezTo>
                <a:lnTo>
                  <a:pt x="2420507" y="995457"/>
                </a:lnTo>
                <a:cubicBezTo>
                  <a:pt x="2430318" y="985647"/>
                  <a:pt x="2441652" y="985647"/>
                  <a:pt x="2452892" y="985647"/>
                </a:cubicBezTo>
                <a:close/>
                <a:moveTo>
                  <a:pt x="4035375" y="970121"/>
                </a:moveTo>
                <a:lnTo>
                  <a:pt x="4028327" y="971550"/>
                </a:lnTo>
                <a:cubicBezTo>
                  <a:pt x="4039566" y="978598"/>
                  <a:pt x="4053663" y="981360"/>
                  <a:pt x="4066332" y="987076"/>
                </a:cubicBezTo>
                <a:cubicBezTo>
                  <a:pt x="4060712" y="977170"/>
                  <a:pt x="4046615" y="970121"/>
                  <a:pt x="4035375" y="970121"/>
                </a:cubicBezTo>
                <a:close/>
                <a:moveTo>
                  <a:pt x="4940632" y="968787"/>
                </a:moveTo>
                <a:cubicBezTo>
                  <a:pt x="4958920" y="982885"/>
                  <a:pt x="4985685" y="1002601"/>
                  <a:pt x="5009593" y="1002601"/>
                </a:cubicBezTo>
                <a:cubicBezTo>
                  <a:pt x="5025118" y="1002601"/>
                  <a:pt x="5040549" y="996982"/>
                  <a:pt x="5056075" y="991362"/>
                </a:cubicBezTo>
                <a:cubicBezTo>
                  <a:pt x="5043406" y="991267"/>
                  <a:pt x="5030738" y="992695"/>
                  <a:pt x="5018070" y="992695"/>
                </a:cubicBezTo>
                <a:cubicBezTo>
                  <a:pt x="4992733" y="992695"/>
                  <a:pt x="4964539" y="977170"/>
                  <a:pt x="4940632" y="968787"/>
                </a:cubicBezTo>
                <a:close/>
                <a:moveTo>
                  <a:pt x="3581985" y="967359"/>
                </a:moveTo>
                <a:cubicBezTo>
                  <a:pt x="3570746" y="967359"/>
                  <a:pt x="3548172" y="974407"/>
                  <a:pt x="3538361" y="980027"/>
                </a:cubicBezTo>
                <a:lnTo>
                  <a:pt x="3603131" y="975836"/>
                </a:lnTo>
                <a:lnTo>
                  <a:pt x="3591891" y="967359"/>
                </a:lnTo>
                <a:close/>
                <a:moveTo>
                  <a:pt x="3106212" y="967359"/>
                </a:moveTo>
                <a:cubicBezTo>
                  <a:pt x="3116023" y="982885"/>
                  <a:pt x="3127357" y="999744"/>
                  <a:pt x="3144217" y="1008221"/>
                </a:cubicBezTo>
                <a:cubicBezTo>
                  <a:pt x="3155456" y="1006793"/>
                  <a:pt x="3166791" y="1002602"/>
                  <a:pt x="3176602" y="998411"/>
                </a:cubicBezTo>
                <a:cubicBezTo>
                  <a:pt x="3149836" y="992696"/>
                  <a:pt x="3130120" y="974408"/>
                  <a:pt x="3106212" y="967359"/>
                </a:cubicBezTo>
                <a:close/>
                <a:moveTo>
                  <a:pt x="1967212" y="965930"/>
                </a:moveTo>
                <a:cubicBezTo>
                  <a:pt x="1960164" y="968788"/>
                  <a:pt x="1951686" y="971550"/>
                  <a:pt x="1946067" y="977170"/>
                </a:cubicBezTo>
                <a:lnTo>
                  <a:pt x="1961592" y="977170"/>
                </a:lnTo>
                <a:cubicBezTo>
                  <a:pt x="1967212" y="971550"/>
                  <a:pt x="1970070" y="971550"/>
                  <a:pt x="1970070" y="970121"/>
                </a:cubicBezTo>
                <a:close/>
                <a:moveTo>
                  <a:pt x="2061510" y="961644"/>
                </a:moveTo>
                <a:cubicBezTo>
                  <a:pt x="2058652" y="961644"/>
                  <a:pt x="2055890" y="961644"/>
                  <a:pt x="2055890" y="967264"/>
                </a:cubicBezTo>
                <a:cubicBezTo>
                  <a:pt x="2055890" y="970121"/>
                  <a:pt x="2055890" y="972884"/>
                  <a:pt x="2057319" y="979932"/>
                </a:cubicBezTo>
                <a:lnTo>
                  <a:pt x="2085513" y="978503"/>
                </a:lnTo>
                <a:lnTo>
                  <a:pt x="2084084" y="964502"/>
                </a:lnTo>
                <a:cubicBezTo>
                  <a:pt x="2072844" y="963073"/>
                  <a:pt x="2065796" y="961644"/>
                  <a:pt x="2061510" y="961644"/>
                </a:cubicBezTo>
                <a:close/>
                <a:moveTo>
                  <a:pt x="1001377" y="957453"/>
                </a:moveTo>
                <a:lnTo>
                  <a:pt x="1006997" y="981361"/>
                </a:lnTo>
                <a:lnTo>
                  <a:pt x="1008427" y="977170"/>
                </a:lnTo>
                <a:close/>
                <a:moveTo>
                  <a:pt x="4867385" y="944785"/>
                </a:moveTo>
                <a:cubicBezTo>
                  <a:pt x="4865956" y="1001077"/>
                  <a:pt x="4864527" y="1112329"/>
                  <a:pt x="4864527" y="1112329"/>
                </a:cubicBezTo>
                <a:cubicBezTo>
                  <a:pt x="4864527" y="1112329"/>
                  <a:pt x="4881386" y="1026414"/>
                  <a:pt x="4881386" y="982789"/>
                </a:cubicBezTo>
                <a:lnTo>
                  <a:pt x="4881386" y="958882"/>
                </a:lnTo>
                <a:lnTo>
                  <a:pt x="4881481" y="958882"/>
                </a:lnTo>
                <a:close/>
                <a:moveTo>
                  <a:pt x="3573603" y="942022"/>
                </a:moveTo>
                <a:cubicBezTo>
                  <a:pt x="3569412" y="949071"/>
                  <a:pt x="3563697" y="956024"/>
                  <a:pt x="3556744" y="961739"/>
                </a:cubicBezTo>
                <a:cubicBezTo>
                  <a:pt x="3562364" y="960310"/>
                  <a:pt x="3567984" y="960310"/>
                  <a:pt x="3573603" y="960310"/>
                </a:cubicBezTo>
                <a:close/>
                <a:moveTo>
                  <a:pt x="5594347" y="927201"/>
                </a:moveTo>
                <a:lnTo>
                  <a:pt x="5586617" y="942403"/>
                </a:lnTo>
                <a:cubicBezTo>
                  <a:pt x="5577259" y="956763"/>
                  <a:pt x="5559328" y="952637"/>
                  <a:pt x="5554524" y="940635"/>
                </a:cubicBezTo>
                <a:lnTo>
                  <a:pt x="5554606" y="937526"/>
                </a:lnTo>
                <a:lnTo>
                  <a:pt x="5560138" y="939927"/>
                </a:lnTo>
                <a:lnTo>
                  <a:pt x="5572500" y="935329"/>
                </a:lnTo>
                <a:lnTo>
                  <a:pt x="5586522" y="942403"/>
                </a:lnTo>
                <a:lnTo>
                  <a:pt x="5588425" y="929404"/>
                </a:lnTo>
                <a:close/>
                <a:moveTo>
                  <a:pt x="4961777" y="912400"/>
                </a:moveTo>
                <a:lnTo>
                  <a:pt x="4965968" y="922210"/>
                </a:lnTo>
                <a:cubicBezTo>
                  <a:pt x="4981494" y="932021"/>
                  <a:pt x="4998353" y="939070"/>
                  <a:pt x="5015212" y="946118"/>
                </a:cubicBezTo>
                <a:lnTo>
                  <a:pt x="5058837" y="943260"/>
                </a:lnTo>
                <a:cubicBezTo>
                  <a:pt x="5034929" y="936307"/>
                  <a:pt x="4984256" y="923639"/>
                  <a:pt x="4961777" y="912400"/>
                </a:cubicBezTo>
                <a:close/>
                <a:moveTo>
                  <a:pt x="4229590" y="903922"/>
                </a:moveTo>
                <a:cubicBezTo>
                  <a:pt x="4240830" y="919448"/>
                  <a:pt x="4253498" y="933449"/>
                  <a:pt x="4266166" y="947547"/>
                </a:cubicBezTo>
                <a:cubicBezTo>
                  <a:pt x="4259213" y="933545"/>
                  <a:pt x="4250831" y="919448"/>
                  <a:pt x="4245116" y="905351"/>
                </a:cubicBezTo>
                <a:close/>
                <a:moveTo>
                  <a:pt x="1418096" y="903922"/>
                </a:moveTo>
                <a:cubicBezTo>
                  <a:pt x="1429336" y="919448"/>
                  <a:pt x="1442004" y="933449"/>
                  <a:pt x="1454673" y="947547"/>
                </a:cubicBezTo>
                <a:cubicBezTo>
                  <a:pt x="1447720" y="933545"/>
                  <a:pt x="1439242" y="919448"/>
                  <a:pt x="1433623" y="905351"/>
                </a:cubicBezTo>
                <a:close/>
                <a:moveTo>
                  <a:pt x="5567985" y="900792"/>
                </a:moveTo>
                <a:lnTo>
                  <a:pt x="5563230" y="910032"/>
                </a:lnTo>
                <a:lnTo>
                  <a:pt x="5558423" y="904399"/>
                </a:lnTo>
                <a:close/>
                <a:moveTo>
                  <a:pt x="5594052" y="890960"/>
                </a:moveTo>
                <a:lnTo>
                  <a:pt x="5588425" y="929404"/>
                </a:lnTo>
                <a:lnTo>
                  <a:pt x="5572500" y="935329"/>
                </a:lnTo>
                <a:lnTo>
                  <a:pt x="5554898" y="926448"/>
                </a:lnTo>
                <a:lnTo>
                  <a:pt x="5554899" y="926401"/>
                </a:lnTo>
                <a:lnTo>
                  <a:pt x="5554933" y="926150"/>
                </a:lnTo>
                <a:lnTo>
                  <a:pt x="5563230" y="910032"/>
                </a:lnTo>
                <a:lnTo>
                  <a:pt x="5576711" y="925830"/>
                </a:lnTo>
                <a:lnTo>
                  <a:pt x="5584905" y="894410"/>
                </a:lnTo>
                <a:close/>
                <a:moveTo>
                  <a:pt x="3135740" y="880015"/>
                </a:moveTo>
                <a:cubicBezTo>
                  <a:pt x="3121642" y="880015"/>
                  <a:pt x="3111832" y="882872"/>
                  <a:pt x="3099164" y="885635"/>
                </a:cubicBezTo>
                <a:cubicBezTo>
                  <a:pt x="3100592" y="891254"/>
                  <a:pt x="3101926" y="898303"/>
                  <a:pt x="3104783" y="903923"/>
                </a:cubicBezTo>
                <a:cubicBezTo>
                  <a:pt x="3116023" y="898303"/>
                  <a:pt x="3127357" y="889826"/>
                  <a:pt x="3135740" y="880015"/>
                </a:cubicBezTo>
                <a:close/>
                <a:moveTo>
                  <a:pt x="766301" y="853345"/>
                </a:moveTo>
                <a:lnTo>
                  <a:pt x="747918" y="872966"/>
                </a:lnTo>
                <a:lnTo>
                  <a:pt x="750774" y="895540"/>
                </a:lnTo>
                <a:close/>
                <a:moveTo>
                  <a:pt x="5647536" y="846937"/>
                </a:moveTo>
                <a:cubicBezTo>
                  <a:pt x="5661216" y="844343"/>
                  <a:pt x="5676772" y="856845"/>
                  <a:pt x="5667199" y="871061"/>
                </a:cubicBezTo>
                <a:cubicBezTo>
                  <a:pt x="5654150" y="890492"/>
                  <a:pt x="5638934" y="905804"/>
                  <a:pt x="5621205" y="917210"/>
                </a:cubicBezTo>
                <a:lnTo>
                  <a:pt x="5594347" y="927201"/>
                </a:lnTo>
                <a:lnTo>
                  <a:pt x="5626544" y="863880"/>
                </a:lnTo>
                <a:lnTo>
                  <a:pt x="5635480" y="855059"/>
                </a:lnTo>
                <a:cubicBezTo>
                  <a:pt x="5638624" y="850344"/>
                  <a:pt x="5642975" y="847802"/>
                  <a:pt x="5647536" y="846937"/>
                </a:cubicBezTo>
                <a:close/>
                <a:moveTo>
                  <a:pt x="3376532" y="846201"/>
                </a:moveTo>
                <a:cubicBezTo>
                  <a:pt x="3380723" y="872966"/>
                  <a:pt x="3382151" y="899731"/>
                  <a:pt x="3382151" y="927830"/>
                </a:cubicBezTo>
                <a:cubicBezTo>
                  <a:pt x="3385009" y="919353"/>
                  <a:pt x="3386342" y="910971"/>
                  <a:pt x="3386342" y="903923"/>
                </a:cubicBezTo>
                <a:cubicBezTo>
                  <a:pt x="3386342" y="884301"/>
                  <a:pt x="3383580" y="864584"/>
                  <a:pt x="3376532" y="846201"/>
                </a:cubicBezTo>
                <a:close/>
                <a:moveTo>
                  <a:pt x="5598911" y="840710"/>
                </a:moveTo>
                <a:lnTo>
                  <a:pt x="5584905" y="894410"/>
                </a:lnTo>
                <a:lnTo>
                  <a:pt x="5567985" y="900792"/>
                </a:lnTo>
                <a:close/>
                <a:moveTo>
                  <a:pt x="3108974" y="830771"/>
                </a:moveTo>
                <a:lnTo>
                  <a:pt x="3103355" y="840581"/>
                </a:lnTo>
                <a:lnTo>
                  <a:pt x="3117451" y="840581"/>
                </a:lnTo>
                <a:close/>
                <a:moveTo>
                  <a:pt x="2795030" y="823722"/>
                </a:moveTo>
                <a:lnTo>
                  <a:pt x="2900662" y="967359"/>
                </a:lnTo>
                <a:lnTo>
                  <a:pt x="2923237" y="970216"/>
                </a:lnTo>
                <a:close/>
                <a:moveTo>
                  <a:pt x="5604602" y="818888"/>
                </a:moveTo>
                <a:lnTo>
                  <a:pt x="5602400" y="833931"/>
                </a:lnTo>
                <a:lnTo>
                  <a:pt x="5598911" y="840710"/>
                </a:lnTo>
                <a:close/>
                <a:moveTo>
                  <a:pt x="5605097" y="815500"/>
                </a:moveTo>
                <a:lnTo>
                  <a:pt x="5605477" y="815530"/>
                </a:lnTo>
                <a:lnTo>
                  <a:pt x="5604602" y="818888"/>
                </a:lnTo>
                <a:close/>
                <a:moveTo>
                  <a:pt x="2503565" y="798385"/>
                </a:moveTo>
                <a:lnTo>
                  <a:pt x="2496516" y="805434"/>
                </a:lnTo>
                <a:lnTo>
                  <a:pt x="2486706" y="987075"/>
                </a:lnTo>
                <a:lnTo>
                  <a:pt x="2517662" y="985647"/>
                </a:lnTo>
                <a:lnTo>
                  <a:pt x="2519091" y="968787"/>
                </a:lnTo>
                <a:lnTo>
                  <a:pt x="2496516" y="967359"/>
                </a:lnTo>
                <a:close/>
                <a:moveTo>
                  <a:pt x="5589403" y="794575"/>
                </a:moveTo>
                <a:cubicBezTo>
                  <a:pt x="5597309" y="795218"/>
                  <a:pt x="5604810" y="800862"/>
                  <a:pt x="5605762" y="810958"/>
                </a:cubicBezTo>
                <a:lnTo>
                  <a:pt x="5605097" y="815500"/>
                </a:lnTo>
                <a:lnTo>
                  <a:pt x="5570330" y="812768"/>
                </a:lnTo>
                <a:lnTo>
                  <a:pt x="5554933" y="926150"/>
                </a:lnTo>
                <a:lnTo>
                  <a:pt x="5554804" y="926401"/>
                </a:lnTo>
                <a:lnTo>
                  <a:pt x="5554898" y="926448"/>
                </a:lnTo>
                <a:lnTo>
                  <a:pt x="5554606" y="937526"/>
                </a:lnTo>
                <a:lnTo>
                  <a:pt x="5545815" y="933712"/>
                </a:lnTo>
                <a:cubicBezTo>
                  <a:pt x="5542303" y="929401"/>
                  <a:pt x="5540517" y="923591"/>
                  <a:pt x="5541850" y="918495"/>
                </a:cubicBezTo>
                <a:cubicBezTo>
                  <a:pt x="5551470" y="881729"/>
                  <a:pt x="5560995" y="844962"/>
                  <a:pt x="5570615" y="808196"/>
                </a:cubicBezTo>
                <a:cubicBezTo>
                  <a:pt x="5573187" y="798290"/>
                  <a:pt x="5581498" y="793932"/>
                  <a:pt x="5589403" y="794575"/>
                </a:cubicBezTo>
                <a:close/>
                <a:moveTo>
                  <a:pt x="3114594" y="792766"/>
                </a:moveTo>
                <a:cubicBezTo>
                  <a:pt x="3101926" y="792766"/>
                  <a:pt x="3082209" y="805434"/>
                  <a:pt x="3075160" y="816674"/>
                </a:cubicBezTo>
                <a:cubicBezTo>
                  <a:pt x="3080780" y="812483"/>
                  <a:pt x="3089257" y="811054"/>
                  <a:pt x="3097640" y="811054"/>
                </a:cubicBezTo>
                <a:cubicBezTo>
                  <a:pt x="3106117" y="805434"/>
                  <a:pt x="3115927" y="805434"/>
                  <a:pt x="3127167" y="805434"/>
                </a:cubicBezTo>
                <a:cubicBezTo>
                  <a:pt x="3134215" y="805434"/>
                  <a:pt x="3141264" y="805434"/>
                  <a:pt x="3148313" y="805434"/>
                </a:cubicBezTo>
                <a:cubicBezTo>
                  <a:pt x="3139931" y="798385"/>
                  <a:pt x="3125929" y="792766"/>
                  <a:pt x="3114594" y="792766"/>
                </a:cubicBezTo>
                <a:close/>
                <a:moveTo>
                  <a:pt x="1046335" y="792670"/>
                </a:moveTo>
                <a:lnTo>
                  <a:pt x="1036526" y="802576"/>
                </a:lnTo>
                <a:lnTo>
                  <a:pt x="1042144" y="820864"/>
                </a:lnTo>
                <a:close/>
                <a:moveTo>
                  <a:pt x="3380723" y="789908"/>
                </a:moveTo>
                <a:cubicBezTo>
                  <a:pt x="3394819" y="805434"/>
                  <a:pt x="3406059" y="823722"/>
                  <a:pt x="3411679" y="844772"/>
                </a:cubicBezTo>
                <a:cubicBezTo>
                  <a:pt x="3408916" y="823722"/>
                  <a:pt x="3396248" y="804005"/>
                  <a:pt x="3380723" y="789908"/>
                </a:cubicBezTo>
                <a:close/>
                <a:moveTo>
                  <a:pt x="1995311" y="775811"/>
                </a:moveTo>
                <a:cubicBezTo>
                  <a:pt x="1989691" y="812387"/>
                  <a:pt x="1986834" y="847630"/>
                  <a:pt x="1986834" y="884206"/>
                </a:cubicBezTo>
                <a:cubicBezTo>
                  <a:pt x="1986834" y="899732"/>
                  <a:pt x="1988263" y="916591"/>
                  <a:pt x="1989691" y="932117"/>
                </a:cubicBezTo>
                <a:cubicBezTo>
                  <a:pt x="1995311" y="915257"/>
                  <a:pt x="2005217" y="885635"/>
                  <a:pt x="2005217" y="864584"/>
                </a:cubicBezTo>
                <a:cubicBezTo>
                  <a:pt x="2005217" y="861727"/>
                  <a:pt x="2005217" y="860393"/>
                  <a:pt x="2005217" y="857536"/>
                </a:cubicBezTo>
                <a:close/>
                <a:moveTo>
                  <a:pt x="4888530" y="751903"/>
                </a:moveTo>
                <a:lnTo>
                  <a:pt x="4870242" y="887063"/>
                </a:lnTo>
                <a:cubicBezTo>
                  <a:pt x="4871670" y="892683"/>
                  <a:pt x="4875861" y="894112"/>
                  <a:pt x="4881481" y="894112"/>
                </a:cubicBezTo>
                <a:cubicBezTo>
                  <a:pt x="4889959" y="894112"/>
                  <a:pt x="4898341" y="891254"/>
                  <a:pt x="4898341" y="891254"/>
                </a:cubicBezTo>
                <a:lnTo>
                  <a:pt x="4888530" y="815245"/>
                </a:lnTo>
                <a:cubicBezTo>
                  <a:pt x="4887101" y="808196"/>
                  <a:pt x="4887101" y="801147"/>
                  <a:pt x="4887101" y="794099"/>
                </a:cubicBezTo>
                <a:cubicBezTo>
                  <a:pt x="4887101" y="780002"/>
                  <a:pt x="4888530" y="765905"/>
                  <a:pt x="4888530" y="751903"/>
                </a:cubicBezTo>
                <a:close/>
                <a:moveTo>
                  <a:pt x="3921361" y="750475"/>
                </a:moveTo>
                <a:lnTo>
                  <a:pt x="3907264" y="971550"/>
                </a:lnTo>
                <a:lnTo>
                  <a:pt x="3914313" y="971550"/>
                </a:lnTo>
                <a:close/>
                <a:moveTo>
                  <a:pt x="2062938" y="727996"/>
                </a:moveTo>
                <a:cubicBezTo>
                  <a:pt x="2062938" y="727996"/>
                  <a:pt x="2055890" y="815245"/>
                  <a:pt x="2055890" y="881444"/>
                </a:cubicBezTo>
                <a:cubicBezTo>
                  <a:pt x="2055890" y="922306"/>
                  <a:pt x="2058747" y="956024"/>
                  <a:pt x="2067129" y="956024"/>
                </a:cubicBezTo>
                <a:cubicBezTo>
                  <a:pt x="2067129" y="880015"/>
                  <a:pt x="2062938" y="727996"/>
                  <a:pt x="2062938" y="727996"/>
                </a:cubicBezTo>
                <a:close/>
                <a:moveTo>
                  <a:pt x="4194443" y="664654"/>
                </a:moveTo>
                <a:cubicBezTo>
                  <a:pt x="4194443" y="667512"/>
                  <a:pt x="4193014" y="675893"/>
                  <a:pt x="4193014" y="685799"/>
                </a:cubicBezTo>
                <a:cubicBezTo>
                  <a:pt x="4193014" y="725233"/>
                  <a:pt x="4197205" y="805434"/>
                  <a:pt x="4197205" y="805434"/>
                </a:cubicBezTo>
                <a:cubicBezTo>
                  <a:pt x="4197205" y="805434"/>
                  <a:pt x="4214064" y="830770"/>
                  <a:pt x="4223970" y="842009"/>
                </a:cubicBezTo>
                <a:cubicBezTo>
                  <a:pt x="4209969" y="784288"/>
                  <a:pt x="4200063" y="723804"/>
                  <a:pt x="4194443" y="664654"/>
                </a:cubicBezTo>
                <a:close/>
                <a:moveTo>
                  <a:pt x="2496516" y="664654"/>
                </a:moveTo>
                <a:cubicBezTo>
                  <a:pt x="2495088" y="680180"/>
                  <a:pt x="2493659" y="695610"/>
                  <a:pt x="2493659" y="709707"/>
                </a:cubicBezTo>
                <a:cubicBezTo>
                  <a:pt x="2493659" y="730853"/>
                  <a:pt x="2493659" y="730853"/>
                  <a:pt x="2493659" y="743521"/>
                </a:cubicBezTo>
                <a:cubicBezTo>
                  <a:pt x="2493659" y="747712"/>
                  <a:pt x="2495088" y="751998"/>
                  <a:pt x="2495088" y="759047"/>
                </a:cubicBezTo>
                <a:cubicBezTo>
                  <a:pt x="2496516" y="757618"/>
                  <a:pt x="2497945" y="756189"/>
                  <a:pt x="2499279" y="754856"/>
                </a:cubicBezTo>
                <a:cubicBezTo>
                  <a:pt x="2504898" y="747807"/>
                  <a:pt x="2503470" y="749236"/>
                  <a:pt x="2504898" y="721042"/>
                </a:cubicBezTo>
                <a:cubicBezTo>
                  <a:pt x="2504994" y="719518"/>
                  <a:pt x="2504994" y="716756"/>
                  <a:pt x="2504994" y="715327"/>
                </a:cubicBezTo>
                <a:cubicBezTo>
                  <a:pt x="2504994" y="698468"/>
                  <a:pt x="2499374" y="681513"/>
                  <a:pt x="2496516" y="664654"/>
                </a:cubicBezTo>
                <a:close/>
                <a:moveTo>
                  <a:pt x="1382949" y="664654"/>
                </a:moveTo>
                <a:cubicBezTo>
                  <a:pt x="1382949" y="667512"/>
                  <a:pt x="1381520" y="675893"/>
                  <a:pt x="1381520" y="685799"/>
                </a:cubicBezTo>
                <a:cubicBezTo>
                  <a:pt x="1381520" y="725233"/>
                  <a:pt x="1385711" y="805434"/>
                  <a:pt x="1385711" y="805434"/>
                </a:cubicBezTo>
                <a:cubicBezTo>
                  <a:pt x="1385711" y="805434"/>
                  <a:pt x="1402571" y="830770"/>
                  <a:pt x="1412476" y="842009"/>
                </a:cubicBezTo>
                <a:cubicBezTo>
                  <a:pt x="1398379" y="784288"/>
                  <a:pt x="1388570" y="723804"/>
                  <a:pt x="1382949" y="664654"/>
                </a:cubicBezTo>
                <a:close/>
                <a:moveTo>
                  <a:pt x="994330" y="653320"/>
                </a:moveTo>
                <a:cubicBezTo>
                  <a:pt x="1005568" y="691324"/>
                  <a:pt x="1015474" y="730758"/>
                  <a:pt x="1026714" y="768763"/>
                </a:cubicBezTo>
                <a:lnTo>
                  <a:pt x="1040811" y="751903"/>
                </a:lnTo>
                <a:cubicBezTo>
                  <a:pt x="1028144" y="718090"/>
                  <a:pt x="1011188" y="685705"/>
                  <a:pt x="994330" y="653320"/>
                </a:cubicBezTo>
                <a:close/>
                <a:moveTo>
                  <a:pt x="3286425" y="630841"/>
                </a:moveTo>
                <a:cubicBezTo>
                  <a:pt x="3324430" y="664654"/>
                  <a:pt x="3362434" y="699802"/>
                  <a:pt x="3397677" y="739235"/>
                </a:cubicBezTo>
                <a:cubicBezTo>
                  <a:pt x="3369483" y="694182"/>
                  <a:pt x="3330049" y="659035"/>
                  <a:pt x="3286425" y="630841"/>
                </a:cubicBezTo>
                <a:close/>
                <a:moveTo>
                  <a:pt x="2689398" y="630840"/>
                </a:moveTo>
                <a:lnTo>
                  <a:pt x="2673872" y="647700"/>
                </a:lnTo>
                <a:lnTo>
                  <a:pt x="2697780" y="647700"/>
                </a:lnTo>
                <a:close/>
                <a:moveTo>
                  <a:pt x="3107546" y="626650"/>
                </a:moveTo>
                <a:cubicBezTo>
                  <a:pt x="3131453" y="660464"/>
                  <a:pt x="3173744" y="680180"/>
                  <a:pt x="3210320" y="695611"/>
                </a:cubicBezTo>
                <a:cubicBezTo>
                  <a:pt x="3180793" y="667417"/>
                  <a:pt x="3138597" y="653320"/>
                  <a:pt x="3107546" y="626650"/>
                </a:cubicBezTo>
                <a:close/>
                <a:moveTo>
                  <a:pt x="2550047" y="625221"/>
                </a:moveTo>
                <a:lnTo>
                  <a:pt x="2542998" y="685800"/>
                </a:lnTo>
                <a:lnTo>
                  <a:pt x="2552809" y="753332"/>
                </a:lnTo>
                <a:close/>
                <a:moveTo>
                  <a:pt x="883078" y="599884"/>
                </a:moveTo>
                <a:lnTo>
                  <a:pt x="877457" y="623792"/>
                </a:lnTo>
                <a:lnTo>
                  <a:pt x="922510" y="732187"/>
                </a:lnTo>
                <a:close/>
                <a:moveTo>
                  <a:pt x="3173744" y="574548"/>
                </a:moveTo>
                <a:lnTo>
                  <a:pt x="3187841" y="590074"/>
                </a:lnTo>
                <a:lnTo>
                  <a:pt x="3201938" y="595693"/>
                </a:lnTo>
                <a:cubicBezTo>
                  <a:pt x="3193461" y="588645"/>
                  <a:pt x="3183650" y="581597"/>
                  <a:pt x="3173744" y="574548"/>
                </a:cubicBezTo>
                <a:close/>
                <a:moveTo>
                  <a:pt x="5229239" y="560451"/>
                </a:moveTo>
                <a:cubicBezTo>
                  <a:pt x="5232097" y="595693"/>
                  <a:pt x="5233430" y="630841"/>
                  <a:pt x="5233430" y="666083"/>
                </a:cubicBezTo>
                <a:cubicBezTo>
                  <a:pt x="5233430" y="701326"/>
                  <a:pt x="5229239" y="736473"/>
                  <a:pt x="5226382" y="771715"/>
                </a:cubicBezTo>
                <a:cubicBezTo>
                  <a:pt x="5241907" y="732282"/>
                  <a:pt x="5254575" y="692848"/>
                  <a:pt x="5254575" y="650653"/>
                </a:cubicBezTo>
                <a:cubicBezTo>
                  <a:pt x="5254575" y="619601"/>
                  <a:pt x="5243336" y="588645"/>
                  <a:pt x="5229239" y="560451"/>
                </a:cubicBezTo>
                <a:close/>
                <a:moveTo>
                  <a:pt x="2241723" y="536543"/>
                </a:moveTo>
                <a:cubicBezTo>
                  <a:pt x="2248771" y="547783"/>
                  <a:pt x="2257248" y="554831"/>
                  <a:pt x="2265630" y="554831"/>
                </a:cubicBezTo>
                <a:cubicBezTo>
                  <a:pt x="2272679" y="554831"/>
                  <a:pt x="2278299" y="550640"/>
                  <a:pt x="2285347" y="543592"/>
                </a:cubicBezTo>
                <a:lnTo>
                  <a:pt x="2274108" y="543592"/>
                </a:lnTo>
                <a:cubicBezTo>
                  <a:pt x="2264297" y="543592"/>
                  <a:pt x="2251534" y="542163"/>
                  <a:pt x="2241723" y="536543"/>
                </a:cubicBezTo>
                <a:close/>
                <a:moveTo>
                  <a:pt x="3349766" y="530923"/>
                </a:moveTo>
                <a:cubicBezTo>
                  <a:pt x="3353957" y="545020"/>
                  <a:pt x="3363863" y="557689"/>
                  <a:pt x="3377960" y="561880"/>
                </a:cubicBezTo>
                <a:cubicBezTo>
                  <a:pt x="3387771" y="559022"/>
                  <a:pt x="3396248" y="554831"/>
                  <a:pt x="3403297" y="547783"/>
                </a:cubicBezTo>
                <a:lnTo>
                  <a:pt x="3389200" y="549212"/>
                </a:lnTo>
                <a:cubicBezTo>
                  <a:pt x="3375103" y="549212"/>
                  <a:pt x="3361006" y="540734"/>
                  <a:pt x="3349766" y="530923"/>
                </a:cubicBezTo>
                <a:close/>
                <a:moveTo>
                  <a:pt x="4863193" y="513969"/>
                </a:moveTo>
                <a:cubicBezTo>
                  <a:pt x="4853382" y="647700"/>
                  <a:pt x="4837857" y="713899"/>
                  <a:pt x="4837857" y="858869"/>
                </a:cubicBezTo>
                <a:lnTo>
                  <a:pt x="4839286" y="863060"/>
                </a:lnTo>
                <a:cubicBezTo>
                  <a:pt x="4853382" y="764476"/>
                  <a:pt x="4873099" y="664559"/>
                  <a:pt x="4873099" y="564546"/>
                </a:cubicBezTo>
                <a:cubicBezTo>
                  <a:pt x="4873099" y="547783"/>
                  <a:pt x="4867479" y="530828"/>
                  <a:pt x="4863193" y="513969"/>
                </a:cubicBezTo>
                <a:close/>
                <a:moveTo>
                  <a:pt x="4556298" y="513969"/>
                </a:moveTo>
                <a:cubicBezTo>
                  <a:pt x="4578777" y="574548"/>
                  <a:pt x="4583063" y="639318"/>
                  <a:pt x="4583063" y="702659"/>
                </a:cubicBezTo>
                <a:cubicBezTo>
                  <a:pt x="4583063" y="771620"/>
                  <a:pt x="4570395" y="844867"/>
                  <a:pt x="4543629" y="908208"/>
                </a:cubicBezTo>
                <a:cubicBezTo>
                  <a:pt x="4576014" y="839247"/>
                  <a:pt x="4587254" y="757523"/>
                  <a:pt x="4587254" y="681513"/>
                </a:cubicBezTo>
                <a:cubicBezTo>
                  <a:pt x="4587254" y="633698"/>
                  <a:pt x="4574586" y="559022"/>
                  <a:pt x="4556298" y="513969"/>
                </a:cubicBezTo>
                <a:close/>
                <a:moveTo>
                  <a:pt x="1744709" y="513969"/>
                </a:moveTo>
                <a:cubicBezTo>
                  <a:pt x="1767283" y="574548"/>
                  <a:pt x="1771474" y="639318"/>
                  <a:pt x="1771474" y="702659"/>
                </a:cubicBezTo>
                <a:cubicBezTo>
                  <a:pt x="1771474" y="771620"/>
                  <a:pt x="1758805" y="844867"/>
                  <a:pt x="1732040" y="908208"/>
                </a:cubicBezTo>
                <a:cubicBezTo>
                  <a:pt x="1764425" y="839247"/>
                  <a:pt x="1775665" y="757523"/>
                  <a:pt x="1775665" y="681513"/>
                </a:cubicBezTo>
                <a:cubicBezTo>
                  <a:pt x="1775760" y="633698"/>
                  <a:pt x="1763092" y="559022"/>
                  <a:pt x="1744709" y="513969"/>
                </a:cubicBezTo>
                <a:close/>
                <a:moveTo>
                  <a:pt x="4290264" y="505491"/>
                </a:moveTo>
                <a:cubicBezTo>
                  <a:pt x="4270453" y="539305"/>
                  <a:pt x="4249402" y="588645"/>
                  <a:pt x="4249402" y="629412"/>
                </a:cubicBezTo>
                <a:cubicBezTo>
                  <a:pt x="4249402" y="653319"/>
                  <a:pt x="4252260" y="678656"/>
                  <a:pt x="4255022" y="703992"/>
                </a:cubicBezTo>
                <a:cubicBezTo>
                  <a:pt x="4255022" y="632174"/>
                  <a:pt x="4255022" y="570261"/>
                  <a:pt x="4290264" y="505491"/>
                </a:cubicBezTo>
                <a:close/>
                <a:moveTo>
                  <a:pt x="1478676" y="505491"/>
                </a:moveTo>
                <a:cubicBezTo>
                  <a:pt x="1458959" y="539305"/>
                  <a:pt x="1437814" y="588645"/>
                  <a:pt x="1437814" y="629412"/>
                </a:cubicBezTo>
                <a:cubicBezTo>
                  <a:pt x="1437814" y="653319"/>
                  <a:pt x="1440672" y="678656"/>
                  <a:pt x="1443433" y="703992"/>
                </a:cubicBezTo>
                <a:cubicBezTo>
                  <a:pt x="1443433" y="632174"/>
                  <a:pt x="1443433" y="570261"/>
                  <a:pt x="1478676" y="505491"/>
                </a:cubicBezTo>
                <a:close/>
                <a:moveTo>
                  <a:pt x="5129227" y="494252"/>
                </a:moveTo>
                <a:cubicBezTo>
                  <a:pt x="5146086" y="546354"/>
                  <a:pt x="5155992" y="602646"/>
                  <a:pt x="5155992" y="657606"/>
                </a:cubicBezTo>
                <a:cubicBezTo>
                  <a:pt x="5155992" y="737901"/>
                  <a:pt x="5129227" y="871633"/>
                  <a:pt x="5125036" y="880014"/>
                </a:cubicBezTo>
                <a:lnTo>
                  <a:pt x="5134941" y="880014"/>
                </a:lnTo>
                <a:cubicBezTo>
                  <a:pt x="5134941" y="880014"/>
                  <a:pt x="5164469" y="719518"/>
                  <a:pt x="5164469" y="630841"/>
                </a:cubicBezTo>
                <a:cubicBezTo>
                  <a:pt x="5164469" y="599884"/>
                  <a:pt x="5161707" y="521017"/>
                  <a:pt x="5151801" y="494252"/>
                </a:cubicBezTo>
                <a:close/>
                <a:moveTo>
                  <a:pt x="3390533" y="490061"/>
                </a:moveTo>
                <a:lnTo>
                  <a:pt x="3382056" y="506920"/>
                </a:lnTo>
                <a:lnTo>
                  <a:pt x="3400344" y="506920"/>
                </a:lnTo>
                <a:cubicBezTo>
                  <a:pt x="3397582" y="501301"/>
                  <a:pt x="3394819" y="495681"/>
                  <a:pt x="3390533" y="490061"/>
                </a:cubicBezTo>
                <a:close/>
                <a:moveTo>
                  <a:pt x="2092466" y="487204"/>
                </a:moveTo>
                <a:lnTo>
                  <a:pt x="2091037" y="536448"/>
                </a:lnTo>
                <a:cubicBezTo>
                  <a:pt x="2096657" y="526637"/>
                  <a:pt x="2099514" y="498443"/>
                  <a:pt x="2100848" y="487204"/>
                </a:cubicBezTo>
                <a:close/>
                <a:moveTo>
                  <a:pt x="4500005" y="487203"/>
                </a:moveTo>
                <a:cubicBezTo>
                  <a:pt x="4528199" y="553402"/>
                  <a:pt x="4540867" y="636460"/>
                  <a:pt x="4546487" y="708278"/>
                </a:cubicBezTo>
                <a:lnTo>
                  <a:pt x="4545058" y="598455"/>
                </a:lnTo>
                <a:cubicBezTo>
                  <a:pt x="4535152" y="556259"/>
                  <a:pt x="4538010" y="547782"/>
                  <a:pt x="4500005" y="487203"/>
                </a:cubicBezTo>
                <a:close/>
                <a:moveTo>
                  <a:pt x="1688416" y="487203"/>
                </a:moveTo>
                <a:cubicBezTo>
                  <a:pt x="1716610" y="553402"/>
                  <a:pt x="1729278" y="636460"/>
                  <a:pt x="1734898" y="708278"/>
                </a:cubicBezTo>
                <a:lnTo>
                  <a:pt x="1733469" y="598455"/>
                </a:lnTo>
                <a:cubicBezTo>
                  <a:pt x="1723658" y="556259"/>
                  <a:pt x="1726421" y="547782"/>
                  <a:pt x="1688416" y="487203"/>
                </a:cubicBezTo>
                <a:close/>
                <a:moveTo>
                  <a:pt x="925273" y="484441"/>
                </a:moveTo>
                <a:lnTo>
                  <a:pt x="916795" y="543592"/>
                </a:lnTo>
                <a:lnTo>
                  <a:pt x="933655" y="573119"/>
                </a:lnTo>
                <a:close/>
                <a:moveTo>
                  <a:pt x="1926350" y="475964"/>
                </a:moveTo>
                <a:cubicBezTo>
                  <a:pt x="1930541" y="483013"/>
                  <a:pt x="1944638" y="484441"/>
                  <a:pt x="1958735" y="484441"/>
                </a:cubicBezTo>
                <a:cubicBezTo>
                  <a:pt x="1968546" y="484441"/>
                  <a:pt x="1977023" y="484441"/>
                  <a:pt x="1982643" y="484441"/>
                </a:cubicBezTo>
                <a:cubicBezTo>
                  <a:pt x="1971403" y="478822"/>
                  <a:pt x="1939018" y="480155"/>
                  <a:pt x="1926350" y="475964"/>
                </a:cubicBezTo>
                <a:close/>
                <a:moveTo>
                  <a:pt x="2290967" y="449199"/>
                </a:moveTo>
                <a:cubicBezTo>
                  <a:pt x="2289538" y="452057"/>
                  <a:pt x="2288109" y="456248"/>
                  <a:pt x="2288109" y="461867"/>
                </a:cubicBezTo>
                <a:cubicBezTo>
                  <a:pt x="2288109" y="474536"/>
                  <a:pt x="2292300" y="492824"/>
                  <a:pt x="2293729" y="501301"/>
                </a:cubicBezTo>
                <a:cubicBezTo>
                  <a:pt x="2300778" y="498443"/>
                  <a:pt x="2302206" y="491490"/>
                  <a:pt x="2302206" y="481584"/>
                </a:cubicBezTo>
                <a:close/>
                <a:moveTo>
                  <a:pt x="4401421" y="446341"/>
                </a:moveTo>
                <a:cubicBezTo>
                  <a:pt x="4383133" y="446341"/>
                  <a:pt x="4387324" y="457580"/>
                  <a:pt x="4354939" y="457580"/>
                </a:cubicBezTo>
                <a:cubicBezTo>
                  <a:pt x="4293027" y="530828"/>
                  <a:pt x="4283121" y="601218"/>
                  <a:pt x="4283121" y="694086"/>
                </a:cubicBezTo>
                <a:cubicBezTo>
                  <a:pt x="4283121" y="775716"/>
                  <a:pt x="4285978" y="912304"/>
                  <a:pt x="4340842" y="975645"/>
                </a:cubicBezTo>
                <a:cubicBezTo>
                  <a:pt x="4369036" y="981265"/>
                  <a:pt x="4390086" y="984122"/>
                  <a:pt x="4404183" y="984122"/>
                </a:cubicBezTo>
                <a:cubicBezTo>
                  <a:pt x="4442188" y="984122"/>
                  <a:pt x="4439426" y="968597"/>
                  <a:pt x="4453428" y="968597"/>
                </a:cubicBezTo>
                <a:cubicBezTo>
                  <a:pt x="4495623" y="916495"/>
                  <a:pt x="4519627" y="817911"/>
                  <a:pt x="4519627" y="751808"/>
                </a:cubicBezTo>
                <a:cubicBezTo>
                  <a:pt x="4519722" y="668845"/>
                  <a:pt x="4500005" y="529494"/>
                  <a:pt x="4453523" y="460438"/>
                </a:cubicBezTo>
                <a:cubicBezTo>
                  <a:pt x="4429615" y="460438"/>
                  <a:pt x="4442283" y="451961"/>
                  <a:pt x="4411327" y="447770"/>
                </a:cubicBezTo>
                <a:cubicBezTo>
                  <a:pt x="4407136" y="447770"/>
                  <a:pt x="4404279" y="446341"/>
                  <a:pt x="4401421" y="446341"/>
                </a:cubicBezTo>
                <a:close/>
                <a:moveTo>
                  <a:pt x="1589927" y="446341"/>
                </a:moveTo>
                <a:cubicBezTo>
                  <a:pt x="1571639" y="446341"/>
                  <a:pt x="1575830" y="457580"/>
                  <a:pt x="1543445" y="457580"/>
                </a:cubicBezTo>
                <a:cubicBezTo>
                  <a:pt x="1481533" y="530828"/>
                  <a:pt x="1471628" y="601218"/>
                  <a:pt x="1471628" y="694086"/>
                </a:cubicBezTo>
                <a:cubicBezTo>
                  <a:pt x="1471628" y="775716"/>
                  <a:pt x="1474485" y="912304"/>
                  <a:pt x="1529348" y="975645"/>
                </a:cubicBezTo>
                <a:cubicBezTo>
                  <a:pt x="1557542" y="981265"/>
                  <a:pt x="1578592" y="984122"/>
                  <a:pt x="1592690" y="984122"/>
                </a:cubicBezTo>
                <a:cubicBezTo>
                  <a:pt x="1630694" y="984122"/>
                  <a:pt x="1627932" y="968597"/>
                  <a:pt x="1641934" y="968597"/>
                </a:cubicBezTo>
                <a:cubicBezTo>
                  <a:pt x="1684130" y="916495"/>
                  <a:pt x="1708133" y="817911"/>
                  <a:pt x="1708133" y="751808"/>
                </a:cubicBezTo>
                <a:cubicBezTo>
                  <a:pt x="1708133" y="668845"/>
                  <a:pt x="1688416" y="529494"/>
                  <a:pt x="1641934" y="460438"/>
                </a:cubicBezTo>
                <a:cubicBezTo>
                  <a:pt x="1618026" y="460438"/>
                  <a:pt x="1630694" y="451961"/>
                  <a:pt x="1599738" y="447770"/>
                </a:cubicBezTo>
                <a:cubicBezTo>
                  <a:pt x="1595547" y="447770"/>
                  <a:pt x="1592690" y="446341"/>
                  <a:pt x="1589927" y="446341"/>
                </a:cubicBezTo>
                <a:close/>
                <a:moveTo>
                  <a:pt x="615616" y="435102"/>
                </a:moveTo>
                <a:lnTo>
                  <a:pt x="746584" y="820864"/>
                </a:lnTo>
                <a:lnTo>
                  <a:pt x="749441" y="813816"/>
                </a:lnTo>
                <a:lnTo>
                  <a:pt x="621236" y="435102"/>
                </a:lnTo>
                <a:close/>
                <a:moveTo>
                  <a:pt x="2061414" y="432340"/>
                </a:moveTo>
                <a:lnTo>
                  <a:pt x="2040364" y="452057"/>
                </a:lnTo>
                <a:lnTo>
                  <a:pt x="2057223" y="618173"/>
                </a:lnTo>
                <a:close/>
                <a:moveTo>
                  <a:pt x="5036358" y="426624"/>
                </a:moveTo>
                <a:cubicBezTo>
                  <a:pt x="4998353" y="426624"/>
                  <a:pt x="4944823" y="473106"/>
                  <a:pt x="4911009" y="494252"/>
                </a:cubicBezTo>
                <a:cubicBezTo>
                  <a:pt x="4909580" y="516731"/>
                  <a:pt x="4906818" y="540734"/>
                  <a:pt x="4906818" y="563213"/>
                </a:cubicBezTo>
                <a:cubicBezTo>
                  <a:pt x="4906818" y="654748"/>
                  <a:pt x="4923677" y="746283"/>
                  <a:pt x="4923677" y="837724"/>
                </a:cubicBezTo>
                <a:cubicBezTo>
                  <a:pt x="4923677" y="841914"/>
                  <a:pt x="4923677" y="844772"/>
                  <a:pt x="4923677" y="848963"/>
                </a:cubicBezTo>
                <a:cubicBezTo>
                  <a:pt x="4939203" y="888397"/>
                  <a:pt x="5019403" y="913733"/>
                  <a:pt x="5063028" y="913733"/>
                </a:cubicBezTo>
                <a:cubicBezTo>
                  <a:pt x="5074267" y="913733"/>
                  <a:pt x="5084173" y="912304"/>
                  <a:pt x="5088364" y="908113"/>
                </a:cubicBezTo>
                <a:cubicBezTo>
                  <a:pt x="5112272" y="885634"/>
                  <a:pt x="5120749" y="737711"/>
                  <a:pt x="5120749" y="660368"/>
                </a:cubicBezTo>
                <a:cubicBezTo>
                  <a:pt x="5120845" y="597027"/>
                  <a:pt x="5101128" y="487203"/>
                  <a:pt x="5064552" y="435102"/>
                </a:cubicBezTo>
                <a:cubicBezTo>
                  <a:pt x="5057503" y="430911"/>
                  <a:pt x="5046264" y="426624"/>
                  <a:pt x="5036358" y="426624"/>
                </a:cubicBezTo>
                <a:close/>
                <a:moveTo>
                  <a:pt x="5096937" y="425291"/>
                </a:moveTo>
                <a:lnTo>
                  <a:pt x="5105414" y="437959"/>
                </a:lnTo>
                <a:cubicBezTo>
                  <a:pt x="5119511" y="449199"/>
                  <a:pt x="5132179" y="461867"/>
                  <a:pt x="5141990" y="475964"/>
                </a:cubicBezTo>
                <a:cubicBezTo>
                  <a:pt x="5130750" y="456247"/>
                  <a:pt x="5116654" y="437959"/>
                  <a:pt x="5096937" y="425291"/>
                </a:cubicBezTo>
                <a:close/>
                <a:moveTo>
                  <a:pt x="2524711" y="422433"/>
                </a:moveTo>
                <a:cubicBezTo>
                  <a:pt x="2517662" y="450627"/>
                  <a:pt x="2513471" y="483012"/>
                  <a:pt x="2513471" y="512540"/>
                </a:cubicBezTo>
                <a:cubicBezTo>
                  <a:pt x="2513471" y="532257"/>
                  <a:pt x="2516328" y="553402"/>
                  <a:pt x="2519091" y="573119"/>
                </a:cubicBezTo>
                <a:cubicBezTo>
                  <a:pt x="2524711" y="543591"/>
                  <a:pt x="2530330" y="513969"/>
                  <a:pt x="2530330" y="483012"/>
                </a:cubicBezTo>
                <a:cubicBezTo>
                  <a:pt x="2530330" y="463296"/>
                  <a:pt x="2527568" y="442150"/>
                  <a:pt x="2524711" y="422433"/>
                </a:cubicBezTo>
                <a:close/>
                <a:moveTo>
                  <a:pt x="4405612" y="421100"/>
                </a:moveTo>
                <a:lnTo>
                  <a:pt x="4354939" y="433768"/>
                </a:lnTo>
                <a:lnTo>
                  <a:pt x="4416852" y="425291"/>
                </a:lnTo>
                <a:close/>
                <a:moveTo>
                  <a:pt x="1594118" y="421100"/>
                </a:moveTo>
                <a:lnTo>
                  <a:pt x="1543445" y="433768"/>
                </a:lnTo>
                <a:lnTo>
                  <a:pt x="1605358" y="425291"/>
                </a:lnTo>
                <a:close/>
                <a:moveTo>
                  <a:pt x="3832683" y="416814"/>
                </a:moveTo>
                <a:cubicBezTo>
                  <a:pt x="3807347" y="416814"/>
                  <a:pt x="3791821" y="422434"/>
                  <a:pt x="3773533" y="439388"/>
                </a:cubicBezTo>
                <a:cubicBezTo>
                  <a:pt x="3793250" y="439388"/>
                  <a:pt x="3787630" y="439388"/>
                  <a:pt x="3803061" y="439388"/>
                </a:cubicBezTo>
                <a:cubicBezTo>
                  <a:pt x="3845256" y="439388"/>
                  <a:pt x="3887547" y="445008"/>
                  <a:pt x="3911455" y="483013"/>
                </a:cubicBezTo>
                <a:cubicBezTo>
                  <a:pt x="3910122" y="471773"/>
                  <a:pt x="3910122" y="460438"/>
                  <a:pt x="3907264" y="449199"/>
                </a:cubicBezTo>
                <a:cubicBezTo>
                  <a:pt x="3888976" y="428053"/>
                  <a:pt x="3860782" y="416814"/>
                  <a:pt x="3832683" y="416814"/>
                </a:cubicBezTo>
                <a:close/>
                <a:moveTo>
                  <a:pt x="2937238" y="412623"/>
                </a:moveTo>
                <a:lnTo>
                  <a:pt x="2918950" y="423862"/>
                </a:lnTo>
                <a:cubicBezTo>
                  <a:pt x="2925999" y="422433"/>
                  <a:pt x="2949906" y="421005"/>
                  <a:pt x="2949906" y="412623"/>
                </a:cubicBezTo>
                <a:close/>
                <a:moveTo>
                  <a:pt x="5034929" y="411194"/>
                </a:moveTo>
                <a:cubicBezTo>
                  <a:pt x="5023690" y="412623"/>
                  <a:pt x="5012450" y="416814"/>
                  <a:pt x="5001115" y="422433"/>
                </a:cubicBezTo>
                <a:cubicBezTo>
                  <a:pt x="5010926" y="419576"/>
                  <a:pt x="5020832" y="419576"/>
                  <a:pt x="5030643" y="419576"/>
                </a:cubicBezTo>
                <a:cubicBezTo>
                  <a:pt x="5037692" y="419576"/>
                  <a:pt x="5044740" y="419576"/>
                  <a:pt x="5050359" y="419576"/>
                </a:cubicBezTo>
                <a:cubicBezTo>
                  <a:pt x="5046264" y="415385"/>
                  <a:pt x="5040644" y="412623"/>
                  <a:pt x="5034929" y="411194"/>
                </a:cubicBezTo>
                <a:close/>
                <a:moveTo>
                  <a:pt x="4820902" y="411194"/>
                </a:moveTo>
                <a:lnTo>
                  <a:pt x="4820902" y="411248"/>
                </a:lnTo>
                <a:lnTo>
                  <a:pt x="4776623" y="436019"/>
                </a:lnTo>
                <a:cubicBezTo>
                  <a:pt x="4760775" y="442174"/>
                  <a:pt x="4744226" y="446389"/>
                  <a:pt x="4728033" y="449199"/>
                </a:cubicBezTo>
                <a:cubicBezTo>
                  <a:pt x="4722414" y="457676"/>
                  <a:pt x="4719556" y="463296"/>
                  <a:pt x="4719556" y="467487"/>
                </a:cubicBezTo>
                <a:cubicBezTo>
                  <a:pt x="4719556" y="474535"/>
                  <a:pt x="4726605" y="475964"/>
                  <a:pt x="4735082" y="475964"/>
                </a:cubicBezTo>
                <a:cubicBezTo>
                  <a:pt x="4750608" y="475964"/>
                  <a:pt x="4770325" y="470344"/>
                  <a:pt x="4777278" y="470344"/>
                </a:cubicBezTo>
                <a:lnTo>
                  <a:pt x="4775849" y="463296"/>
                </a:lnTo>
                <a:cubicBezTo>
                  <a:pt x="4764609" y="464724"/>
                  <a:pt x="4753275" y="467487"/>
                  <a:pt x="4744893" y="467487"/>
                </a:cubicBezTo>
                <a:cubicBezTo>
                  <a:pt x="4736415" y="467487"/>
                  <a:pt x="4730796" y="464629"/>
                  <a:pt x="4730796" y="451961"/>
                </a:cubicBezTo>
                <a:cubicBezTo>
                  <a:pt x="4770229" y="446341"/>
                  <a:pt x="4787088" y="437864"/>
                  <a:pt x="4820902" y="418147"/>
                </a:cubicBezTo>
                <a:lnTo>
                  <a:pt x="4820902" y="411248"/>
                </a:lnTo>
                <a:lnTo>
                  <a:pt x="4820998" y="411194"/>
                </a:lnTo>
                <a:close/>
                <a:moveTo>
                  <a:pt x="106402" y="404572"/>
                </a:moveTo>
                <a:lnTo>
                  <a:pt x="105674" y="434407"/>
                </a:lnTo>
                <a:lnTo>
                  <a:pt x="98775" y="443109"/>
                </a:lnTo>
                <a:cubicBezTo>
                  <a:pt x="8182" y="583462"/>
                  <a:pt x="13203" y="780425"/>
                  <a:pt x="121051" y="911608"/>
                </a:cubicBezTo>
                <a:cubicBezTo>
                  <a:pt x="135433" y="929134"/>
                  <a:pt x="110383" y="954470"/>
                  <a:pt x="95905" y="936754"/>
                </a:cubicBezTo>
                <a:cubicBezTo>
                  <a:pt x="-5822" y="812953"/>
                  <a:pt x="-26218" y="637931"/>
                  <a:pt x="32789" y="493221"/>
                </a:cubicBezTo>
                <a:lnTo>
                  <a:pt x="63886" y="433413"/>
                </a:lnTo>
                <a:lnTo>
                  <a:pt x="98478" y="408168"/>
                </a:lnTo>
                <a:close/>
                <a:moveTo>
                  <a:pt x="2834463" y="397097"/>
                </a:moveTo>
                <a:lnTo>
                  <a:pt x="2903424" y="404145"/>
                </a:lnTo>
                <a:lnTo>
                  <a:pt x="2918950" y="397097"/>
                </a:lnTo>
                <a:cubicBezTo>
                  <a:pt x="2916093" y="397097"/>
                  <a:pt x="2907711" y="397097"/>
                  <a:pt x="2896376" y="397097"/>
                </a:cubicBezTo>
                <a:cubicBezTo>
                  <a:pt x="2873802" y="397097"/>
                  <a:pt x="2840083" y="397097"/>
                  <a:pt x="2834463" y="397097"/>
                </a:cubicBezTo>
                <a:close/>
                <a:moveTo>
                  <a:pt x="3308904" y="394335"/>
                </a:moveTo>
                <a:cubicBezTo>
                  <a:pt x="3335669" y="402812"/>
                  <a:pt x="3351100" y="425291"/>
                  <a:pt x="3372245" y="442246"/>
                </a:cubicBezTo>
                <a:lnTo>
                  <a:pt x="3376436" y="440817"/>
                </a:lnTo>
                <a:cubicBezTo>
                  <a:pt x="3372245" y="428149"/>
                  <a:pt x="3327192" y="395764"/>
                  <a:pt x="3308904" y="394335"/>
                </a:cubicBezTo>
                <a:close/>
                <a:moveTo>
                  <a:pt x="2745786" y="391477"/>
                </a:moveTo>
                <a:cubicBezTo>
                  <a:pt x="2737308" y="391477"/>
                  <a:pt x="2737308" y="394335"/>
                  <a:pt x="2728927" y="402717"/>
                </a:cubicBezTo>
                <a:cubicBezTo>
                  <a:pt x="2734546" y="419576"/>
                  <a:pt x="2797887" y="426624"/>
                  <a:pt x="2813413" y="429482"/>
                </a:cubicBezTo>
                <a:lnTo>
                  <a:pt x="2820462" y="425291"/>
                </a:lnTo>
                <a:cubicBezTo>
                  <a:pt x="2818938" y="412623"/>
                  <a:pt x="2802078" y="409765"/>
                  <a:pt x="2789410" y="409765"/>
                </a:cubicBezTo>
                <a:cubicBezTo>
                  <a:pt x="2780933" y="409765"/>
                  <a:pt x="2775313" y="411194"/>
                  <a:pt x="2775313" y="411194"/>
                </a:cubicBezTo>
                <a:cubicBezTo>
                  <a:pt x="2775313" y="411194"/>
                  <a:pt x="2772456" y="412623"/>
                  <a:pt x="2771122" y="412623"/>
                </a:cubicBezTo>
                <a:cubicBezTo>
                  <a:pt x="2768265" y="412623"/>
                  <a:pt x="2765503" y="409765"/>
                  <a:pt x="2765503" y="392906"/>
                </a:cubicBezTo>
                <a:cubicBezTo>
                  <a:pt x="2755692" y="392906"/>
                  <a:pt x="2749977" y="391477"/>
                  <a:pt x="2745786" y="391477"/>
                </a:cubicBezTo>
                <a:close/>
                <a:moveTo>
                  <a:pt x="141214" y="389580"/>
                </a:moveTo>
                <a:lnTo>
                  <a:pt x="138672" y="477935"/>
                </a:lnTo>
                <a:cubicBezTo>
                  <a:pt x="144101" y="500223"/>
                  <a:pt x="109811" y="509558"/>
                  <a:pt x="104382" y="487364"/>
                </a:cubicBezTo>
                <a:lnTo>
                  <a:pt x="105674" y="434407"/>
                </a:lnTo>
                <a:close/>
                <a:moveTo>
                  <a:pt x="3870688" y="384429"/>
                </a:moveTo>
                <a:cubicBezTo>
                  <a:pt x="3860877" y="384429"/>
                  <a:pt x="3852400" y="387286"/>
                  <a:pt x="3842494" y="391477"/>
                </a:cubicBezTo>
                <a:cubicBezTo>
                  <a:pt x="3858020" y="391477"/>
                  <a:pt x="3852305" y="391477"/>
                  <a:pt x="3873450" y="391477"/>
                </a:cubicBezTo>
                <a:cubicBezTo>
                  <a:pt x="3888976" y="391477"/>
                  <a:pt x="3905836" y="392906"/>
                  <a:pt x="3919932" y="402717"/>
                </a:cubicBezTo>
                <a:cubicBezTo>
                  <a:pt x="3907264" y="390049"/>
                  <a:pt x="3888976" y="384429"/>
                  <a:pt x="3870688" y="384429"/>
                </a:cubicBezTo>
                <a:close/>
                <a:moveTo>
                  <a:pt x="131346" y="384182"/>
                </a:moveTo>
                <a:lnTo>
                  <a:pt x="135529" y="391352"/>
                </a:lnTo>
                <a:lnTo>
                  <a:pt x="106402" y="404572"/>
                </a:lnTo>
                <a:lnTo>
                  <a:pt x="106457" y="402345"/>
                </a:lnTo>
                <a:close/>
                <a:moveTo>
                  <a:pt x="127880" y="378240"/>
                </a:moveTo>
                <a:lnTo>
                  <a:pt x="133528" y="382589"/>
                </a:lnTo>
                <a:lnTo>
                  <a:pt x="131346" y="384182"/>
                </a:lnTo>
                <a:close/>
                <a:moveTo>
                  <a:pt x="80518" y="377536"/>
                </a:moveTo>
                <a:lnTo>
                  <a:pt x="22562" y="419832"/>
                </a:lnTo>
                <a:cubicBezTo>
                  <a:pt x="29706" y="429167"/>
                  <a:pt x="36945" y="438501"/>
                  <a:pt x="44089" y="447740"/>
                </a:cubicBezTo>
                <a:lnTo>
                  <a:pt x="65365" y="430569"/>
                </a:lnTo>
                <a:lnTo>
                  <a:pt x="63886" y="433413"/>
                </a:lnTo>
                <a:lnTo>
                  <a:pt x="40469" y="450503"/>
                </a:lnTo>
                <a:cubicBezTo>
                  <a:pt x="23610" y="462790"/>
                  <a:pt x="5417" y="436406"/>
                  <a:pt x="18943" y="422594"/>
                </a:cubicBezTo>
                <a:cubicBezTo>
                  <a:pt x="34040" y="407069"/>
                  <a:pt x="50494" y="393900"/>
                  <a:pt x="68341" y="383006"/>
                </a:cubicBezTo>
                <a:close/>
                <a:moveTo>
                  <a:pt x="107110" y="375605"/>
                </a:moveTo>
                <a:lnTo>
                  <a:pt x="106457" y="402345"/>
                </a:lnTo>
                <a:lnTo>
                  <a:pt x="98478" y="408168"/>
                </a:lnTo>
                <a:lnTo>
                  <a:pt x="86236" y="413724"/>
                </a:lnTo>
                <a:lnTo>
                  <a:pt x="65365" y="430569"/>
                </a:lnTo>
                <a:lnTo>
                  <a:pt x="68901" y="423769"/>
                </a:lnTo>
                <a:close/>
                <a:moveTo>
                  <a:pt x="4397135" y="368903"/>
                </a:moveTo>
                <a:cubicBezTo>
                  <a:pt x="4599922" y="368903"/>
                  <a:pt x="4666026" y="571595"/>
                  <a:pt x="4666026" y="741997"/>
                </a:cubicBezTo>
                <a:cubicBezTo>
                  <a:pt x="4666121" y="794194"/>
                  <a:pt x="4661930" y="825150"/>
                  <a:pt x="4625259" y="868775"/>
                </a:cubicBezTo>
                <a:cubicBezTo>
                  <a:pt x="4598494" y="980027"/>
                  <a:pt x="4521055" y="1033462"/>
                  <a:pt x="4408470" y="1033462"/>
                </a:cubicBezTo>
                <a:cubicBezTo>
                  <a:pt x="4376085" y="1033462"/>
                  <a:pt x="4350748" y="1027842"/>
                  <a:pt x="4322554" y="1013745"/>
                </a:cubicBezTo>
                <a:cubicBezTo>
                  <a:pt x="4177584" y="944784"/>
                  <a:pt x="4139484" y="826484"/>
                  <a:pt x="4139484" y="674465"/>
                </a:cubicBezTo>
                <a:cubicBezTo>
                  <a:pt x="4139484" y="647699"/>
                  <a:pt x="4145103" y="622363"/>
                  <a:pt x="4145103" y="595598"/>
                </a:cubicBezTo>
                <a:cubicBezTo>
                  <a:pt x="4145103" y="554735"/>
                  <a:pt x="4171869" y="519588"/>
                  <a:pt x="4195777" y="487203"/>
                </a:cubicBezTo>
                <a:cubicBezTo>
                  <a:pt x="4254927" y="405574"/>
                  <a:pt x="4290074" y="368903"/>
                  <a:pt x="4397135" y="368903"/>
                </a:cubicBezTo>
                <a:close/>
                <a:moveTo>
                  <a:pt x="1585641" y="368903"/>
                </a:moveTo>
                <a:cubicBezTo>
                  <a:pt x="1788333" y="368903"/>
                  <a:pt x="1854532" y="571595"/>
                  <a:pt x="1854532" y="741997"/>
                </a:cubicBezTo>
                <a:cubicBezTo>
                  <a:pt x="1854532" y="794194"/>
                  <a:pt x="1850341" y="825150"/>
                  <a:pt x="1813765" y="868775"/>
                </a:cubicBezTo>
                <a:cubicBezTo>
                  <a:pt x="1787000" y="980027"/>
                  <a:pt x="1709561" y="1033462"/>
                  <a:pt x="1596976" y="1033462"/>
                </a:cubicBezTo>
                <a:cubicBezTo>
                  <a:pt x="1564591" y="1033462"/>
                  <a:pt x="1539254" y="1027842"/>
                  <a:pt x="1511060" y="1013745"/>
                </a:cubicBezTo>
                <a:cubicBezTo>
                  <a:pt x="1366090" y="944784"/>
                  <a:pt x="1327990" y="826484"/>
                  <a:pt x="1327990" y="674465"/>
                </a:cubicBezTo>
                <a:cubicBezTo>
                  <a:pt x="1327990" y="647699"/>
                  <a:pt x="1333609" y="622363"/>
                  <a:pt x="1333609" y="595598"/>
                </a:cubicBezTo>
                <a:cubicBezTo>
                  <a:pt x="1333609" y="554735"/>
                  <a:pt x="1360375" y="519588"/>
                  <a:pt x="1384283" y="487203"/>
                </a:cubicBezTo>
                <a:cubicBezTo>
                  <a:pt x="1443433" y="405574"/>
                  <a:pt x="1478580" y="368903"/>
                  <a:pt x="1585641" y="368903"/>
                </a:cubicBezTo>
                <a:close/>
                <a:moveTo>
                  <a:pt x="109854" y="364359"/>
                </a:moveTo>
                <a:lnTo>
                  <a:pt x="113689" y="367312"/>
                </a:lnTo>
                <a:lnTo>
                  <a:pt x="107110" y="375605"/>
                </a:lnTo>
                <a:lnTo>
                  <a:pt x="107357" y="365481"/>
                </a:lnTo>
                <a:close/>
                <a:moveTo>
                  <a:pt x="118193" y="361634"/>
                </a:moveTo>
                <a:lnTo>
                  <a:pt x="127880" y="378240"/>
                </a:lnTo>
                <a:lnTo>
                  <a:pt x="113689" y="367312"/>
                </a:lnTo>
                <a:close/>
                <a:moveTo>
                  <a:pt x="136582" y="357608"/>
                </a:moveTo>
                <a:lnTo>
                  <a:pt x="137849" y="357674"/>
                </a:lnTo>
                <a:cubicBezTo>
                  <a:pt x="147988" y="362367"/>
                  <a:pt x="152435" y="377494"/>
                  <a:pt x="143434" y="386780"/>
                </a:cubicBezTo>
                <a:lnTo>
                  <a:pt x="141214" y="389580"/>
                </a:lnTo>
                <a:lnTo>
                  <a:pt x="141720" y="372017"/>
                </a:lnTo>
                <a:close/>
                <a:moveTo>
                  <a:pt x="125673" y="349166"/>
                </a:moveTo>
                <a:cubicBezTo>
                  <a:pt x="129045" y="349526"/>
                  <a:pt x="132302" y="351026"/>
                  <a:pt x="135028" y="353252"/>
                </a:cubicBezTo>
                <a:lnTo>
                  <a:pt x="136582" y="357608"/>
                </a:lnTo>
                <a:lnTo>
                  <a:pt x="126099" y="357062"/>
                </a:lnTo>
                <a:lnTo>
                  <a:pt x="109854" y="364359"/>
                </a:lnTo>
                <a:lnTo>
                  <a:pt x="107430" y="362492"/>
                </a:lnTo>
                <a:lnTo>
                  <a:pt x="107357" y="365481"/>
                </a:lnTo>
                <a:lnTo>
                  <a:pt x="80518" y="377536"/>
                </a:lnTo>
                <a:lnTo>
                  <a:pt x="115621" y="351919"/>
                </a:lnTo>
                <a:cubicBezTo>
                  <a:pt x="118812" y="349585"/>
                  <a:pt x="122300" y="348805"/>
                  <a:pt x="125673" y="349166"/>
                </a:cubicBezTo>
                <a:close/>
                <a:moveTo>
                  <a:pt x="3324430" y="344995"/>
                </a:moveTo>
                <a:cubicBezTo>
                  <a:pt x="3320239" y="349187"/>
                  <a:pt x="3297665" y="354806"/>
                  <a:pt x="3292045" y="359092"/>
                </a:cubicBezTo>
                <a:cubicBezTo>
                  <a:pt x="3300522" y="357664"/>
                  <a:pt x="3308904" y="357664"/>
                  <a:pt x="3317381" y="357664"/>
                </a:cubicBezTo>
                <a:cubicBezTo>
                  <a:pt x="3342718" y="357664"/>
                  <a:pt x="3359577" y="366141"/>
                  <a:pt x="3373674" y="387191"/>
                </a:cubicBezTo>
                <a:cubicBezTo>
                  <a:pt x="3389200" y="392811"/>
                  <a:pt x="3404630" y="401288"/>
                  <a:pt x="3415870" y="413957"/>
                </a:cubicBezTo>
                <a:cubicBezTo>
                  <a:pt x="3389200" y="377381"/>
                  <a:pt x="3359577" y="356330"/>
                  <a:pt x="3324430" y="344995"/>
                </a:cubicBezTo>
                <a:close/>
                <a:moveTo>
                  <a:pt x="4854621" y="342519"/>
                </a:moveTo>
                <a:lnTo>
                  <a:pt x="4878529" y="342519"/>
                </a:lnTo>
                <a:cubicBezTo>
                  <a:pt x="4894054" y="342519"/>
                  <a:pt x="4892625" y="353758"/>
                  <a:pt x="4894054" y="367855"/>
                </a:cubicBezTo>
                <a:lnTo>
                  <a:pt x="4913771" y="367855"/>
                </a:lnTo>
                <a:lnTo>
                  <a:pt x="4913771" y="405860"/>
                </a:lnTo>
                <a:cubicBezTo>
                  <a:pt x="4954633" y="367855"/>
                  <a:pt x="4985590" y="366426"/>
                  <a:pt x="5039120" y="366426"/>
                </a:cubicBezTo>
                <a:cubicBezTo>
                  <a:pt x="5047597" y="366426"/>
                  <a:pt x="5057408" y="367855"/>
                  <a:pt x="5065885" y="369284"/>
                </a:cubicBezTo>
                <a:cubicBezTo>
                  <a:pt x="5153135" y="379095"/>
                  <a:pt x="5175709" y="389001"/>
                  <a:pt x="5217904" y="460819"/>
                </a:cubicBezTo>
                <a:cubicBezTo>
                  <a:pt x="5250289" y="515683"/>
                  <a:pt x="5277054" y="567785"/>
                  <a:pt x="5277054" y="633984"/>
                </a:cubicBezTo>
                <a:cubicBezTo>
                  <a:pt x="5277150" y="702659"/>
                  <a:pt x="5218000" y="949071"/>
                  <a:pt x="5158849" y="980027"/>
                </a:cubicBezTo>
                <a:cubicBezTo>
                  <a:pt x="5116654" y="1001173"/>
                  <a:pt x="5044835" y="1027938"/>
                  <a:pt x="4998353" y="1027938"/>
                </a:cubicBezTo>
                <a:cubicBezTo>
                  <a:pt x="4971588" y="1027938"/>
                  <a:pt x="4940632" y="1006792"/>
                  <a:pt x="4919486" y="991362"/>
                </a:cubicBezTo>
                <a:cubicBezTo>
                  <a:pt x="4918057" y="1006887"/>
                  <a:pt x="4916629" y="1022318"/>
                  <a:pt x="4916629" y="1037844"/>
                </a:cubicBezTo>
                <a:cubicBezTo>
                  <a:pt x="4916629" y="1098423"/>
                  <a:pt x="4941965" y="1198340"/>
                  <a:pt x="4941965" y="1213866"/>
                </a:cubicBezTo>
                <a:cubicBezTo>
                  <a:pt x="4979970" y="1216723"/>
                  <a:pt x="5030643" y="1236440"/>
                  <a:pt x="5040549" y="1250442"/>
                </a:cubicBezTo>
                <a:cubicBezTo>
                  <a:pt x="5043311" y="1253299"/>
                  <a:pt x="5046168" y="1258919"/>
                  <a:pt x="5046168" y="1265967"/>
                </a:cubicBezTo>
                <a:cubicBezTo>
                  <a:pt x="5046168" y="1275778"/>
                  <a:pt x="5040549" y="1287113"/>
                  <a:pt x="5026452" y="1289875"/>
                </a:cubicBezTo>
                <a:cubicBezTo>
                  <a:pt x="5022261" y="1292733"/>
                  <a:pt x="5015212" y="1292733"/>
                  <a:pt x="5008164" y="1292733"/>
                </a:cubicBezTo>
                <a:cubicBezTo>
                  <a:pt x="4995495" y="1292733"/>
                  <a:pt x="4978636" y="1289875"/>
                  <a:pt x="4970159" y="1288542"/>
                </a:cubicBezTo>
                <a:cubicBezTo>
                  <a:pt x="4961682" y="1285684"/>
                  <a:pt x="4946251" y="1285684"/>
                  <a:pt x="4926534" y="1285684"/>
                </a:cubicBezTo>
                <a:cubicBezTo>
                  <a:pt x="4871670" y="1285684"/>
                  <a:pt x="4782898" y="1291304"/>
                  <a:pt x="4733653" y="1291304"/>
                </a:cubicBezTo>
                <a:cubicBezTo>
                  <a:pt x="4725176" y="1291304"/>
                  <a:pt x="4718128" y="1291304"/>
                  <a:pt x="4712508" y="1291304"/>
                </a:cubicBezTo>
                <a:lnTo>
                  <a:pt x="4711079" y="1274445"/>
                </a:lnTo>
                <a:cubicBezTo>
                  <a:pt x="4715270" y="1263205"/>
                  <a:pt x="4743464" y="1249108"/>
                  <a:pt x="4743464" y="1249108"/>
                </a:cubicBezTo>
                <a:cubicBezTo>
                  <a:pt x="4737844" y="1249108"/>
                  <a:pt x="4736415" y="1237869"/>
                  <a:pt x="4736415" y="1230820"/>
                </a:cubicBezTo>
                <a:lnTo>
                  <a:pt x="4754704" y="1229392"/>
                </a:lnTo>
                <a:cubicBezTo>
                  <a:pt x="4806805" y="1166050"/>
                  <a:pt x="4808234" y="1025271"/>
                  <a:pt x="4808234" y="947833"/>
                </a:cubicBezTo>
                <a:cubicBezTo>
                  <a:pt x="4808234" y="885920"/>
                  <a:pt x="4806805" y="822483"/>
                  <a:pt x="4806805" y="760571"/>
                </a:cubicBezTo>
                <a:lnTo>
                  <a:pt x="4798328" y="776097"/>
                </a:lnTo>
                <a:cubicBezTo>
                  <a:pt x="4798328" y="740854"/>
                  <a:pt x="4799757" y="705707"/>
                  <a:pt x="4799757" y="670464"/>
                </a:cubicBezTo>
                <a:cubicBezTo>
                  <a:pt x="4799757" y="605695"/>
                  <a:pt x="4789946" y="542353"/>
                  <a:pt x="4778611" y="479012"/>
                </a:cubicBezTo>
                <a:cubicBezTo>
                  <a:pt x="4756037" y="487489"/>
                  <a:pt x="4739178" y="487489"/>
                  <a:pt x="4715270" y="487489"/>
                </a:cubicBezTo>
                <a:cubicBezTo>
                  <a:pt x="4701173" y="487489"/>
                  <a:pt x="4692696" y="474821"/>
                  <a:pt x="4692696" y="462153"/>
                </a:cubicBezTo>
                <a:cubicBezTo>
                  <a:pt x="4692696" y="425577"/>
                  <a:pt x="4822236" y="360807"/>
                  <a:pt x="4854621" y="342519"/>
                </a:cubicBezTo>
                <a:close/>
                <a:moveTo>
                  <a:pt x="5604830" y="334814"/>
                </a:moveTo>
                <a:cubicBezTo>
                  <a:pt x="5609353" y="335322"/>
                  <a:pt x="5613788" y="337566"/>
                  <a:pt x="5617193" y="342138"/>
                </a:cubicBezTo>
                <a:cubicBezTo>
                  <a:pt x="5718992" y="479012"/>
                  <a:pt x="5716152" y="648140"/>
                  <a:pt x="5659426" y="799213"/>
                </a:cubicBezTo>
                <a:lnTo>
                  <a:pt x="5626544" y="863880"/>
                </a:lnTo>
                <a:lnTo>
                  <a:pt x="5602238" y="887873"/>
                </a:lnTo>
                <a:lnTo>
                  <a:pt x="5594052" y="890960"/>
                </a:lnTo>
                <a:lnTo>
                  <a:pt x="5602400" y="833931"/>
                </a:lnTo>
                <a:lnTo>
                  <a:pt x="5624225" y="791527"/>
                </a:lnTo>
                <a:cubicBezTo>
                  <a:pt x="5678933" y="649527"/>
                  <a:pt x="5683773" y="491132"/>
                  <a:pt x="5587189" y="361188"/>
                </a:cubicBezTo>
                <a:cubicBezTo>
                  <a:pt x="5576902" y="347400"/>
                  <a:pt x="5591261" y="333291"/>
                  <a:pt x="5604830" y="334814"/>
                </a:cubicBezTo>
                <a:close/>
                <a:moveTo>
                  <a:pt x="3220226" y="329470"/>
                </a:moveTo>
                <a:cubicBezTo>
                  <a:pt x="3208987" y="329470"/>
                  <a:pt x="3193461" y="337947"/>
                  <a:pt x="3184984" y="343567"/>
                </a:cubicBezTo>
                <a:cubicBezTo>
                  <a:pt x="3194794" y="343567"/>
                  <a:pt x="3210320" y="342138"/>
                  <a:pt x="3225846" y="342138"/>
                </a:cubicBezTo>
                <a:cubicBezTo>
                  <a:pt x="3241372" y="342138"/>
                  <a:pt x="3255374" y="343567"/>
                  <a:pt x="3263851" y="346329"/>
                </a:cubicBezTo>
                <a:lnTo>
                  <a:pt x="3272328" y="342138"/>
                </a:lnTo>
                <a:lnTo>
                  <a:pt x="3304713" y="344995"/>
                </a:lnTo>
                <a:cubicBezTo>
                  <a:pt x="3304713" y="342138"/>
                  <a:pt x="3228703" y="329470"/>
                  <a:pt x="3220226" y="329470"/>
                </a:cubicBezTo>
                <a:close/>
                <a:moveTo>
                  <a:pt x="2074178" y="325279"/>
                </a:moveTo>
                <a:cubicBezTo>
                  <a:pt x="2123422" y="325279"/>
                  <a:pt x="2124851" y="328136"/>
                  <a:pt x="2124851" y="333756"/>
                </a:cubicBezTo>
                <a:cubicBezTo>
                  <a:pt x="2124851" y="336614"/>
                  <a:pt x="2124851" y="340805"/>
                  <a:pt x="2129042" y="344995"/>
                </a:cubicBezTo>
                <a:cubicBezTo>
                  <a:pt x="2131900" y="360521"/>
                  <a:pt x="2131900" y="374523"/>
                  <a:pt x="2131900" y="390049"/>
                </a:cubicBezTo>
                <a:cubicBezTo>
                  <a:pt x="2131900" y="405575"/>
                  <a:pt x="2130471" y="421005"/>
                  <a:pt x="2129042" y="435102"/>
                </a:cubicBezTo>
                <a:lnTo>
                  <a:pt x="2133233" y="450628"/>
                </a:lnTo>
                <a:cubicBezTo>
                  <a:pt x="2147330" y="419672"/>
                  <a:pt x="2174095" y="390049"/>
                  <a:pt x="2209242" y="388715"/>
                </a:cubicBezTo>
                <a:cubicBezTo>
                  <a:pt x="2220482" y="371856"/>
                  <a:pt x="2240199" y="368999"/>
                  <a:pt x="2258487" y="368999"/>
                </a:cubicBezTo>
                <a:cubicBezTo>
                  <a:pt x="2344402" y="368999"/>
                  <a:pt x="2345736" y="409861"/>
                  <a:pt x="2345736" y="481584"/>
                </a:cubicBezTo>
                <a:cubicBezTo>
                  <a:pt x="2345926" y="487204"/>
                  <a:pt x="2345926" y="491490"/>
                  <a:pt x="2345926" y="497110"/>
                </a:cubicBezTo>
                <a:cubicBezTo>
                  <a:pt x="2345926" y="512636"/>
                  <a:pt x="2343069" y="529495"/>
                  <a:pt x="2324781" y="533686"/>
                </a:cubicBezTo>
                <a:cubicBezTo>
                  <a:pt x="2310684" y="560451"/>
                  <a:pt x="2295253" y="563213"/>
                  <a:pt x="2272679" y="563213"/>
                </a:cubicBezTo>
                <a:cubicBezTo>
                  <a:pt x="2267059" y="563213"/>
                  <a:pt x="2261439" y="563213"/>
                  <a:pt x="2254391" y="563213"/>
                </a:cubicBezTo>
                <a:cubicBezTo>
                  <a:pt x="2199527" y="563213"/>
                  <a:pt x="2206480" y="509683"/>
                  <a:pt x="2200860" y="471678"/>
                </a:cubicBezTo>
                <a:cubicBezTo>
                  <a:pt x="2161427" y="495586"/>
                  <a:pt x="2148759" y="565976"/>
                  <a:pt x="2117802" y="603980"/>
                </a:cubicBezTo>
                <a:lnTo>
                  <a:pt x="2117802" y="625126"/>
                </a:lnTo>
                <a:cubicBezTo>
                  <a:pt x="2117802" y="711041"/>
                  <a:pt x="2110754" y="803910"/>
                  <a:pt x="2110754" y="889826"/>
                </a:cubicBezTo>
                <a:cubicBezTo>
                  <a:pt x="2110754" y="913733"/>
                  <a:pt x="2116374" y="927830"/>
                  <a:pt x="2120565" y="950405"/>
                </a:cubicBezTo>
                <a:cubicBezTo>
                  <a:pt x="2141710" y="954596"/>
                  <a:pt x="2207814" y="968693"/>
                  <a:pt x="2224768" y="981361"/>
                </a:cubicBezTo>
                <a:cubicBezTo>
                  <a:pt x="2228959" y="989838"/>
                  <a:pt x="2243056" y="1016603"/>
                  <a:pt x="2243056" y="1024985"/>
                </a:cubicBezTo>
                <a:cubicBezTo>
                  <a:pt x="2240199" y="1037654"/>
                  <a:pt x="2230388" y="1040511"/>
                  <a:pt x="2219148" y="1040511"/>
                </a:cubicBezTo>
                <a:cubicBezTo>
                  <a:pt x="2213529" y="1040511"/>
                  <a:pt x="2207909" y="1039082"/>
                  <a:pt x="2202289" y="1039082"/>
                </a:cubicBezTo>
                <a:cubicBezTo>
                  <a:pt x="2160093" y="1039082"/>
                  <a:pt x="2120660" y="1027843"/>
                  <a:pt x="2079798" y="1023557"/>
                </a:cubicBezTo>
                <a:cubicBezTo>
                  <a:pt x="2026267" y="1019366"/>
                  <a:pt x="1969975" y="1020699"/>
                  <a:pt x="1915110" y="1017937"/>
                </a:cubicBezTo>
                <a:cubicBezTo>
                  <a:pt x="1915110" y="1005269"/>
                  <a:pt x="1910919" y="1008126"/>
                  <a:pt x="1898251" y="1003840"/>
                </a:cubicBezTo>
                <a:cubicBezTo>
                  <a:pt x="1908062" y="999649"/>
                  <a:pt x="1910919" y="998220"/>
                  <a:pt x="1910919" y="996791"/>
                </a:cubicBezTo>
                <a:cubicBezTo>
                  <a:pt x="1910919" y="995363"/>
                  <a:pt x="1909491" y="995363"/>
                  <a:pt x="1909491" y="992600"/>
                </a:cubicBezTo>
                <a:cubicBezTo>
                  <a:pt x="1909491" y="965835"/>
                  <a:pt x="1944733" y="958787"/>
                  <a:pt x="1965783" y="956024"/>
                </a:cubicBezTo>
                <a:cubicBezTo>
                  <a:pt x="1964355" y="950405"/>
                  <a:pt x="1964355" y="941927"/>
                  <a:pt x="1964355" y="933450"/>
                </a:cubicBezTo>
                <a:cubicBezTo>
                  <a:pt x="1964355" y="908114"/>
                  <a:pt x="1968546" y="875729"/>
                  <a:pt x="1968546" y="857441"/>
                </a:cubicBezTo>
                <a:cubicBezTo>
                  <a:pt x="1968546" y="749046"/>
                  <a:pt x="1984071" y="506825"/>
                  <a:pt x="1984071" y="506825"/>
                </a:cubicBezTo>
                <a:cubicBezTo>
                  <a:pt x="1984071" y="506825"/>
                  <a:pt x="1965783" y="513874"/>
                  <a:pt x="1944638" y="513874"/>
                </a:cubicBezTo>
                <a:cubicBezTo>
                  <a:pt x="1920730" y="513874"/>
                  <a:pt x="1895394" y="504063"/>
                  <a:pt x="1895394" y="463201"/>
                </a:cubicBezTo>
                <a:cubicBezTo>
                  <a:pt x="1895394" y="433673"/>
                  <a:pt x="1950258" y="425196"/>
                  <a:pt x="1984071" y="425196"/>
                </a:cubicBezTo>
                <a:cubicBezTo>
                  <a:pt x="1992549" y="425196"/>
                  <a:pt x="1999597" y="425196"/>
                  <a:pt x="2003788" y="426625"/>
                </a:cubicBezTo>
                <a:cubicBezTo>
                  <a:pt x="2041793" y="409765"/>
                  <a:pt x="2068558" y="381572"/>
                  <a:pt x="2074178" y="339376"/>
                </a:cubicBezTo>
                <a:lnTo>
                  <a:pt x="2069987" y="332327"/>
                </a:lnTo>
                <a:cubicBezTo>
                  <a:pt x="2069987" y="332327"/>
                  <a:pt x="2074178" y="332327"/>
                  <a:pt x="2074178" y="325279"/>
                </a:cubicBezTo>
                <a:close/>
                <a:moveTo>
                  <a:pt x="3228513" y="324136"/>
                </a:moveTo>
                <a:cubicBezTo>
                  <a:pt x="3314428" y="324136"/>
                  <a:pt x="3465019" y="364998"/>
                  <a:pt x="3465019" y="473392"/>
                </a:cubicBezTo>
                <a:cubicBezTo>
                  <a:pt x="3465019" y="543782"/>
                  <a:pt x="3427014" y="569119"/>
                  <a:pt x="3363673" y="569119"/>
                </a:cubicBezTo>
                <a:cubicBezTo>
                  <a:pt x="3331288" y="569119"/>
                  <a:pt x="3318619" y="539591"/>
                  <a:pt x="3318619" y="511397"/>
                </a:cubicBezTo>
                <a:cubicBezTo>
                  <a:pt x="3318619" y="490252"/>
                  <a:pt x="3322810" y="466344"/>
                  <a:pt x="3341194" y="453676"/>
                </a:cubicBezTo>
                <a:cubicBezTo>
                  <a:pt x="3313000" y="431101"/>
                  <a:pt x="3291949" y="400145"/>
                  <a:pt x="3252516" y="400145"/>
                </a:cubicBezTo>
                <a:cubicBezTo>
                  <a:pt x="3224322" y="400145"/>
                  <a:pt x="3142693" y="435388"/>
                  <a:pt x="3142693" y="467678"/>
                </a:cubicBezTo>
                <a:cubicBezTo>
                  <a:pt x="3142693" y="595789"/>
                  <a:pt x="3472163" y="587312"/>
                  <a:pt x="3472163" y="892874"/>
                </a:cubicBezTo>
                <a:cubicBezTo>
                  <a:pt x="3472258" y="915257"/>
                  <a:pt x="3458161" y="937736"/>
                  <a:pt x="3434253" y="942023"/>
                </a:cubicBezTo>
                <a:cubicBezTo>
                  <a:pt x="3407488" y="996887"/>
                  <a:pt x="3306142" y="1027938"/>
                  <a:pt x="3244229" y="1027938"/>
                </a:cubicBezTo>
                <a:cubicBezTo>
                  <a:pt x="3240038" y="1027938"/>
                  <a:pt x="3237181" y="1027938"/>
                  <a:pt x="3232990" y="1027938"/>
                </a:cubicBezTo>
                <a:cubicBezTo>
                  <a:pt x="3218893" y="1033558"/>
                  <a:pt x="3207653" y="1034987"/>
                  <a:pt x="3194985" y="1034987"/>
                </a:cubicBezTo>
                <a:cubicBezTo>
                  <a:pt x="3175268" y="1034987"/>
                  <a:pt x="3155551" y="1030796"/>
                  <a:pt x="3131644" y="1030796"/>
                </a:cubicBezTo>
                <a:cubicBezTo>
                  <a:pt x="3083733" y="1030796"/>
                  <a:pt x="3045728" y="954786"/>
                  <a:pt x="3045728" y="911162"/>
                </a:cubicBezTo>
                <a:cubicBezTo>
                  <a:pt x="3045728" y="908304"/>
                  <a:pt x="3045728" y="905542"/>
                  <a:pt x="3045728" y="904113"/>
                </a:cubicBezTo>
                <a:cubicBezTo>
                  <a:pt x="3044299" y="887254"/>
                  <a:pt x="3038680" y="875919"/>
                  <a:pt x="3038680" y="854869"/>
                </a:cubicBezTo>
                <a:cubicBezTo>
                  <a:pt x="3038680" y="846392"/>
                  <a:pt x="3040108" y="835152"/>
                  <a:pt x="3042871" y="821055"/>
                </a:cubicBezTo>
                <a:cubicBezTo>
                  <a:pt x="3054110" y="787241"/>
                  <a:pt x="3089353" y="785812"/>
                  <a:pt x="3118880" y="785812"/>
                </a:cubicBezTo>
                <a:cubicBezTo>
                  <a:pt x="3121642" y="785812"/>
                  <a:pt x="3123071" y="785812"/>
                  <a:pt x="3125929" y="785812"/>
                </a:cubicBezTo>
                <a:cubicBezTo>
                  <a:pt x="3161171" y="785812"/>
                  <a:pt x="3189270" y="797052"/>
                  <a:pt x="3189270" y="837914"/>
                </a:cubicBezTo>
                <a:cubicBezTo>
                  <a:pt x="3189270" y="902684"/>
                  <a:pt x="3169553" y="915352"/>
                  <a:pt x="3108974" y="915352"/>
                </a:cubicBezTo>
                <a:cubicBezTo>
                  <a:pt x="3135740" y="971645"/>
                  <a:pt x="3186413" y="980123"/>
                  <a:pt x="3246991" y="980123"/>
                </a:cubicBezTo>
                <a:cubicBezTo>
                  <a:pt x="3293474" y="980123"/>
                  <a:pt x="3330049" y="926592"/>
                  <a:pt x="3330049" y="884396"/>
                </a:cubicBezTo>
                <a:cubicBezTo>
                  <a:pt x="3330049" y="825246"/>
                  <a:pt x="3293474" y="776002"/>
                  <a:pt x="3252611" y="735139"/>
                </a:cubicBezTo>
                <a:cubicBezTo>
                  <a:pt x="3156885" y="698564"/>
                  <a:pt x="3108974" y="680276"/>
                  <a:pt x="3082209" y="647891"/>
                </a:cubicBezTo>
                <a:cubicBezTo>
                  <a:pt x="3054015" y="614077"/>
                  <a:pt x="3052682" y="561975"/>
                  <a:pt x="3041347" y="453581"/>
                </a:cubicBezTo>
                <a:lnTo>
                  <a:pt x="3051157" y="466249"/>
                </a:lnTo>
                <a:cubicBezTo>
                  <a:pt x="3054015" y="411385"/>
                  <a:pt x="3082114" y="371951"/>
                  <a:pt x="3134215" y="353663"/>
                </a:cubicBezTo>
                <a:cubicBezTo>
                  <a:pt x="3169458" y="325469"/>
                  <a:pt x="3184889" y="324136"/>
                  <a:pt x="3228513" y="324136"/>
                </a:cubicBezTo>
                <a:close/>
                <a:moveTo>
                  <a:pt x="3615799" y="295751"/>
                </a:moveTo>
                <a:lnTo>
                  <a:pt x="3618657" y="606933"/>
                </a:lnTo>
                <a:cubicBezTo>
                  <a:pt x="3624277" y="598456"/>
                  <a:pt x="3625705" y="561880"/>
                  <a:pt x="3625705" y="518255"/>
                </a:cubicBezTo>
                <a:cubicBezTo>
                  <a:pt x="3625705" y="463391"/>
                  <a:pt x="3622848" y="395764"/>
                  <a:pt x="3622848" y="356330"/>
                </a:cubicBezTo>
                <a:cubicBezTo>
                  <a:pt x="3622848" y="337947"/>
                  <a:pt x="3617228" y="315468"/>
                  <a:pt x="3615799" y="295751"/>
                </a:cubicBezTo>
                <a:close/>
                <a:moveTo>
                  <a:pt x="477598" y="259175"/>
                </a:moveTo>
                <a:cubicBezTo>
                  <a:pt x="505792" y="407003"/>
                  <a:pt x="578944" y="549211"/>
                  <a:pt x="633904" y="687133"/>
                </a:cubicBezTo>
                <a:cubicBezTo>
                  <a:pt x="652192" y="735044"/>
                  <a:pt x="667716" y="784288"/>
                  <a:pt x="686006" y="832104"/>
                </a:cubicBezTo>
                <a:cubicBezTo>
                  <a:pt x="677528" y="718090"/>
                  <a:pt x="615616" y="619601"/>
                  <a:pt x="569134" y="516826"/>
                </a:cubicBezTo>
                <a:cubicBezTo>
                  <a:pt x="536749" y="445008"/>
                  <a:pt x="514270" y="367570"/>
                  <a:pt x="497314" y="290131"/>
                </a:cubicBezTo>
                <a:close/>
                <a:moveTo>
                  <a:pt x="366345" y="180308"/>
                </a:moveTo>
                <a:cubicBezTo>
                  <a:pt x="376157" y="185928"/>
                  <a:pt x="388921" y="192976"/>
                  <a:pt x="400160" y="192976"/>
                </a:cubicBezTo>
                <a:lnTo>
                  <a:pt x="414257" y="192976"/>
                </a:lnTo>
                <a:cubicBezTo>
                  <a:pt x="408636" y="188785"/>
                  <a:pt x="404351" y="184499"/>
                  <a:pt x="398730" y="181737"/>
                </a:cubicBezTo>
                <a:cubicBezTo>
                  <a:pt x="388921" y="181737"/>
                  <a:pt x="377586" y="181737"/>
                  <a:pt x="366345" y="180308"/>
                </a:cubicBezTo>
                <a:close/>
                <a:moveTo>
                  <a:pt x="1340563" y="171831"/>
                </a:moveTo>
                <a:lnTo>
                  <a:pt x="1320942" y="174688"/>
                </a:lnTo>
                <a:lnTo>
                  <a:pt x="1305416" y="205645"/>
                </a:lnTo>
                <a:cubicBezTo>
                  <a:pt x="1313893" y="204216"/>
                  <a:pt x="1322275" y="202787"/>
                  <a:pt x="1329324" y="197167"/>
                </a:cubicBezTo>
                <a:close/>
                <a:moveTo>
                  <a:pt x="1106914" y="166211"/>
                </a:moveTo>
                <a:cubicBezTo>
                  <a:pt x="1104057" y="170402"/>
                  <a:pt x="1101294" y="176022"/>
                  <a:pt x="1099866" y="180308"/>
                </a:cubicBezTo>
                <a:cubicBezTo>
                  <a:pt x="1099866" y="195834"/>
                  <a:pt x="1115392" y="212693"/>
                  <a:pt x="1132252" y="212693"/>
                </a:cubicBezTo>
                <a:cubicBezTo>
                  <a:pt x="1146348" y="212693"/>
                  <a:pt x="1167494" y="205645"/>
                  <a:pt x="1182924" y="201453"/>
                </a:cubicBezTo>
                <a:cubicBezTo>
                  <a:pt x="1159016" y="188785"/>
                  <a:pt x="1128060" y="181737"/>
                  <a:pt x="1106914" y="166211"/>
                </a:cubicBezTo>
                <a:close/>
                <a:moveTo>
                  <a:pt x="549416" y="160591"/>
                </a:moveTo>
                <a:lnTo>
                  <a:pt x="577611" y="173260"/>
                </a:lnTo>
                <a:lnTo>
                  <a:pt x="600090" y="167640"/>
                </a:lnTo>
                <a:close/>
                <a:moveTo>
                  <a:pt x="479027" y="125444"/>
                </a:moveTo>
                <a:cubicBezTo>
                  <a:pt x="464930" y="125444"/>
                  <a:pt x="452261" y="126873"/>
                  <a:pt x="439593" y="129635"/>
                </a:cubicBezTo>
                <a:lnTo>
                  <a:pt x="560657" y="133826"/>
                </a:lnTo>
                <a:cubicBezTo>
                  <a:pt x="533891" y="128206"/>
                  <a:pt x="505792" y="125444"/>
                  <a:pt x="479027" y="125444"/>
                </a:cubicBezTo>
                <a:close/>
                <a:moveTo>
                  <a:pt x="483122" y="112776"/>
                </a:moveTo>
                <a:cubicBezTo>
                  <a:pt x="533795" y="112776"/>
                  <a:pt x="638000" y="115633"/>
                  <a:pt x="663335" y="169069"/>
                </a:cubicBezTo>
                <a:cubicBezTo>
                  <a:pt x="638000" y="178879"/>
                  <a:pt x="612663" y="184594"/>
                  <a:pt x="585898" y="190214"/>
                </a:cubicBezTo>
                <a:cubicBezTo>
                  <a:pt x="680195" y="359188"/>
                  <a:pt x="739346" y="546449"/>
                  <a:pt x="760491" y="739330"/>
                </a:cubicBezTo>
                <a:cubicBezTo>
                  <a:pt x="812592" y="645033"/>
                  <a:pt x="832308" y="504253"/>
                  <a:pt x="916795" y="432435"/>
                </a:cubicBezTo>
                <a:lnTo>
                  <a:pt x="949181" y="432435"/>
                </a:lnTo>
                <a:cubicBezTo>
                  <a:pt x="956229" y="538067"/>
                  <a:pt x="1022429" y="623887"/>
                  <a:pt x="1063195" y="716851"/>
                </a:cubicBezTo>
                <a:cubicBezTo>
                  <a:pt x="1088532" y="671798"/>
                  <a:pt x="1095581" y="630936"/>
                  <a:pt x="1104057" y="581692"/>
                </a:cubicBezTo>
                <a:cubicBezTo>
                  <a:pt x="1111106" y="546449"/>
                  <a:pt x="1123773" y="515493"/>
                  <a:pt x="1132252" y="481774"/>
                </a:cubicBezTo>
                <a:cubicBezTo>
                  <a:pt x="1156160" y="394525"/>
                  <a:pt x="1153397" y="307181"/>
                  <a:pt x="1188544" y="219932"/>
                </a:cubicBezTo>
                <a:cubicBezTo>
                  <a:pt x="1170256" y="225552"/>
                  <a:pt x="1153301" y="225552"/>
                  <a:pt x="1135013" y="225552"/>
                </a:cubicBezTo>
                <a:cubicBezTo>
                  <a:pt x="1127964" y="225552"/>
                  <a:pt x="1120917" y="225552"/>
                  <a:pt x="1113868" y="225552"/>
                </a:cubicBezTo>
                <a:cubicBezTo>
                  <a:pt x="1087102" y="225552"/>
                  <a:pt x="1064624" y="210026"/>
                  <a:pt x="1064624" y="180499"/>
                </a:cubicBezTo>
                <a:cubicBezTo>
                  <a:pt x="1064624" y="153733"/>
                  <a:pt x="1091390" y="143923"/>
                  <a:pt x="1113868" y="143923"/>
                </a:cubicBezTo>
                <a:cubicBezTo>
                  <a:pt x="1116726" y="143923"/>
                  <a:pt x="1119488" y="143923"/>
                  <a:pt x="1122346" y="143923"/>
                </a:cubicBezTo>
                <a:cubicBezTo>
                  <a:pt x="1106820" y="141065"/>
                  <a:pt x="1109677" y="136874"/>
                  <a:pt x="1106820" y="131254"/>
                </a:cubicBezTo>
                <a:lnTo>
                  <a:pt x="1156063" y="131254"/>
                </a:lnTo>
                <a:cubicBezTo>
                  <a:pt x="1215215" y="131254"/>
                  <a:pt x="1272936" y="131254"/>
                  <a:pt x="1332086" y="134112"/>
                </a:cubicBezTo>
                <a:lnTo>
                  <a:pt x="1329228" y="143923"/>
                </a:lnTo>
                <a:cubicBezTo>
                  <a:pt x="1332086" y="143923"/>
                  <a:pt x="1339039" y="141065"/>
                  <a:pt x="1358755" y="138303"/>
                </a:cubicBezTo>
                <a:lnTo>
                  <a:pt x="1360184" y="146780"/>
                </a:lnTo>
                <a:lnTo>
                  <a:pt x="1403810" y="149638"/>
                </a:lnTo>
                <a:cubicBezTo>
                  <a:pt x="1403999" y="166211"/>
                  <a:pt x="1395523" y="164782"/>
                  <a:pt x="1384282" y="167640"/>
                </a:cubicBezTo>
                <a:cubicBezTo>
                  <a:pt x="1349040" y="200025"/>
                  <a:pt x="1392761" y="218313"/>
                  <a:pt x="1299796" y="218313"/>
                </a:cubicBezTo>
                <a:cubicBezTo>
                  <a:pt x="1258933" y="305562"/>
                  <a:pt x="1233598" y="398526"/>
                  <a:pt x="1222357" y="494252"/>
                </a:cubicBezTo>
                <a:lnTo>
                  <a:pt x="1189972" y="497110"/>
                </a:lnTo>
                <a:cubicBezTo>
                  <a:pt x="1151969" y="661797"/>
                  <a:pt x="1125203" y="843439"/>
                  <a:pt x="1049194" y="995553"/>
                </a:cubicBezTo>
                <a:lnTo>
                  <a:pt x="1039383" y="995553"/>
                </a:lnTo>
                <a:cubicBezTo>
                  <a:pt x="1033763" y="1008221"/>
                  <a:pt x="1028144" y="1020889"/>
                  <a:pt x="1021094" y="1032129"/>
                </a:cubicBezTo>
                <a:lnTo>
                  <a:pt x="988710" y="1032129"/>
                </a:lnTo>
                <a:cubicBezTo>
                  <a:pt x="963374" y="978598"/>
                  <a:pt x="961945" y="918115"/>
                  <a:pt x="947848" y="860393"/>
                </a:cubicBezTo>
                <a:cubicBezTo>
                  <a:pt x="932322" y="794194"/>
                  <a:pt x="887269" y="726662"/>
                  <a:pt x="857740" y="664654"/>
                </a:cubicBezTo>
                <a:cubicBezTo>
                  <a:pt x="816878" y="750570"/>
                  <a:pt x="771826" y="937831"/>
                  <a:pt x="771826" y="937831"/>
                </a:cubicBezTo>
                <a:cubicBezTo>
                  <a:pt x="768968" y="967359"/>
                  <a:pt x="759157" y="994124"/>
                  <a:pt x="754967" y="1023747"/>
                </a:cubicBezTo>
                <a:lnTo>
                  <a:pt x="721153" y="1023747"/>
                </a:lnTo>
                <a:cubicBezTo>
                  <a:pt x="711341" y="992791"/>
                  <a:pt x="698674" y="954786"/>
                  <a:pt x="676100" y="932212"/>
                </a:cubicBezTo>
                <a:lnTo>
                  <a:pt x="685910" y="932212"/>
                </a:lnTo>
                <a:lnTo>
                  <a:pt x="678862" y="911066"/>
                </a:lnTo>
                <a:cubicBezTo>
                  <a:pt x="654954" y="896969"/>
                  <a:pt x="636666" y="809720"/>
                  <a:pt x="628188" y="782955"/>
                </a:cubicBezTo>
                <a:cubicBezTo>
                  <a:pt x="563418" y="588645"/>
                  <a:pt x="456452" y="408432"/>
                  <a:pt x="424067" y="205740"/>
                </a:cubicBezTo>
                <a:cubicBezTo>
                  <a:pt x="418448" y="205740"/>
                  <a:pt x="414162" y="205740"/>
                  <a:pt x="408542" y="205740"/>
                </a:cubicBezTo>
                <a:cubicBezTo>
                  <a:pt x="398730" y="205740"/>
                  <a:pt x="388824" y="205740"/>
                  <a:pt x="379015" y="205740"/>
                </a:cubicBezTo>
                <a:cubicBezTo>
                  <a:pt x="346630" y="205740"/>
                  <a:pt x="321292" y="181832"/>
                  <a:pt x="300148" y="162115"/>
                </a:cubicBezTo>
                <a:lnTo>
                  <a:pt x="329674" y="160687"/>
                </a:lnTo>
                <a:lnTo>
                  <a:pt x="329674" y="152209"/>
                </a:lnTo>
                <a:lnTo>
                  <a:pt x="346533" y="152209"/>
                </a:lnTo>
                <a:cubicBezTo>
                  <a:pt x="371871" y="116967"/>
                  <a:pt x="443689" y="112776"/>
                  <a:pt x="483122" y="112776"/>
                </a:cubicBezTo>
                <a:close/>
                <a:moveTo>
                  <a:pt x="3511691" y="104298"/>
                </a:moveTo>
                <a:lnTo>
                  <a:pt x="3508833" y="108490"/>
                </a:lnTo>
                <a:cubicBezTo>
                  <a:pt x="3510262" y="108490"/>
                  <a:pt x="3552458" y="108490"/>
                  <a:pt x="3565126" y="112681"/>
                </a:cubicBezTo>
                <a:lnTo>
                  <a:pt x="3562364" y="104298"/>
                </a:lnTo>
                <a:cubicBezTo>
                  <a:pt x="3553887" y="105727"/>
                  <a:pt x="3545505" y="105727"/>
                  <a:pt x="3537027" y="105727"/>
                </a:cubicBezTo>
                <a:cubicBezTo>
                  <a:pt x="3528550" y="105727"/>
                  <a:pt x="3520168" y="105727"/>
                  <a:pt x="3511691" y="104298"/>
                </a:cubicBezTo>
                <a:close/>
                <a:moveTo>
                  <a:pt x="2542998" y="98679"/>
                </a:moveTo>
                <a:cubicBezTo>
                  <a:pt x="2542998" y="128206"/>
                  <a:pt x="2554238" y="257746"/>
                  <a:pt x="2554238" y="287369"/>
                </a:cubicBezTo>
                <a:cubicBezTo>
                  <a:pt x="2554238" y="257841"/>
                  <a:pt x="2555667" y="129730"/>
                  <a:pt x="2558429" y="100107"/>
                </a:cubicBezTo>
                <a:close/>
                <a:moveTo>
                  <a:pt x="3636945" y="84582"/>
                </a:moveTo>
                <a:lnTo>
                  <a:pt x="3632754" y="87439"/>
                </a:lnTo>
                <a:cubicBezTo>
                  <a:pt x="3643993" y="157829"/>
                  <a:pt x="3651042" y="229648"/>
                  <a:pt x="3653899" y="300037"/>
                </a:cubicBezTo>
                <a:cubicBezTo>
                  <a:pt x="3653804" y="228219"/>
                  <a:pt x="3651042" y="154972"/>
                  <a:pt x="3636945" y="84582"/>
                </a:cubicBezTo>
                <a:close/>
                <a:moveTo>
                  <a:pt x="2585480" y="42386"/>
                </a:moveTo>
                <a:lnTo>
                  <a:pt x="2603768" y="42386"/>
                </a:lnTo>
                <a:cubicBezTo>
                  <a:pt x="2602339" y="46577"/>
                  <a:pt x="2600911" y="50863"/>
                  <a:pt x="2599577" y="56483"/>
                </a:cubicBezTo>
                <a:cubicBezTo>
                  <a:pt x="2596719" y="72009"/>
                  <a:pt x="2596719" y="88868"/>
                  <a:pt x="2596719" y="105727"/>
                </a:cubicBezTo>
                <a:cubicBezTo>
                  <a:pt x="2596719" y="131064"/>
                  <a:pt x="2598148" y="159257"/>
                  <a:pt x="2598148" y="184594"/>
                </a:cubicBezTo>
                <a:cubicBezTo>
                  <a:pt x="2598148" y="191643"/>
                  <a:pt x="2598148" y="198691"/>
                  <a:pt x="2598148" y="204311"/>
                </a:cubicBezTo>
                <a:cubicBezTo>
                  <a:pt x="2596719" y="308514"/>
                  <a:pt x="2591100" y="412718"/>
                  <a:pt x="2584051" y="516826"/>
                </a:cubicBezTo>
                <a:cubicBezTo>
                  <a:pt x="2582622" y="549211"/>
                  <a:pt x="2578431" y="580167"/>
                  <a:pt x="2578431" y="612552"/>
                </a:cubicBezTo>
                <a:cubicBezTo>
                  <a:pt x="2578431" y="618172"/>
                  <a:pt x="2578431" y="625221"/>
                  <a:pt x="2578431" y="630840"/>
                </a:cubicBezTo>
                <a:lnTo>
                  <a:pt x="2579860" y="651986"/>
                </a:lnTo>
                <a:cubicBezTo>
                  <a:pt x="2634724" y="604075"/>
                  <a:pt x="2696732" y="561879"/>
                  <a:pt x="2744547" y="507015"/>
                </a:cubicBezTo>
                <a:cubicBezTo>
                  <a:pt x="2764264" y="483108"/>
                  <a:pt x="2781123" y="456342"/>
                  <a:pt x="2805127" y="436626"/>
                </a:cubicBezTo>
                <a:cubicBezTo>
                  <a:pt x="2788267" y="435197"/>
                  <a:pt x="2700923" y="426815"/>
                  <a:pt x="2700923" y="402812"/>
                </a:cubicBezTo>
                <a:cubicBezTo>
                  <a:pt x="2700923" y="399954"/>
                  <a:pt x="2700923" y="397192"/>
                  <a:pt x="2700923" y="395763"/>
                </a:cubicBezTo>
                <a:cubicBezTo>
                  <a:pt x="2700923" y="385952"/>
                  <a:pt x="2702352" y="387286"/>
                  <a:pt x="2713591" y="376047"/>
                </a:cubicBezTo>
                <a:cubicBezTo>
                  <a:pt x="2733308" y="376047"/>
                  <a:pt x="2755787" y="374618"/>
                  <a:pt x="2778361" y="374618"/>
                </a:cubicBezTo>
                <a:cubicBezTo>
                  <a:pt x="2845894" y="374618"/>
                  <a:pt x="2919141" y="378809"/>
                  <a:pt x="2961337" y="384429"/>
                </a:cubicBezTo>
                <a:cubicBezTo>
                  <a:pt x="2982482" y="399954"/>
                  <a:pt x="2986673" y="404145"/>
                  <a:pt x="2986673" y="409765"/>
                </a:cubicBezTo>
                <a:cubicBezTo>
                  <a:pt x="2986673" y="412623"/>
                  <a:pt x="2986673" y="413956"/>
                  <a:pt x="2985244" y="418242"/>
                </a:cubicBezTo>
                <a:cubicBezTo>
                  <a:pt x="2968385" y="428053"/>
                  <a:pt x="2919045" y="435101"/>
                  <a:pt x="2899329" y="437959"/>
                </a:cubicBezTo>
                <a:lnTo>
                  <a:pt x="2881041" y="450627"/>
                </a:lnTo>
                <a:cubicBezTo>
                  <a:pt x="2879612" y="475964"/>
                  <a:pt x="2767027" y="559022"/>
                  <a:pt x="2741690" y="581596"/>
                </a:cubicBezTo>
                <a:cubicBezTo>
                  <a:pt x="2838845" y="666083"/>
                  <a:pt x="2899424" y="861726"/>
                  <a:pt x="2989530" y="971550"/>
                </a:cubicBezTo>
                <a:lnTo>
                  <a:pt x="2983911" y="971550"/>
                </a:lnTo>
                <a:lnTo>
                  <a:pt x="2982482" y="975741"/>
                </a:lnTo>
                <a:cubicBezTo>
                  <a:pt x="2985339" y="975741"/>
                  <a:pt x="2992293" y="972883"/>
                  <a:pt x="2996579" y="972883"/>
                </a:cubicBezTo>
                <a:cubicBezTo>
                  <a:pt x="3017724" y="972883"/>
                  <a:pt x="3047252" y="974312"/>
                  <a:pt x="3047252" y="998220"/>
                </a:cubicBezTo>
                <a:cubicBezTo>
                  <a:pt x="3047062" y="1019460"/>
                  <a:pt x="3010486" y="1022223"/>
                  <a:pt x="2983720" y="1022223"/>
                </a:cubicBezTo>
                <a:cubicBezTo>
                  <a:pt x="2973909" y="1022223"/>
                  <a:pt x="2965432" y="1022223"/>
                  <a:pt x="2959812" y="1022223"/>
                </a:cubicBezTo>
                <a:cubicBezTo>
                  <a:pt x="2950002" y="1022223"/>
                  <a:pt x="2927428" y="1022223"/>
                  <a:pt x="2900662" y="1022223"/>
                </a:cubicBezTo>
                <a:cubicBezTo>
                  <a:pt x="2840083" y="1022223"/>
                  <a:pt x="2757025" y="1019365"/>
                  <a:pt x="2757025" y="996886"/>
                </a:cubicBezTo>
                <a:cubicBezTo>
                  <a:pt x="2757025" y="975741"/>
                  <a:pt x="2820366" y="972978"/>
                  <a:pt x="2834463" y="972978"/>
                </a:cubicBezTo>
                <a:cubicBezTo>
                  <a:pt x="2797887" y="937736"/>
                  <a:pt x="2786553" y="888491"/>
                  <a:pt x="2762645" y="844867"/>
                </a:cubicBezTo>
                <a:cubicBezTo>
                  <a:pt x="2727403" y="778668"/>
                  <a:pt x="2682349" y="732186"/>
                  <a:pt x="2666919" y="654843"/>
                </a:cubicBezTo>
                <a:cubicBezTo>
                  <a:pt x="2644440" y="680180"/>
                  <a:pt x="2621865" y="705516"/>
                  <a:pt x="2596529" y="728091"/>
                </a:cubicBezTo>
                <a:lnTo>
                  <a:pt x="2609197" y="747807"/>
                </a:lnTo>
                <a:lnTo>
                  <a:pt x="2592338" y="747807"/>
                </a:lnTo>
                <a:cubicBezTo>
                  <a:pt x="2590909" y="784383"/>
                  <a:pt x="2585289" y="821055"/>
                  <a:pt x="2585289" y="857631"/>
                </a:cubicBezTo>
                <a:cubicBezTo>
                  <a:pt x="2585289" y="894207"/>
                  <a:pt x="2585289" y="932211"/>
                  <a:pt x="2593767" y="968883"/>
                </a:cubicBezTo>
                <a:lnTo>
                  <a:pt x="2627580" y="968883"/>
                </a:lnTo>
                <a:cubicBezTo>
                  <a:pt x="2631771" y="968883"/>
                  <a:pt x="2686731" y="975931"/>
                  <a:pt x="2686731" y="985742"/>
                </a:cubicBezTo>
                <a:cubicBezTo>
                  <a:pt x="2686731" y="987171"/>
                  <a:pt x="2683969" y="989933"/>
                  <a:pt x="2679682" y="992790"/>
                </a:cubicBezTo>
                <a:lnTo>
                  <a:pt x="2679682" y="1005459"/>
                </a:lnTo>
                <a:lnTo>
                  <a:pt x="2657108" y="1005459"/>
                </a:lnTo>
                <a:lnTo>
                  <a:pt x="2657108" y="1019556"/>
                </a:lnTo>
                <a:lnTo>
                  <a:pt x="2396599" y="1019556"/>
                </a:lnTo>
                <a:lnTo>
                  <a:pt x="2402219" y="1011078"/>
                </a:lnTo>
                <a:lnTo>
                  <a:pt x="2402219" y="1005459"/>
                </a:lnTo>
                <a:lnTo>
                  <a:pt x="2388122" y="989933"/>
                </a:lnTo>
                <a:cubicBezTo>
                  <a:pt x="2388122" y="968787"/>
                  <a:pt x="2440224" y="963168"/>
                  <a:pt x="2455749" y="963168"/>
                </a:cubicBezTo>
                <a:lnTo>
                  <a:pt x="2458607" y="968787"/>
                </a:lnTo>
                <a:cubicBezTo>
                  <a:pt x="2465655" y="939260"/>
                  <a:pt x="2467084" y="909637"/>
                  <a:pt x="2467084" y="880110"/>
                </a:cubicBezTo>
                <a:cubicBezTo>
                  <a:pt x="2467084" y="826579"/>
                  <a:pt x="2461464" y="773144"/>
                  <a:pt x="2461464" y="719613"/>
                </a:cubicBezTo>
                <a:cubicBezTo>
                  <a:pt x="2461464" y="654843"/>
                  <a:pt x="2476990" y="590073"/>
                  <a:pt x="2476990" y="525303"/>
                </a:cubicBezTo>
                <a:cubicBezTo>
                  <a:pt x="2476990" y="476059"/>
                  <a:pt x="2464322" y="426720"/>
                  <a:pt x="2464322" y="377475"/>
                </a:cubicBezTo>
                <a:cubicBezTo>
                  <a:pt x="2464322" y="326802"/>
                  <a:pt x="2472799" y="277558"/>
                  <a:pt x="2472799" y="228219"/>
                </a:cubicBezTo>
                <a:cubicBezTo>
                  <a:pt x="2472799" y="190214"/>
                  <a:pt x="2461560" y="154971"/>
                  <a:pt x="2461560" y="116967"/>
                </a:cubicBezTo>
                <a:cubicBezTo>
                  <a:pt x="2461560" y="112776"/>
                  <a:pt x="2461560" y="109918"/>
                  <a:pt x="2461560" y="105727"/>
                </a:cubicBezTo>
                <a:cubicBezTo>
                  <a:pt x="2453082" y="107156"/>
                  <a:pt x="2444700" y="107156"/>
                  <a:pt x="2437652" y="107156"/>
                </a:cubicBezTo>
                <a:cubicBezTo>
                  <a:pt x="2429175" y="107156"/>
                  <a:pt x="2422126" y="107156"/>
                  <a:pt x="2415078" y="107156"/>
                </a:cubicBezTo>
                <a:cubicBezTo>
                  <a:pt x="2408029" y="107156"/>
                  <a:pt x="2388312" y="104298"/>
                  <a:pt x="2388312" y="94487"/>
                </a:cubicBezTo>
                <a:cubicBezTo>
                  <a:pt x="2388312" y="73342"/>
                  <a:pt x="2419269" y="69151"/>
                  <a:pt x="2448891" y="69151"/>
                </a:cubicBezTo>
                <a:cubicBezTo>
                  <a:pt x="2468608" y="69151"/>
                  <a:pt x="2486896" y="70580"/>
                  <a:pt x="2495373" y="70580"/>
                </a:cubicBezTo>
                <a:lnTo>
                  <a:pt x="2502422" y="69151"/>
                </a:lnTo>
                <a:cubicBezTo>
                  <a:pt x="2537664" y="46577"/>
                  <a:pt x="2543284" y="42386"/>
                  <a:pt x="2585480" y="42386"/>
                </a:cubicBezTo>
                <a:close/>
                <a:moveTo>
                  <a:pt x="3646946" y="0"/>
                </a:moveTo>
                <a:lnTo>
                  <a:pt x="3675140" y="0"/>
                </a:lnTo>
                <a:lnTo>
                  <a:pt x="3680760" y="7048"/>
                </a:lnTo>
                <a:lnTo>
                  <a:pt x="3693428" y="7048"/>
                </a:lnTo>
                <a:cubicBezTo>
                  <a:pt x="3694857" y="101346"/>
                  <a:pt x="3701905" y="198501"/>
                  <a:pt x="3701905" y="295656"/>
                </a:cubicBezTo>
                <a:cubicBezTo>
                  <a:pt x="3701905" y="336518"/>
                  <a:pt x="3700477" y="377285"/>
                  <a:pt x="3697714" y="418147"/>
                </a:cubicBezTo>
                <a:cubicBezTo>
                  <a:pt x="3713240" y="402621"/>
                  <a:pt x="3752578" y="373094"/>
                  <a:pt x="3779344" y="373094"/>
                </a:cubicBezTo>
                <a:cubicBezTo>
                  <a:pt x="3807537" y="356235"/>
                  <a:pt x="3821539" y="354806"/>
                  <a:pt x="3849733" y="354806"/>
                </a:cubicBezTo>
                <a:cubicBezTo>
                  <a:pt x="3853924" y="354806"/>
                  <a:pt x="3858211" y="354806"/>
                  <a:pt x="3862402" y="354806"/>
                </a:cubicBezTo>
                <a:cubicBezTo>
                  <a:pt x="4000419" y="354806"/>
                  <a:pt x="4025755" y="443484"/>
                  <a:pt x="4025755" y="558927"/>
                </a:cubicBezTo>
                <a:cubicBezTo>
                  <a:pt x="4025755" y="561784"/>
                  <a:pt x="4025755" y="565975"/>
                  <a:pt x="4025755" y="568738"/>
                </a:cubicBezTo>
                <a:lnTo>
                  <a:pt x="4024327" y="739140"/>
                </a:lnTo>
                <a:cubicBezTo>
                  <a:pt x="4024327" y="780002"/>
                  <a:pt x="4024327" y="922210"/>
                  <a:pt x="4014516" y="955929"/>
                </a:cubicBezTo>
                <a:lnTo>
                  <a:pt x="4018707" y="962977"/>
                </a:lnTo>
                <a:lnTo>
                  <a:pt x="4049663" y="962977"/>
                </a:lnTo>
                <a:cubicBezTo>
                  <a:pt x="4074999" y="962977"/>
                  <a:pt x="4097574" y="970026"/>
                  <a:pt x="4097574" y="999553"/>
                </a:cubicBezTo>
                <a:cubicBezTo>
                  <a:pt x="4097288" y="1008126"/>
                  <a:pt x="4087477" y="1012412"/>
                  <a:pt x="4080429" y="1015174"/>
                </a:cubicBezTo>
                <a:lnTo>
                  <a:pt x="4081857" y="1019365"/>
                </a:lnTo>
                <a:cubicBezTo>
                  <a:pt x="4026994" y="1019365"/>
                  <a:pt x="3972034" y="1026414"/>
                  <a:pt x="3917170" y="1026414"/>
                </a:cubicBezTo>
                <a:cubicBezTo>
                  <a:pt x="3894596" y="1026414"/>
                  <a:pt x="3850971" y="1019365"/>
                  <a:pt x="3850971" y="1017937"/>
                </a:cubicBezTo>
                <a:cubicBezTo>
                  <a:pt x="3834112" y="1013746"/>
                  <a:pt x="3817158" y="1019365"/>
                  <a:pt x="3817158" y="994029"/>
                </a:cubicBezTo>
                <a:cubicBezTo>
                  <a:pt x="3817158" y="977170"/>
                  <a:pt x="3852400" y="970121"/>
                  <a:pt x="3865069" y="968692"/>
                </a:cubicBezTo>
                <a:cubicBezTo>
                  <a:pt x="3890405" y="934879"/>
                  <a:pt x="3897453" y="882777"/>
                  <a:pt x="3897453" y="830675"/>
                </a:cubicBezTo>
                <a:cubicBezTo>
                  <a:pt x="3897453" y="789813"/>
                  <a:pt x="3893262" y="747617"/>
                  <a:pt x="3893262" y="715232"/>
                </a:cubicBezTo>
                <a:cubicBezTo>
                  <a:pt x="3893262" y="673036"/>
                  <a:pt x="3897453" y="630745"/>
                  <a:pt x="3897453" y="588550"/>
                </a:cubicBezTo>
                <a:cubicBezTo>
                  <a:pt x="3897453" y="522351"/>
                  <a:pt x="3883356" y="451961"/>
                  <a:pt x="3803156" y="451961"/>
                </a:cubicBezTo>
                <a:cubicBezTo>
                  <a:pt x="3718669" y="451961"/>
                  <a:pt x="3676473" y="578644"/>
                  <a:pt x="3676473" y="647700"/>
                </a:cubicBezTo>
                <a:cubicBezTo>
                  <a:pt x="3676473" y="703993"/>
                  <a:pt x="3679236" y="760381"/>
                  <a:pt x="3679236" y="816673"/>
                </a:cubicBezTo>
                <a:cubicBezTo>
                  <a:pt x="3679236" y="844867"/>
                  <a:pt x="3677807" y="872966"/>
                  <a:pt x="3676473" y="901160"/>
                </a:cubicBezTo>
                <a:cubicBezTo>
                  <a:pt x="3684951" y="922306"/>
                  <a:pt x="3698952" y="942022"/>
                  <a:pt x="3715907" y="957453"/>
                </a:cubicBezTo>
                <a:cubicBezTo>
                  <a:pt x="3745434" y="957453"/>
                  <a:pt x="3768009" y="970121"/>
                  <a:pt x="3776486" y="999649"/>
                </a:cubicBezTo>
                <a:lnTo>
                  <a:pt x="3766675" y="1002506"/>
                </a:lnTo>
                <a:lnTo>
                  <a:pt x="3765246" y="1006697"/>
                </a:lnTo>
                <a:lnTo>
                  <a:pt x="3782106" y="1003840"/>
                </a:lnTo>
                <a:lnTo>
                  <a:pt x="3779344" y="1016508"/>
                </a:lnTo>
                <a:lnTo>
                  <a:pt x="3700477" y="1016508"/>
                </a:lnTo>
                <a:cubicBezTo>
                  <a:pt x="3662472" y="1016508"/>
                  <a:pt x="3625896" y="1015079"/>
                  <a:pt x="3589224" y="1015079"/>
                </a:cubicBezTo>
                <a:lnTo>
                  <a:pt x="3590653" y="1009459"/>
                </a:lnTo>
                <a:cubicBezTo>
                  <a:pt x="3563888" y="1008031"/>
                  <a:pt x="3506166" y="1010888"/>
                  <a:pt x="3485021" y="998220"/>
                </a:cubicBezTo>
                <a:cubicBezTo>
                  <a:pt x="3494832" y="988409"/>
                  <a:pt x="3492069" y="985552"/>
                  <a:pt x="3510357" y="974312"/>
                </a:cubicBezTo>
                <a:lnTo>
                  <a:pt x="3490640" y="974312"/>
                </a:lnTo>
                <a:cubicBezTo>
                  <a:pt x="3573699" y="943356"/>
                  <a:pt x="3576556" y="850392"/>
                  <a:pt x="3576556" y="774382"/>
                </a:cubicBezTo>
                <a:cubicBezTo>
                  <a:pt x="3576556" y="767334"/>
                  <a:pt x="3576556" y="760285"/>
                  <a:pt x="3576556" y="753237"/>
                </a:cubicBezTo>
                <a:cubicBezTo>
                  <a:pt x="3576556" y="667321"/>
                  <a:pt x="3556839" y="581501"/>
                  <a:pt x="3556839" y="495586"/>
                </a:cubicBezTo>
                <a:cubicBezTo>
                  <a:pt x="3556839" y="398431"/>
                  <a:pt x="3577985" y="302704"/>
                  <a:pt x="3577985" y="205549"/>
                </a:cubicBezTo>
                <a:cubicBezTo>
                  <a:pt x="3577985" y="191452"/>
                  <a:pt x="3577985" y="177355"/>
                  <a:pt x="3576556" y="163354"/>
                </a:cubicBezTo>
                <a:cubicBezTo>
                  <a:pt x="3570936" y="156305"/>
                  <a:pt x="3565317" y="149257"/>
                  <a:pt x="3558268" y="143637"/>
                </a:cubicBezTo>
                <a:cubicBezTo>
                  <a:pt x="3549791" y="139446"/>
                  <a:pt x="3480830" y="118300"/>
                  <a:pt x="3480830" y="109823"/>
                </a:cubicBezTo>
                <a:cubicBezTo>
                  <a:pt x="3480830" y="102775"/>
                  <a:pt x="3483592" y="92964"/>
                  <a:pt x="3490640" y="91535"/>
                </a:cubicBezTo>
                <a:cubicBezTo>
                  <a:pt x="3535694" y="81724"/>
                  <a:pt x="3600464" y="80296"/>
                  <a:pt x="3646946" y="0"/>
                </a:cubicBezTo>
                <a:close/>
              </a:path>
            </a:pathLst>
          </a:custGeom>
          <a:gradFill flip="none" rotWithShape="1">
            <a:gsLst>
              <a:gs pos="0">
                <a:srgbClr val="E60330"/>
              </a:gs>
              <a:gs pos="83000">
                <a:srgbClr val="622B7C"/>
              </a:gs>
              <a:gs pos="100000">
                <a:srgbClr val="2B3894"/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B6CEB66-16CF-4A1F-A4BF-93679464E0A3}"/>
              </a:ext>
            </a:extLst>
          </p:cNvPr>
          <p:cNvSpPr/>
          <p:nvPr/>
        </p:nvSpPr>
        <p:spPr>
          <a:xfrm>
            <a:off x="522707" y="2857806"/>
            <a:ext cx="5622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Convidamos 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você, Diretor Regional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, para</a:t>
            </a:r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 </a:t>
            </a:r>
            <a:r>
              <a:rPr lang="pt-BR" dirty="0">
                <a:solidFill>
                  <a:srgbClr val="BC104A"/>
                </a:solidFill>
                <a:latin typeface="Bradesco Sans" panose="00000500000000000000" pitchFamily="2" charset="0"/>
              </a:rPr>
              <a:t>participar do Workshop das Unidades de Negócios, que será conduzido pelos nossos executivos.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94899C8-D0D5-4978-B132-E4A902504CA1}"/>
              </a:ext>
            </a:extLst>
          </p:cNvPr>
          <p:cNvSpPr/>
          <p:nvPr/>
        </p:nvSpPr>
        <p:spPr>
          <a:xfrm>
            <a:off x="602711" y="5878633"/>
            <a:ext cx="1494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João Carlos</a:t>
            </a:r>
            <a:endParaRPr lang="pt-BR" sz="140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6D97380-C68A-4339-A15E-28557D3C4663}"/>
              </a:ext>
            </a:extLst>
          </p:cNvPr>
          <p:cNvSpPr/>
          <p:nvPr/>
        </p:nvSpPr>
        <p:spPr>
          <a:xfrm>
            <a:off x="2586589" y="5878633"/>
            <a:ext cx="149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José Sergio</a:t>
            </a:r>
            <a:endParaRPr lang="pt-BR" sz="140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646193D-046D-4AC5-BF77-D7ADEA28111A}"/>
              </a:ext>
            </a:extLst>
          </p:cNvPr>
          <p:cNvSpPr/>
          <p:nvPr/>
        </p:nvSpPr>
        <p:spPr>
          <a:xfrm>
            <a:off x="4472453" y="5873790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BC104A"/>
                </a:solidFill>
                <a:latin typeface="Bradesco Sans" panose="00000500000000000000" pitchFamily="2" charset="0"/>
              </a:rPr>
              <a:t>Sr. Mauricio Maciel </a:t>
            </a:r>
            <a:endParaRPr lang="pt-BR" sz="14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4BF2B07-C294-413D-AEB9-9A1A0CE8FEFF}"/>
              </a:ext>
            </a:extLst>
          </p:cNvPr>
          <p:cNvSpPr/>
          <p:nvPr/>
        </p:nvSpPr>
        <p:spPr>
          <a:xfrm>
            <a:off x="2150604" y="8199725"/>
            <a:ext cx="4033838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Não perca esse momento!</a:t>
            </a:r>
            <a:endParaRPr lang="pt-BR" dirty="0">
              <a:solidFill>
                <a:schemeClr val="bg1">
                  <a:lumMod val="50000"/>
                </a:schemeClr>
              </a:solidFill>
              <a:latin typeface="Bradesco Sans" panose="00000500000000000000" pitchFamily="2" charset="0"/>
            </a:endParaRPr>
          </a:p>
          <a:p>
            <a:pPr algn="ctr"/>
            <a:r>
              <a:rPr lang="pt-BR" b="1" dirty="0">
                <a:solidFill>
                  <a:srgbClr val="BC104A"/>
                </a:solidFill>
                <a:latin typeface="Bradesco Sans" panose="00000500000000000000" pitchFamily="2" charset="0"/>
              </a:rPr>
              <a:t>A participação é obrigatória!</a:t>
            </a:r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FBD22E7-28A6-4909-B2CD-FBEAFBB8D737}"/>
              </a:ext>
            </a:extLst>
          </p:cNvPr>
          <p:cNvSpPr/>
          <p:nvPr/>
        </p:nvSpPr>
        <p:spPr>
          <a:xfrm>
            <a:off x="602713" y="6736080"/>
            <a:ext cx="333375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Data: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Horário:</a:t>
            </a:r>
          </a:p>
          <a:p>
            <a:r>
              <a:rPr lang="pt-BR" b="1" i="1" dirty="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</a:rPr>
              <a:t>Dados de acesso: </a:t>
            </a:r>
            <a:endParaRPr lang="pt-BR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BEF30C0-E36F-4E70-AA83-143B058B9FFD}"/>
              </a:ext>
            </a:extLst>
          </p:cNvPr>
          <p:cNvSpPr/>
          <p:nvPr/>
        </p:nvSpPr>
        <p:spPr>
          <a:xfrm>
            <a:off x="464821" y="4033749"/>
            <a:ext cx="1821180" cy="1821180"/>
          </a:xfrm>
          <a:prstGeom prst="ellipse">
            <a:avLst/>
          </a:prstGeom>
          <a:solidFill>
            <a:srgbClr val="E50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4ED3B1F1-2519-4AAD-B3C9-FF33C8964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7140" r="39999" b="53986"/>
          <a:stretch/>
        </p:blipFill>
        <p:spPr>
          <a:xfrm>
            <a:off x="484607" y="4039479"/>
            <a:ext cx="1730533" cy="1730533"/>
          </a:xfrm>
          <a:prstGeom prst="ellipse">
            <a:avLst/>
          </a:prstGeom>
          <a:ln w="57150">
            <a:noFill/>
          </a:ln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5FB2717C-3057-4D42-B93E-F8BD8707EE00}"/>
              </a:ext>
            </a:extLst>
          </p:cNvPr>
          <p:cNvSpPr/>
          <p:nvPr/>
        </p:nvSpPr>
        <p:spPr>
          <a:xfrm>
            <a:off x="2449585" y="4033749"/>
            <a:ext cx="1821180" cy="1821180"/>
          </a:xfrm>
          <a:prstGeom prst="ellipse">
            <a:avLst/>
          </a:prstGeom>
          <a:solidFill>
            <a:srgbClr val="E50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4EAE97A-0A01-453E-A535-BAB18E9D2955}"/>
              </a:ext>
            </a:extLst>
          </p:cNvPr>
          <p:cNvSpPr/>
          <p:nvPr/>
        </p:nvSpPr>
        <p:spPr>
          <a:xfrm>
            <a:off x="4446919" y="4033749"/>
            <a:ext cx="1821180" cy="1821180"/>
          </a:xfrm>
          <a:prstGeom prst="ellipse">
            <a:avLst/>
          </a:prstGeom>
          <a:solidFill>
            <a:srgbClr val="E50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E043F873-C3BA-41F1-8040-E3C6DBD1F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17247" r="40857" b="43879"/>
          <a:stretch/>
        </p:blipFill>
        <p:spPr>
          <a:xfrm>
            <a:off x="2478531" y="4039479"/>
            <a:ext cx="1730533" cy="1730533"/>
          </a:xfrm>
          <a:prstGeom prst="ellipse">
            <a:avLst/>
          </a:prstGeom>
          <a:ln w="57150">
            <a:noFill/>
          </a:ln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32468028-8306-48DD-AF94-8BE97123D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54" t="26100" r="26249" b="58767"/>
          <a:stretch/>
        </p:blipFill>
        <p:spPr>
          <a:xfrm>
            <a:off x="4472453" y="4039479"/>
            <a:ext cx="1730533" cy="1730533"/>
          </a:xfrm>
          <a:prstGeom prst="ellipse">
            <a:avLst/>
          </a:prstGeom>
          <a:ln w="57150">
            <a:noFill/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59D50C5-926B-4FBE-BC29-AE619F52EF0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54" y="43576"/>
            <a:ext cx="2084728" cy="77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58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224</Words>
  <Application>Microsoft Office PowerPoint</Application>
  <PresentationFormat>Personalizar</PresentationFormat>
  <Paragraphs>40</Paragraphs>
  <Slides>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9" baseType="lpstr">
      <vt:lpstr>Arial</vt:lpstr>
      <vt:lpstr>Bradesco Sans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Almir Tadeu</dc:creator>
  <cp:lastModifiedBy>Almir Tadeu</cp:lastModifiedBy>
  <cp:revision>3</cp:revision>
  <dcterms:created xsi:type="dcterms:W3CDTF">2020-11-26T23:04:23Z</dcterms:created>
  <dcterms:modified xsi:type="dcterms:W3CDTF">2020-11-26T23:44:47Z</dcterms:modified>
</cp:coreProperties>
</file>