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2720" y="2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1A0B-277D-7E46-85A5-2E30BB7D6E11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C38D-172D-6149-A87E-3DD84D63D8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C38D-172D-6149-A87E-3DD84D63D8A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77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3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8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9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4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2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7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10DE-B26B-3041-AA16-3E73BCDFC88D}" type="datetimeFigureOut">
              <a:rPr kumimoji="1" lang="ja-JP" altLang="en-US" smtClean="0"/>
              <a:t>20/05/20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DBA1-A059-2444-93C8-DF56F6B4A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hyperlink" Target="http://www.bunkyo.org.b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a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75" y="558269"/>
            <a:ext cx="5453368" cy="56577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0200" y="1511300"/>
            <a:ext cx="116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Trocar </a:t>
            </a:r>
            <a:r>
              <a:rPr lang="en-US" altLang="ja-JP" sz="1400" dirty="0" err="1" smtClean="0"/>
              <a:t>pela</a:t>
            </a:r>
            <a:r>
              <a:rPr lang="en-US" altLang="ja-JP" sz="1400" dirty="0" smtClean="0"/>
              <a:t> nova </a:t>
            </a:r>
            <a:r>
              <a:rPr lang="en-US" altLang="ja-JP" sz="1400" dirty="0" err="1" smtClean="0"/>
              <a:t>imagem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que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enviei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ontem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Anexo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novamente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193800" y="2451100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乗算記号 7"/>
          <p:cNvSpPr/>
          <p:nvPr/>
        </p:nvSpPr>
        <p:spPr>
          <a:xfrm>
            <a:off x="4656459" y="3557733"/>
            <a:ext cx="1025724" cy="76528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78562" y="137777"/>
            <a:ext cx="15243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000" dirty="0" smtClean="0"/>
              <a:t>O Museu </a:t>
            </a:r>
            <a:r>
              <a:rPr lang="pt-BR" altLang="ja-JP" sz="1000" dirty="0"/>
              <a:t>da Imigração e o Pavilhão Japonês são espaços culturais e representam valiosos legados histórico-culturais da sociedade brasileira e do intercâmbio Brasil-Japão.  Ambos encontram-se </a:t>
            </a:r>
            <a:r>
              <a:rPr lang="pt-BR" altLang="ja-JP" sz="1000" dirty="0" smtClean="0"/>
              <a:t>temporariamente </a:t>
            </a:r>
            <a:r>
              <a:rPr lang="pt-BR" altLang="ja-JP" sz="1000" dirty="0"/>
              <a:t>fechados à visitação, sem a sua fonte principal de recursos representada pelos ingressos, devido à pandemia</a:t>
            </a:r>
            <a:r>
              <a:rPr lang="pt-BR" altLang="ja-JP" sz="1000" dirty="0" smtClean="0"/>
              <a:t>.</a:t>
            </a:r>
          </a:p>
          <a:p>
            <a:endParaRPr lang="pt-BR" altLang="ja-JP" sz="1000" dirty="0"/>
          </a:p>
          <a:p>
            <a:r>
              <a:rPr lang="pt-BR" altLang="ja-JP" sz="1000" dirty="0"/>
              <a:t>Contribua para a manutenção do nosso acervo e estrutura , comprando ingressos antecipados válidos assim que a visitação for aberta, podendo ganhar ainda brindes exclusivos, como a camiseta ilustrada em </a:t>
            </a:r>
            <a:r>
              <a:rPr lang="pt-BR" altLang="ja-JP" sz="1000" dirty="0" err="1"/>
              <a:t>Kanji</a:t>
            </a:r>
            <a:r>
              <a:rPr lang="pt-BR" altLang="ja-JP" sz="1000" dirty="0"/>
              <a:t>.</a:t>
            </a:r>
            <a:endParaRPr lang="pt-BR" altLang="ja-JP" sz="1000" dirty="0"/>
          </a:p>
          <a:p>
            <a:endParaRPr kumimoji="1" lang="ja-JP" altLang="en-US" sz="10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596529" y="3802529"/>
            <a:ext cx="941295" cy="7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398059" y="4900706"/>
            <a:ext cx="4534647" cy="829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5" name="図 14" descr="8739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65" y="5326569"/>
            <a:ext cx="216607" cy="216607"/>
          </a:xfrm>
          <a:prstGeom prst="rect">
            <a:avLst/>
          </a:prstGeom>
        </p:spPr>
      </p:pic>
      <p:pic>
        <p:nvPicPr>
          <p:cNvPr id="16" name="図 15" descr="imag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35" y="5315595"/>
            <a:ext cx="227581" cy="22758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80496" y="4762206"/>
            <a:ext cx="2502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https://</a:t>
            </a:r>
            <a:r>
              <a:rPr lang="en-US" altLang="ja-JP" sz="1200" dirty="0" err="1"/>
              <a:t>www.facebook.com</a:t>
            </a:r>
            <a:r>
              <a:rPr lang="en-US" altLang="ja-JP" sz="1200" dirty="0"/>
              <a:t>/</a:t>
            </a:r>
            <a:r>
              <a:rPr lang="en-US" altLang="ja-JP" sz="1200" dirty="0" err="1"/>
              <a:t>bunkyo</a:t>
            </a:r>
            <a:r>
              <a:rPr lang="en-US" altLang="ja-JP" sz="1200" dirty="0"/>
              <a:t>/</a:t>
            </a:r>
            <a:endParaRPr kumimoji="1" lang="ja-JP" altLang="en-US" sz="1200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110941" y="5039205"/>
            <a:ext cx="29883" cy="276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598772" y="5416176"/>
            <a:ext cx="543110" cy="14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233730" y="5154535"/>
            <a:ext cx="185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https://</a:t>
            </a:r>
            <a:r>
              <a:rPr lang="en-US" altLang="ja-JP" sz="1200" dirty="0" err="1"/>
              <a:t>www.instagram.com</a:t>
            </a:r>
            <a:r>
              <a:rPr lang="en-US" altLang="ja-JP" sz="1200" dirty="0"/>
              <a:t>/</a:t>
            </a:r>
            <a:r>
              <a:rPr lang="en-US" altLang="ja-JP" sz="1200" dirty="0" err="1"/>
              <a:t>instabunkyo</a:t>
            </a:r>
            <a:r>
              <a:rPr lang="en-US" altLang="ja-JP" sz="1200" dirty="0"/>
              <a:t>/</a:t>
            </a:r>
            <a:endParaRPr kumimoji="1" lang="ja-JP" altLang="en-US" sz="1200" dirty="0"/>
          </a:p>
        </p:txBody>
      </p:sp>
      <p:pic>
        <p:nvPicPr>
          <p:cNvPr id="23" name="図 22" descr="logoBunky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75" y="5239743"/>
            <a:ext cx="2437694" cy="33578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468322" y="5185343"/>
            <a:ext cx="156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hlinkClick r:id="rId7"/>
              </a:rPr>
              <a:t>Informações:</a:t>
            </a:r>
          </a:p>
          <a:p>
            <a:r>
              <a:rPr lang="en-US" altLang="ja-JP" sz="800" dirty="0" smtClean="0">
                <a:hlinkClick r:id="rId7"/>
              </a:rPr>
              <a:t>www.bunkyo.org.br</a:t>
            </a:r>
            <a:endParaRPr lang="en-US" altLang="ja-JP" sz="800" dirty="0" smtClean="0"/>
          </a:p>
          <a:p>
            <a:r>
              <a:rPr kumimoji="1" lang="en-US" altLang="ja-JP" sz="800" dirty="0" err="1" smtClean="0"/>
              <a:t>museu@bunkyo.org.br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8735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a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8" y="1568474"/>
            <a:ext cx="6138629" cy="42846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53575" y="741512"/>
            <a:ext cx="119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 smtClean="0"/>
              <a:t>Acrescentar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botão</a:t>
            </a:r>
            <a:r>
              <a:rPr lang="en-US" altLang="ja-JP" sz="1000" dirty="0" smtClean="0"/>
              <a:t>:</a:t>
            </a:r>
          </a:p>
          <a:p>
            <a:r>
              <a:rPr kumimoji="1" lang="en-US" altLang="ja-JP" sz="1000" dirty="0" err="1" smtClean="0"/>
              <a:t>Acima</a:t>
            </a:r>
            <a:r>
              <a:rPr kumimoji="1" lang="en-US" altLang="ja-JP" sz="1000" dirty="0" smtClean="0"/>
              <a:t> de R$1.000</a:t>
            </a:r>
            <a:endParaRPr kumimoji="1" lang="ja-JP" altLang="en-US" sz="10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576716" y="1141622"/>
            <a:ext cx="157757" cy="964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598621" y="6089865"/>
            <a:ext cx="260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Acrescentar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botão</a:t>
            </a:r>
            <a:r>
              <a:rPr kumimoji="1" lang="en-US" altLang="ja-JP" sz="1200" dirty="0" smtClean="0"/>
              <a:t>:</a:t>
            </a:r>
          </a:p>
          <a:p>
            <a:r>
              <a:rPr lang="en-US" altLang="ja-JP" sz="1200" dirty="0" err="1" smtClean="0"/>
              <a:t>Acima</a:t>
            </a:r>
            <a:r>
              <a:rPr lang="en-US" altLang="ja-JP" sz="1200" dirty="0" smtClean="0"/>
              <a:t> de R$5.000</a:t>
            </a:r>
            <a:endParaRPr kumimoji="1" lang="ja-JP" altLang="en-US" sz="12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245426" y="4228196"/>
            <a:ext cx="236636" cy="1798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81873" y="378293"/>
            <a:ext cx="197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 smtClean="0"/>
              <a:t>Daria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para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dar</a:t>
            </a:r>
            <a:r>
              <a:rPr kumimoji="1" lang="en-US" altLang="ja-JP" sz="1000" dirty="0" smtClean="0"/>
              <a:t> um </a:t>
            </a:r>
            <a:r>
              <a:rPr kumimoji="1" lang="en-US" altLang="ja-JP" sz="1000" dirty="0" err="1" smtClean="0"/>
              <a:t>destaque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neste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botão</a:t>
            </a:r>
            <a:r>
              <a:rPr kumimoji="1" lang="en-US" altLang="ja-JP" sz="1000" dirty="0" smtClean="0"/>
              <a:t> e </a:t>
            </a:r>
            <a:r>
              <a:rPr kumimoji="1" lang="en-US" altLang="ja-JP" sz="1000" dirty="0" err="1" smtClean="0"/>
              <a:t>acrescentar</a:t>
            </a:r>
            <a:r>
              <a:rPr kumimoji="1" lang="en-US" altLang="ja-JP" sz="1000" dirty="0" smtClean="0"/>
              <a:t> </a:t>
            </a:r>
            <a:r>
              <a:rPr kumimoji="1" lang="en-US" altLang="ja-JP" sz="1000" dirty="0" err="1" smtClean="0"/>
              <a:t>texto</a:t>
            </a:r>
            <a:r>
              <a:rPr kumimoji="1" lang="en-US" altLang="ja-JP" sz="1000" dirty="0" smtClean="0"/>
              <a:t>:</a:t>
            </a:r>
          </a:p>
          <a:p>
            <a:r>
              <a:rPr lang="en-US" altLang="ja-JP" sz="1000" dirty="0" smtClean="0"/>
              <a:t>A </a:t>
            </a:r>
            <a:r>
              <a:rPr lang="en-US" altLang="ja-JP" sz="1000" dirty="0" err="1" smtClean="0"/>
              <a:t>partir</a:t>
            </a:r>
            <a:r>
              <a:rPr lang="en-US" altLang="ja-JP" sz="1000" dirty="0" smtClean="0"/>
              <a:t> </a:t>
            </a:r>
            <a:r>
              <a:rPr lang="en-US" altLang="ja-JP" sz="1000" dirty="0" err="1" smtClean="0"/>
              <a:t>deste</a:t>
            </a:r>
            <a:r>
              <a:rPr lang="en-US" altLang="ja-JP" sz="1000" dirty="0" smtClean="0"/>
              <a:t> valor </a:t>
            </a:r>
            <a:r>
              <a:rPr lang="en-US" altLang="ja-JP" sz="1000" dirty="0" err="1" smtClean="0"/>
              <a:t>você</a:t>
            </a:r>
            <a:r>
              <a:rPr lang="en-US" altLang="ja-JP" sz="1000" dirty="0" smtClean="0"/>
              <a:t> </a:t>
            </a:r>
            <a:r>
              <a:rPr lang="en-US" altLang="ja-JP" sz="1000" dirty="0" err="1" smtClean="0"/>
              <a:t>ganha</a:t>
            </a:r>
            <a:r>
              <a:rPr lang="en-US" altLang="ja-JP" sz="1000" dirty="0" smtClean="0"/>
              <a:t> </a:t>
            </a:r>
            <a:r>
              <a:rPr lang="en-US" altLang="ja-JP" sz="1000" dirty="0" err="1" smtClean="0"/>
              <a:t>uma</a:t>
            </a:r>
            <a:r>
              <a:rPr lang="en-US" altLang="ja-JP" sz="1000" dirty="0" smtClean="0"/>
              <a:t> </a:t>
            </a:r>
            <a:r>
              <a:rPr lang="en-US" altLang="ja-JP" sz="1000" dirty="0" err="1" smtClean="0"/>
              <a:t>camiseta</a:t>
            </a:r>
            <a:endParaRPr kumimoji="1" lang="ja-JP" altLang="en-US" sz="10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188453" y="1086180"/>
            <a:ext cx="623141" cy="86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91965" y="1471387"/>
            <a:ext cx="97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Inserir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título</a:t>
            </a:r>
            <a:r>
              <a:rPr lang="en-US" altLang="ja-JP" sz="1400" dirty="0" smtClean="0"/>
              <a:t> PESSOA FÍSICA</a:t>
            </a:r>
            <a:endParaRPr kumimoji="1" lang="ja-JP" altLang="en-US" sz="1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919692" y="1846560"/>
            <a:ext cx="17621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91965" y="3573400"/>
            <a:ext cx="97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Inserir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título</a:t>
            </a:r>
            <a:r>
              <a:rPr lang="en-US" altLang="ja-JP" sz="1400" dirty="0" smtClean="0"/>
              <a:t> PESSOA JURÍDICA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919692" y="3948573"/>
            <a:ext cx="17621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20-05-20 18.1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2" y="479777"/>
            <a:ext cx="5052863" cy="55315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93000" y="4882444"/>
            <a:ext cx="230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Alterar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para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museu@bunkyo.org.br</a:t>
            </a:r>
            <a:endParaRPr kumimoji="1" lang="ja-JP" altLang="en-US" sz="1200" dirty="0"/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>
            <a:off x="6139366" y="5113277"/>
            <a:ext cx="1353634" cy="115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5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20-05-20 18.21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5" y="667235"/>
            <a:ext cx="4876874" cy="54374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35601" y="4670840"/>
            <a:ext cx="19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Seria</a:t>
            </a:r>
            <a:r>
              <a:rPr lang="en-US" altLang="ja-JP" dirty="0" smtClean="0"/>
              <a:t> o link do site da </a:t>
            </a:r>
            <a:r>
              <a:rPr lang="en-US" altLang="ja-JP" dirty="0" err="1" smtClean="0"/>
              <a:t>campanha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352585" y="4964735"/>
            <a:ext cx="2088558" cy="262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0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20-05-20 18.1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9" y="2155789"/>
            <a:ext cx="3954786" cy="43294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49186" y="689601"/>
            <a:ext cx="183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Seria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possível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mudar</a:t>
            </a:r>
            <a:r>
              <a:rPr kumimoji="1" lang="en-US" altLang="ja-JP" dirty="0" smtClean="0"/>
              <a:t> as </a:t>
            </a:r>
            <a:r>
              <a:rPr kumimoji="1" lang="en-US" altLang="ja-JP" dirty="0" err="1" smtClean="0"/>
              <a:t>imagens</a:t>
            </a:r>
            <a:r>
              <a:rPr kumimoji="1" lang="en-US" altLang="ja-JP" dirty="0" smtClean="0"/>
              <a:t> </a:t>
            </a:r>
            <a:r>
              <a:rPr kumimoji="1" lang="en-US" altLang="ja-JP" smtClean="0"/>
              <a:t>dos emails?</a:t>
            </a:r>
            <a:endParaRPr kumimoji="1" lang="ja-JP" altLang="en-US" dirty="0"/>
          </a:p>
        </p:txBody>
      </p:sp>
      <p:pic>
        <p:nvPicPr>
          <p:cNvPr id="8" name="図 7" descr="スクリーンショット 2020-05-20 18.1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19" y="2119828"/>
            <a:ext cx="3982204" cy="4359466"/>
          </a:xfrm>
          <a:prstGeom prst="rect">
            <a:avLst/>
          </a:prstGeom>
        </p:spPr>
      </p:pic>
      <p:pic>
        <p:nvPicPr>
          <p:cNvPr id="9" name="図 8" descr="mailsNo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35" y="2541961"/>
            <a:ext cx="3144398" cy="1853175"/>
          </a:xfrm>
          <a:prstGeom prst="rect">
            <a:avLst/>
          </a:prstGeom>
        </p:spPr>
      </p:pic>
      <p:pic>
        <p:nvPicPr>
          <p:cNvPr id="10" name="図 9" descr="logo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3" y="2289013"/>
            <a:ext cx="373222" cy="22425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3417104" y="2709333"/>
            <a:ext cx="18316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5501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126</Words>
  <Application>Microsoft Macintosh PowerPoint</Application>
  <PresentationFormat>画面に合わせる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Sato Edna</dc:creator>
  <cp:lastModifiedBy>Sato Edna</cp:lastModifiedBy>
  <cp:revision>19</cp:revision>
  <dcterms:created xsi:type="dcterms:W3CDTF">2020-05-20T20:20:04Z</dcterms:created>
  <dcterms:modified xsi:type="dcterms:W3CDTF">2020-05-20T23:23:52Z</dcterms:modified>
</cp:coreProperties>
</file>