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73" r:id="rId12"/>
    <p:sldId id="265" r:id="rId13"/>
    <p:sldId id="266" r:id="rId14"/>
    <p:sldId id="267" r:id="rId15"/>
    <p:sldId id="269" r:id="rId16"/>
    <p:sldId id="268" r:id="rId17"/>
    <p:sldId id="271" r:id="rId18"/>
    <p:sldId id="272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3C87-2C7F-4F19-B863-890126D364B4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9F5E0-E75A-459D-A735-2A9031BA66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estiver em verde é texto</a:t>
            </a:r>
            <a:r>
              <a:rPr lang="pt-BR" baseline="0" dirty="0" smtClean="0"/>
              <a:t> para imagem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5E0-E75A-459D-A735-2A9031BA66E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5E0-E75A-459D-A735-2A9031BA66EC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Imagem maquininha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5E0-E75A-459D-A735-2A9031BA66EC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Aqui acho que pode ser tipo um passo a passo interativo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5E0-E75A-459D-A735-2A9031BA66EC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Checar</a:t>
            </a:r>
            <a:r>
              <a:rPr lang="pt-BR" baseline="0" dirty="0" smtClean="0"/>
              <a:t> se vamos usar PCI e ISO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5E0-E75A-459D-A735-2A9031BA66EC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Checar quais dados</a:t>
            </a:r>
            <a:r>
              <a:rPr lang="pt-BR" baseline="0" dirty="0" smtClean="0"/>
              <a:t> de contato vamos usar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9F5E0-E75A-459D-A735-2A9031BA66EC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36828-74ED-4EE7-AC3B-851E903F92B6}" type="datetimeFigureOut">
              <a:rPr lang="pt-BR" smtClean="0"/>
              <a:pPr/>
              <a:t>05/12/2019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38150-AB6E-4E68-BFB3-6F46BD4200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PagueApp</a:t>
            </a:r>
            <a:r>
              <a:rPr lang="pt-BR" dirty="0" smtClean="0"/>
              <a:t> Educação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 garantia da saúde </a:t>
            </a:r>
            <a:r>
              <a:rPr lang="pt-BR" dirty="0" smtClean="0"/>
              <a:t>financeira </a:t>
            </a:r>
            <a:r>
              <a:rPr lang="pt-BR" dirty="0" smtClean="0"/>
              <a:t>das Instituições de Ensino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Flexibilidade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As atividades de cobrança passam a integrar a Área do Aluno, oferecendo aos responsáveis financeiros opções como:</a:t>
            </a:r>
          </a:p>
          <a:p>
            <a:pPr lvl="1"/>
            <a:r>
              <a:rPr lang="pt-BR" dirty="0" smtClean="0"/>
              <a:t>Produtos e Serviços a cobrar </a:t>
            </a:r>
          </a:p>
          <a:p>
            <a:pPr lvl="1"/>
            <a:r>
              <a:rPr lang="pt-BR" dirty="0" smtClean="0"/>
              <a:t>Meio de pagamento de preferência</a:t>
            </a:r>
          </a:p>
          <a:p>
            <a:pPr lvl="1"/>
            <a:r>
              <a:rPr lang="pt-BR" dirty="0" smtClean="0"/>
              <a:t>Recorrência ou mensalidade</a:t>
            </a:r>
          </a:p>
          <a:p>
            <a:pPr lvl="1"/>
            <a:r>
              <a:rPr lang="pt-BR" dirty="0" smtClean="0"/>
              <a:t>Renegociação Online</a:t>
            </a:r>
          </a:p>
          <a:p>
            <a:pPr lvl="1"/>
            <a:r>
              <a:rPr lang="pt-BR" dirty="0" smtClean="0"/>
              <a:t>Diversidade de canal para realizar as operações</a:t>
            </a:r>
          </a:p>
          <a:p>
            <a:pPr lvl="1"/>
            <a:r>
              <a:rPr lang="pt-BR" dirty="0" smtClean="0"/>
              <a:t>Histórico financeiro e de atividades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 Pessoal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Disparo de alertas de vencimento e não pagamento</a:t>
            </a:r>
          </a:p>
          <a:p>
            <a:r>
              <a:rPr lang="pt-BR" dirty="0" smtClean="0"/>
              <a:t>Envio de boleto</a:t>
            </a:r>
          </a:p>
          <a:p>
            <a:r>
              <a:rPr lang="pt-BR" dirty="0" smtClean="0"/>
              <a:t>Link personalizado para pagamento</a:t>
            </a:r>
          </a:p>
          <a:p>
            <a:r>
              <a:rPr lang="pt-BR" dirty="0" smtClean="0"/>
              <a:t>Renegociação online de prazos e cobranças</a:t>
            </a:r>
          </a:p>
          <a:p>
            <a:r>
              <a:rPr lang="pt-BR" dirty="0" smtClean="0"/>
              <a:t>Campanhas pessoais para cada perfil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Gestão Financeira Online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Relatórios 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Pagantes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Não pagantes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Atrasados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Inadimplentes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Inadimplentes </a:t>
            </a:r>
            <a:r>
              <a:rPr lang="pt-BR" dirty="0">
                <a:solidFill>
                  <a:schemeClr val="accent3">
                    <a:lumMod val="75000"/>
                  </a:schemeClr>
                </a:solidFill>
              </a:rPr>
              <a:t>de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rematrícula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Serviços independentes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Para cobrança via </a:t>
            </a:r>
            <a:r>
              <a:rPr lang="pt-BR" i="1" dirty="0" err="1" smtClean="0">
                <a:solidFill>
                  <a:schemeClr val="accent3">
                    <a:lumMod val="75000"/>
                  </a:schemeClr>
                </a:solidFill>
              </a:rPr>
              <a:t>Contact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 Center</a:t>
            </a:r>
            <a:endParaRPr lang="pt-B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BR" dirty="0" smtClean="0"/>
              <a:t>Contrato Virtual</a:t>
            </a:r>
          </a:p>
          <a:p>
            <a:r>
              <a:rPr lang="pt-BR" dirty="0" smtClean="0"/>
              <a:t>Nota Fiscal Eletrônica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Contas a Pagar</a:t>
            </a:r>
          </a:p>
          <a:p>
            <a:pPr lvl="1"/>
            <a:r>
              <a:rPr lang="pt-BR" dirty="0" smtClean="0"/>
              <a:t>Relatório Contador</a:t>
            </a:r>
          </a:p>
          <a:p>
            <a:pPr lvl="1"/>
            <a:r>
              <a:rPr lang="pt-BR" dirty="0" smtClean="0"/>
              <a:t>Conciliação Bancária</a:t>
            </a:r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Banco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solidFill>
                  <a:srgbClr val="92D050"/>
                </a:solidFill>
              </a:rPr>
              <a:t>Pagamentos instantâneos - contas e salários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Transferências para terceiros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Consultas de saldos e extratos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Conta salários para colaboradores – sem taxa de TED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1560" y="4221088"/>
            <a:ext cx="8229600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Cadastre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uma única vez as contas de utilidades, crie regras de prazos e limite de valores a debitar e PRONTO!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Acessos Independentes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Níveis de autorização de acesso pré-determinados</a:t>
            </a:r>
          </a:p>
          <a:p>
            <a:r>
              <a:rPr lang="pt-BR" dirty="0" smtClean="0"/>
              <a:t>Alertas e solicitação de acessos para Administrador Principal</a:t>
            </a:r>
          </a:p>
          <a:p>
            <a:r>
              <a:rPr lang="pt-BR" dirty="0" smtClean="0"/>
              <a:t>Avisos de movimentações financeiras automáticos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Módulo Colaboradores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Cadastro de funcionários</a:t>
            </a:r>
          </a:p>
          <a:p>
            <a:r>
              <a:rPr lang="pt-BR" dirty="0" smtClean="0"/>
              <a:t>Gestão e transferência de salários</a:t>
            </a:r>
          </a:p>
          <a:p>
            <a:r>
              <a:rPr lang="pt-BR" dirty="0" smtClean="0"/>
              <a:t>Integração com ERP de folha de pagamentos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	Somos uma empresa de meios de pagamentos, devidamente auditada pelos órgãos financeiros competentes. Todas as operações seguem rigorosas normas e padrões internacionais de segurança da informação.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568" y="2221635"/>
            <a:ext cx="7886700" cy="1325563"/>
          </a:xfrm>
        </p:spPr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3837709"/>
            <a:ext cx="7886700" cy="2339254"/>
          </a:xfrm>
        </p:spPr>
        <p:txBody>
          <a:bodyPr/>
          <a:lstStyle/>
          <a:p>
            <a:r>
              <a:rPr lang="pt-BR" dirty="0" smtClean="0"/>
              <a:t>Marco </a:t>
            </a:r>
            <a:r>
              <a:rPr lang="pt-BR" dirty="0"/>
              <a:t>Santos</a:t>
            </a:r>
          </a:p>
          <a:p>
            <a:r>
              <a:rPr lang="pt-BR" dirty="0" smtClean="0"/>
              <a:t>(</a:t>
            </a:r>
            <a:r>
              <a:rPr lang="pt-BR" dirty="0"/>
              <a:t>11) 2106-8734 / 95437-1810</a:t>
            </a:r>
          </a:p>
          <a:p>
            <a:r>
              <a:rPr lang="pt-BR" dirty="0" smtClean="0"/>
              <a:t>mantonio@fingerprint.com.br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93568" y="388794"/>
            <a:ext cx="81828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Agende uma demonstração.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150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Concentrador Financeiro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FACILITADOR DE RECEBÍVEIS INTELIGENTE</a:t>
            </a:r>
          </a:p>
          <a:p>
            <a:pPr algn="ctr">
              <a:buNone/>
            </a:pPr>
            <a:r>
              <a:rPr lang="pt-BR" dirty="0" smtClean="0"/>
              <a:t>Flexibilidade para quem paga</a:t>
            </a:r>
          </a:p>
          <a:p>
            <a:pPr algn="ctr">
              <a:buNone/>
            </a:pPr>
            <a:r>
              <a:rPr lang="pt-BR" dirty="0" smtClean="0"/>
              <a:t>Segurança financeira para quem recebe</a:t>
            </a:r>
          </a:p>
          <a:p>
            <a:pPr algn="ctr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PLATAFORMA AUTÔNOMA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Inserir imagem circular, sendo no centro INTELIGÊNCIA FINANCEIRA DIGITAL.</a:t>
            </a:r>
          </a:p>
          <a:p>
            <a:pPr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Ao redor itens: meios de pagamentos, multicanal, relacionamento, gestão, cobrança automatizada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139952" y="1600200"/>
            <a:ext cx="45468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Pague</a:t>
            </a:r>
            <a:r>
              <a:rPr lang="pt-BR" sz="3200" dirty="0" err="1" smtClean="0"/>
              <a:t>App</a:t>
            </a:r>
            <a:r>
              <a:rPr lang="pt-BR" sz="3200" dirty="0" smtClean="0"/>
              <a:t> Educação é inteligência tecnológica para você automatizar toda a área financeira da sua Instituição de Ensino.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Gestão financeira autônoma – digital e física</a:t>
            </a:r>
          </a:p>
          <a:p>
            <a:r>
              <a:rPr lang="pt-BR" dirty="0" smtClean="0"/>
              <a:t>Diversidade em meios de pagamento</a:t>
            </a:r>
          </a:p>
          <a:p>
            <a:r>
              <a:rPr lang="pt-BR" dirty="0" smtClean="0"/>
              <a:t>Pagamentos de juros e multas automatizados</a:t>
            </a:r>
          </a:p>
          <a:p>
            <a:r>
              <a:rPr lang="pt-BR" dirty="0" smtClean="0"/>
              <a:t>Redução de pagamentos atrasados</a:t>
            </a:r>
          </a:p>
          <a:p>
            <a:r>
              <a:rPr lang="pt-BR" dirty="0" smtClean="0"/>
              <a:t>Gestão de inadimplência de longo prazo</a:t>
            </a:r>
          </a:p>
          <a:p>
            <a:r>
              <a:rPr lang="pt-BR" dirty="0" smtClean="0"/>
              <a:t>Menor custo com mão de obra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Cobranças Independentes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Matrículas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Rematrículas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Planos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Eventos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Horas extras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Atividades extracurriculares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Uniformes</a:t>
            </a:r>
          </a:p>
          <a:p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Meios de Pagamentos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2332856"/>
          </a:xfrm>
        </p:spPr>
        <p:txBody>
          <a:bodyPr/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Cartão de Crédito 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Boleto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Débito em Conta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39552" y="4221088"/>
            <a:ext cx="8219256" cy="2332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Benefícios integrados: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Possibilidade de recorrência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Boletos digitais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 impressos, com baixa automática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baseline="0" dirty="0" smtClean="0"/>
              <a:t>Cobranças automatizadas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Multicanal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Website</a:t>
            </a:r>
            <a:endParaRPr lang="pt-BR" dirty="0" smtClean="0"/>
          </a:p>
          <a:p>
            <a:r>
              <a:rPr lang="pt-BR" dirty="0" smtClean="0"/>
              <a:t>Aplicativo</a:t>
            </a:r>
          </a:p>
          <a:p>
            <a:r>
              <a:rPr lang="pt-BR" dirty="0" smtClean="0"/>
              <a:t>E-mail</a:t>
            </a:r>
          </a:p>
          <a:p>
            <a:r>
              <a:rPr lang="pt-BR" dirty="0" smtClean="0"/>
              <a:t>SMS</a:t>
            </a:r>
          </a:p>
          <a:p>
            <a:r>
              <a:rPr lang="pt-BR" dirty="0" smtClean="0"/>
              <a:t>Maquininha Inteligente</a:t>
            </a:r>
          </a:p>
          <a:p>
            <a:r>
              <a:rPr lang="pt-BR" dirty="0" smtClean="0"/>
              <a:t>Totem de Autoatendimento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Maquininha 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Ponto de Venda Inteligente para: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Matrícula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Rematrícula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Mensalidades</a:t>
            </a:r>
          </a:p>
          <a:p>
            <a:pPr lvl="1"/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Parcelamento de dívida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r>
              <a:rPr lang="pt-BR" dirty="0" smtClean="0"/>
              <a:t>	Flexibilidade ao permitir métodos de pagamentos diferentes para a mesma parcela; adesão à débito automático ou geração de boleto.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funciona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A instituição cadastra uma única vez: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Alunos e responsáveis financeiros</a:t>
            </a:r>
          </a:p>
          <a:p>
            <a:r>
              <a:rPr lang="pt-BR" dirty="0" smtClean="0"/>
              <a:t>Formatação de serviços e planos financeiros</a:t>
            </a:r>
          </a:p>
          <a:p>
            <a:r>
              <a:rPr lang="pt-BR" dirty="0" smtClean="0"/>
              <a:t>Taxas e juros</a:t>
            </a:r>
          </a:p>
          <a:p>
            <a:r>
              <a:rPr lang="pt-BR" dirty="0" smtClean="0"/>
              <a:t>Regras de avisos e alertas automáticos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PRONTO! AGORA É SÓ DEIXAR A PLATAFORMA TRABALHAR POR VOCÊ.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7973</TotalTime>
  <Words>439</Words>
  <Application>Microsoft Office PowerPoint</Application>
  <PresentationFormat>Apresentação na tela (4:3)</PresentationFormat>
  <Paragraphs>125</Paragraphs>
  <Slides>18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PagueApp Educação</vt:lpstr>
      <vt:lpstr>Concentrador Financeiro</vt:lpstr>
      <vt:lpstr>PLATAFORMA AUTÔNOMA</vt:lpstr>
      <vt:lpstr>VANTAGENS</vt:lpstr>
      <vt:lpstr>Cobranças Independentes</vt:lpstr>
      <vt:lpstr>Meios de Pagamentos</vt:lpstr>
      <vt:lpstr>Operações Multicanal</vt:lpstr>
      <vt:lpstr>Maquininha POS</vt:lpstr>
      <vt:lpstr>Como funciona</vt:lpstr>
      <vt:lpstr>Flexibilidade</vt:lpstr>
      <vt:lpstr>Comunicação Pessoal</vt:lpstr>
      <vt:lpstr>Gestão Financeira Online</vt:lpstr>
      <vt:lpstr>Integração</vt:lpstr>
      <vt:lpstr>Banco Digital</vt:lpstr>
      <vt:lpstr>Acessos Independentes</vt:lpstr>
      <vt:lpstr>Módulo Colaboradores</vt:lpstr>
      <vt:lpstr>Segurança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ThinkPad</dc:creator>
  <cp:lastModifiedBy>ThinkPad</cp:lastModifiedBy>
  <cp:revision>137</cp:revision>
  <dcterms:created xsi:type="dcterms:W3CDTF">2019-11-27T14:37:09Z</dcterms:created>
  <dcterms:modified xsi:type="dcterms:W3CDTF">2019-12-05T19:42:14Z</dcterms:modified>
</cp:coreProperties>
</file>