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24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76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55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09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28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58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0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2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9247-4F14-4A2A-89C4-7E55416EFB2F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588C-D0B2-4C96-AAE5-9329A9347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ntos@instituto-ronald.org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itutoronald.org.br/jantar-de-gala-201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ventos@instituto-ronald.org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stitutoronald.org.br/jantar-de-gala-201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ventos@instituto-ronald.org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itutoronald.org.br/jantar-de-gala-201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ventos@instituto-ronald.org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itutoronald.org.br/jantar-de-gala-20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913" t="12926" r="39346" b="13130"/>
          <a:stretch/>
        </p:blipFill>
        <p:spPr>
          <a:xfrm>
            <a:off x="451945" y="92122"/>
            <a:ext cx="3373820" cy="67658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26525" y="1997733"/>
            <a:ext cx="733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Você está recebendo o QR </a:t>
            </a:r>
            <a:r>
              <a:rPr lang="pt-BR" dirty="0" err="1" smtClean="0"/>
              <a:t>Code</a:t>
            </a:r>
            <a:r>
              <a:rPr lang="pt-BR" dirty="0" smtClean="0"/>
              <a:t> para a sua entrada </a:t>
            </a:r>
          </a:p>
          <a:p>
            <a:pPr algn="ctr"/>
            <a:r>
              <a:rPr lang="pt-BR" dirty="0" smtClean="0"/>
              <a:t>no 11º Jantar de Gala Instituto Ronald </a:t>
            </a:r>
            <a:r>
              <a:rPr lang="pt-BR" dirty="0" err="1" smtClean="0"/>
              <a:t>McDonald</a:t>
            </a:r>
            <a:r>
              <a:rPr lang="pt-BR" dirty="0" smtClean="0"/>
              <a:t>. </a:t>
            </a:r>
          </a:p>
          <a:p>
            <a:pPr algn="ctr"/>
            <a:r>
              <a:rPr lang="pt-BR" dirty="0" smtClean="0"/>
              <a:t>Apresente o código na recepção do evento e agilize seu </a:t>
            </a:r>
            <a:r>
              <a:rPr lang="pt-BR" dirty="0" err="1" smtClean="0"/>
              <a:t>check</a:t>
            </a:r>
            <a:r>
              <a:rPr lang="pt-BR" dirty="0" smtClean="0"/>
              <a:t> in. 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64144" y="3167529"/>
            <a:ext cx="821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Evento: Jantar de Gala Instituto Ronald </a:t>
            </a:r>
            <a:r>
              <a:rPr lang="pt-BR" sz="1600" dirty="0" err="1" smtClean="0"/>
              <a:t>McDonald</a:t>
            </a:r>
            <a:endParaRPr lang="pt-BR" sz="1600" dirty="0" smtClean="0"/>
          </a:p>
          <a:p>
            <a:r>
              <a:rPr lang="pt-BR" sz="1600" dirty="0" smtClean="0"/>
              <a:t>Data: 07 de outubro de 2019</a:t>
            </a:r>
          </a:p>
          <a:p>
            <a:r>
              <a:rPr lang="pt-BR" sz="1600" dirty="0" smtClean="0"/>
              <a:t>Horário: 19h30</a:t>
            </a:r>
          </a:p>
          <a:p>
            <a:r>
              <a:rPr lang="pt-BR" sz="1600" dirty="0" smtClean="0"/>
              <a:t>Local: Grand </a:t>
            </a:r>
            <a:r>
              <a:rPr lang="pt-BR" sz="1600" dirty="0" err="1" smtClean="0"/>
              <a:t>Hyatt</a:t>
            </a:r>
            <a:r>
              <a:rPr lang="pt-BR" sz="1600" dirty="0" smtClean="0"/>
              <a:t> São Paulo – Av. das Nações Unidas, 13.301 – Itaim Bibi</a:t>
            </a:r>
          </a:p>
          <a:p>
            <a:r>
              <a:rPr lang="pt-BR" sz="1600" b="1" dirty="0" smtClean="0"/>
              <a:t>Mesa número: </a:t>
            </a:r>
            <a:endParaRPr lang="pt-BR" sz="1600" b="1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3518770" y="1188829"/>
            <a:ext cx="1386052" cy="42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935920" y="886683"/>
            <a:ext cx="584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Ao invés de comprovante de evento, podemos colocar </a:t>
            </a:r>
          </a:p>
          <a:p>
            <a:r>
              <a:rPr lang="pt-BR" dirty="0" err="1" smtClean="0"/>
              <a:t>Check</a:t>
            </a:r>
            <a:r>
              <a:rPr lang="pt-BR" dirty="0" smtClean="0"/>
              <a:t> in Jantar de Gala?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090041" y="4393324"/>
            <a:ext cx="1272409" cy="651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565838" y="4860300"/>
            <a:ext cx="821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Ainda não confirmou a presença? Confirme aqui.</a:t>
            </a:r>
          </a:p>
          <a:p>
            <a:pPr algn="ctr"/>
            <a:r>
              <a:rPr lang="pt-BR" sz="1200" dirty="0" smtClean="0"/>
              <a:t>Link:  https://institutoronald.org.br/jantar-de-gala-2019/jantar-de-gala-2019-inscreva-se/ </a:t>
            </a:r>
            <a:endParaRPr lang="pt-BR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05958" y="5525318"/>
            <a:ext cx="6474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Redes sociais @</a:t>
            </a:r>
            <a:r>
              <a:rPr lang="pt-BR" dirty="0" err="1" smtClean="0"/>
              <a:t>institutoronaldmcdonald</a:t>
            </a:r>
            <a:endParaRPr lang="pt-BR" dirty="0"/>
          </a:p>
          <a:p>
            <a:pPr algn="ctr"/>
            <a:r>
              <a:rPr lang="pt-BR" dirty="0" smtClean="0">
                <a:hlinkClick r:id="rId3"/>
              </a:rPr>
              <a:t>eventos@instituto-ronald.org.br</a:t>
            </a:r>
            <a:endParaRPr lang="pt-BR" dirty="0" smtClean="0"/>
          </a:p>
          <a:p>
            <a:pPr algn="ctr"/>
            <a:r>
              <a:rPr lang="pt-BR" dirty="0" smtClean="0">
                <a:hlinkClick r:id="rId4"/>
              </a:rPr>
              <a:t>https://institutoronald.org.br/jantar-de-gala-2019/</a:t>
            </a:r>
            <a:endParaRPr lang="pt-BR" dirty="0" smtClean="0"/>
          </a:p>
          <a:p>
            <a:pPr algn="ctr"/>
            <a:r>
              <a:rPr lang="pt-BR" dirty="0" smtClean="0"/>
              <a:t>#</a:t>
            </a:r>
            <a:r>
              <a:rPr lang="pt-BR" dirty="0" err="1" smtClean="0"/>
              <a:t>jantardegalairm</a:t>
            </a:r>
            <a:endParaRPr lang="pt-BR" dirty="0"/>
          </a:p>
          <a:p>
            <a:pPr algn="ctr"/>
            <a:r>
              <a:rPr lang="pt-BR" dirty="0" smtClean="0"/>
              <a:t>(21) 2176-3800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294180" y="-28164"/>
            <a:ext cx="489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QR </a:t>
            </a:r>
            <a:r>
              <a:rPr lang="pt-BR" sz="2400" b="1" dirty="0" err="1" smtClean="0"/>
              <a:t>Code</a:t>
            </a:r>
            <a:r>
              <a:rPr lang="pt-BR" sz="2400" b="1" dirty="0" smtClean="0"/>
              <a:t> para entrada no evento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0826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0213" t="11732" r="40251" b="22230"/>
          <a:stretch/>
        </p:blipFill>
        <p:spPr>
          <a:xfrm>
            <a:off x="367861" y="273269"/>
            <a:ext cx="3247697" cy="61751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79076" y="2480076"/>
            <a:ext cx="6474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Ficamos felizes em poder recebe-lo(a) no </a:t>
            </a:r>
          </a:p>
          <a:p>
            <a:pPr algn="ctr"/>
            <a:r>
              <a:rPr lang="pt-BR" dirty="0" smtClean="0"/>
              <a:t>11º Jantar de Gala Instituto Ronald </a:t>
            </a:r>
            <a:r>
              <a:rPr lang="pt-BR" dirty="0" err="1" smtClean="0"/>
              <a:t>McDonald</a:t>
            </a:r>
            <a:r>
              <a:rPr lang="pt-BR" dirty="0" smtClean="0"/>
              <a:t>. </a:t>
            </a:r>
          </a:p>
          <a:p>
            <a:pPr algn="ctr"/>
            <a:r>
              <a:rPr lang="pt-BR" dirty="0" smtClean="0"/>
              <a:t>O número da sua mesa é ____</a:t>
            </a:r>
          </a:p>
          <a:p>
            <a:pPr algn="ctr"/>
            <a:r>
              <a:rPr lang="pt-BR" dirty="0" smtClean="0"/>
              <a:t>Aproveite a noite e vamos celebrar a vida!</a:t>
            </a:r>
          </a:p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89076" y="73572"/>
            <a:ext cx="489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E-mail disparado após o </a:t>
            </a:r>
            <a:r>
              <a:rPr lang="pt-BR" sz="2400" b="1" dirty="0" err="1" smtClean="0"/>
              <a:t>check</a:t>
            </a:r>
            <a:r>
              <a:rPr lang="pt-BR" sz="2400" b="1" dirty="0" smtClean="0"/>
              <a:t> in na recepção do evento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57903" y="4743083"/>
            <a:ext cx="6474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Redes sociais @</a:t>
            </a:r>
            <a:r>
              <a:rPr lang="pt-BR" dirty="0" err="1" smtClean="0"/>
              <a:t>institutoronaldmcdonald</a:t>
            </a:r>
            <a:endParaRPr lang="pt-BR" dirty="0"/>
          </a:p>
          <a:p>
            <a:pPr algn="ctr"/>
            <a:r>
              <a:rPr lang="pt-BR" dirty="0" smtClean="0">
                <a:hlinkClick r:id="rId3"/>
              </a:rPr>
              <a:t>eventos@instituto-ronald.org.br</a:t>
            </a:r>
            <a:endParaRPr lang="pt-BR" dirty="0" smtClean="0"/>
          </a:p>
          <a:p>
            <a:pPr algn="ctr"/>
            <a:r>
              <a:rPr lang="pt-BR" dirty="0" smtClean="0">
                <a:hlinkClick r:id="rId4"/>
              </a:rPr>
              <a:t>https://institutoronald.org.br/jantar-de-gala-2019/</a:t>
            </a:r>
            <a:endParaRPr lang="pt-BR" dirty="0"/>
          </a:p>
          <a:p>
            <a:pPr algn="ctr"/>
            <a:r>
              <a:rPr lang="pt-BR" dirty="0" smtClean="0"/>
              <a:t>#</a:t>
            </a:r>
            <a:r>
              <a:rPr lang="pt-BR" dirty="0" err="1" smtClean="0"/>
              <a:t>jantardegalairm</a:t>
            </a:r>
            <a:endParaRPr lang="pt-BR" dirty="0" smtClean="0"/>
          </a:p>
          <a:p>
            <a:pPr algn="ctr"/>
            <a:r>
              <a:rPr lang="pt-BR" dirty="0" smtClean="0"/>
              <a:t>(21) 2176-3800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57902" y="1009154"/>
            <a:ext cx="647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Utilizar um tom de azul marinho, se possível, que é a identidade visual do evento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3457902" y="489070"/>
            <a:ext cx="1271753" cy="520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132083" y="3909848"/>
            <a:ext cx="2385848" cy="14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517931" y="3909848"/>
            <a:ext cx="322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É um botão? Neste material, não é necessário </a:t>
            </a:r>
            <a:r>
              <a:rPr lang="pt-BR" sz="1200" dirty="0" err="1" smtClean="0"/>
              <a:t>call</a:t>
            </a:r>
            <a:r>
              <a:rPr lang="pt-BR" sz="1200" dirty="0" smtClean="0"/>
              <a:t> </a:t>
            </a:r>
            <a:r>
              <a:rPr lang="pt-BR" sz="1200" dirty="0" err="1" smtClean="0"/>
              <a:t>to</a:t>
            </a:r>
            <a:r>
              <a:rPr lang="pt-BR" sz="1200" dirty="0" smtClean="0"/>
              <a:t> </a:t>
            </a:r>
            <a:r>
              <a:rPr lang="pt-BR" sz="1200" dirty="0" err="1" smtClean="0"/>
              <a:t>action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145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628" t="12950" r="40498" b="18258"/>
          <a:stretch/>
        </p:blipFill>
        <p:spPr>
          <a:xfrm>
            <a:off x="105102" y="84082"/>
            <a:ext cx="3552497" cy="691712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436882" y="5426256"/>
            <a:ext cx="6474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Redes sociais: @</a:t>
            </a:r>
            <a:r>
              <a:rPr lang="pt-BR" dirty="0" err="1" smtClean="0"/>
              <a:t>institutoronaldmcdonald</a:t>
            </a:r>
            <a:endParaRPr lang="pt-BR" dirty="0"/>
          </a:p>
          <a:p>
            <a:pPr algn="ctr"/>
            <a:r>
              <a:rPr lang="pt-BR" dirty="0" smtClean="0">
                <a:hlinkClick r:id="rId3"/>
              </a:rPr>
              <a:t>eventos@instituto-ronald.org.br</a:t>
            </a:r>
            <a:endParaRPr lang="pt-BR" dirty="0" smtClean="0"/>
          </a:p>
          <a:p>
            <a:pPr algn="ctr"/>
            <a:r>
              <a:rPr lang="pt-BR" dirty="0" smtClean="0">
                <a:hlinkClick r:id="rId4"/>
              </a:rPr>
              <a:t>https://institutoronald.org.br/jantar-de-gala-2019/</a:t>
            </a:r>
            <a:endParaRPr lang="pt-BR" dirty="0" smtClean="0"/>
          </a:p>
          <a:p>
            <a:pPr algn="ctr"/>
            <a:r>
              <a:rPr lang="pt-BR" dirty="0" smtClean="0"/>
              <a:t>#</a:t>
            </a:r>
            <a:r>
              <a:rPr lang="pt-BR" dirty="0" err="1" smtClean="0"/>
              <a:t>jantardegalairm</a:t>
            </a:r>
            <a:endParaRPr lang="pt-BR" dirty="0" smtClean="0"/>
          </a:p>
          <a:p>
            <a:pPr algn="ctr"/>
            <a:r>
              <a:rPr lang="pt-BR" dirty="0" smtClean="0"/>
              <a:t>(21) 2176-3800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57599" y="906544"/>
            <a:ext cx="480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Obrigado por sua presença!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57599" y="2703747"/>
            <a:ext cx="842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Obrigado por estar conosco nesta noite especial de celebração e solidariedade. </a:t>
            </a:r>
          </a:p>
          <a:p>
            <a:r>
              <a:rPr lang="pt-BR" dirty="0" smtClean="0"/>
              <a:t>A sua participação faz a diferença para continuarmos aproximando famílias da cura.  </a:t>
            </a:r>
          </a:p>
          <a:p>
            <a:r>
              <a:rPr lang="pt-BR" dirty="0" smtClean="0"/>
              <a:t>Contamos com você no Jantar de Gala 2020!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89076" y="73572"/>
            <a:ext cx="489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Disparo no término do evento ou no dia seguinte</a:t>
            </a:r>
            <a:endParaRPr lang="pt-BR" sz="2400" b="1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3037489" y="4340772"/>
            <a:ext cx="2385848" cy="14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423337" y="4298233"/>
            <a:ext cx="491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Quer contribuir o ano todo com a causa? </a:t>
            </a:r>
          </a:p>
          <a:p>
            <a:r>
              <a:rPr lang="pt-BR" dirty="0" smtClean="0"/>
              <a:t>Clique aqui.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984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628" t="12950" r="40498" b="18258"/>
          <a:stretch/>
        </p:blipFill>
        <p:spPr>
          <a:xfrm>
            <a:off x="105102" y="84082"/>
            <a:ext cx="3552497" cy="691712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294180" y="0"/>
            <a:ext cx="489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Agradecimento para os convidados que fizerem doações no evento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57599" y="2856415"/>
            <a:ext cx="6354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...recebemos a sua doação. Através da sua contribuição, o Instituto Ronald </a:t>
            </a:r>
            <a:r>
              <a:rPr lang="pt-BR" dirty="0" err="1" smtClean="0"/>
              <a:t>McDonald</a:t>
            </a:r>
            <a:r>
              <a:rPr lang="pt-BR" dirty="0" smtClean="0"/>
              <a:t> pode continuar trabalhando para aproximar ainda mais famílias da cura. </a:t>
            </a:r>
          </a:p>
          <a:p>
            <a:pPr algn="ctr"/>
            <a:r>
              <a:rPr lang="pt-BR" dirty="0" smtClean="0"/>
              <a:t>Obrigado pelo apoio!</a:t>
            </a:r>
          </a:p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36882" y="5426256"/>
            <a:ext cx="6474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Redes sociais: @</a:t>
            </a:r>
            <a:r>
              <a:rPr lang="pt-BR" dirty="0" err="1" smtClean="0"/>
              <a:t>institutoronaldmcdonald</a:t>
            </a:r>
            <a:endParaRPr lang="pt-BR" dirty="0"/>
          </a:p>
          <a:p>
            <a:pPr algn="ctr"/>
            <a:r>
              <a:rPr lang="pt-BR" dirty="0" smtClean="0">
                <a:hlinkClick r:id="rId3"/>
              </a:rPr>
              <a:t>eventos@instituto-ronald.org.br</a:t>
            </a:r>
            <a:endParaRPr lang="pt-BR" dirty="0" smtClean="0"/>
          </a:p>
          <a:p>
            <a:pPr algn="ctr"/>
            <a:r>
              <a:rPr lang="pt-BR" dirty="0" smtClean="0">
                <a:hlinkClick r:id="rId4"/>
              </a:rPr>
              <a:t>https://institutoronald.org.br/jantar-de-gala-2019/</a:t>
            </a:r>
            <a:endParaRPr lang="pt-BR" dirty="0" smtClean="0"/>
          </a:p>
          <a:p>
            <a:pPr algn="ctr"/>
            <a:r>
              <a:rPr lang="pt-BR" dirty="0" smtClean="0"/>
              <a:t>#</a:t>
            </a:r>
            <a:r>
              <a:rPr lang="pt-BR" dirty="0" err="1" smtClean="0"/>
              <a:t>jantardegalairm</a:t>
            </a:r>
            <a:endParaRPr lang="pt-BR" dirty="0" smtClean="0"/>
          </a:p>
          <a:p>
            <a:pPr algn="ctr"/>
            <a:r>
              <a:rPr lang="pt-BR" dirty="0" smtClean="0"/>
              <a:t>(21) 2176-3800</a:t>
            </a:r>
          </a:p>
        </p:txBody>
      </p:sp>
    </p:spTree>
    <p:extLst>
      <p:ext uri="{BB962C8B-B14F-4D97-AF65-F5344CB8AC3E}">
        <p14:creationId xmlns:p14="http://schemas.microsoft.com/office/powerpoint/2010/main" val="3410579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339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Gomes</dc:creator>
  <cp:lastModifiedBy>Mariana Gomes</cp:lastModifiedBy>
  <cp:revision>40</cp:revision>
  <dcterms:created xsi:type="dcterms:W3CDTF">2019-09-10T17:28:38Z</dcterms:created>
  <dcterms:modified xsi:type="dcterms:W3CDTF">2019-09-10T18:33:12Z</dcterms:modified>
</cp:coreProperties>
</file>